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1" r:id="rId6"/>
    <p:sldId id="257" r:id="rId7"/>
    <p:sldId id="283" r:id="rId8"/>
    <p:sldId id="278" r:id="rId9"/>
    <p:sldId id="284" r:id="rId10"/>
    <p:sldId id="281" r:id="rId11"/>
    <p:sldId id="275" r:id="rId12"/>
    <p:sldId id="276" r:id="rId13"/>
    <p:sldId id="277" r:id="rId14"/>
    <p:sldId id="273" r:id="rId15"/>
    <p:sldId id="280" r:id="rId16"/>
    <p:sldId id="279" r:id="rId17"/>
    <p:sldId id="282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B"/>
    <a:srgbClr val="043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185946-8436-4847-AD5A-EE2161C884CB}" v="757" dt="2025-07-09T19:43:28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Schwartz" userId="95f8e4fb-8774-4a3f-9571-a98625d44c65" providerId="ADAL" clId="{C2185946-8436-4847-AD5A-EE2161C884CB}"/>
    <pc:docChg chg="undo custSel addSld modSld sldOrd">
      <pc:chgData name="Caroline Schwartz" userId="95f8e4fb-8774-4a3f-9571-a98625d44c65" providerId="ADAL" clId="{C2185946-8436-4847-AD5A-EE2161C884CB}" dt="2025-07-09T19:43:28.973" v="771" actId="20577"/>
      <pc:docMkLst>
        <pc:docMk/>
      </pc:docMkLst>
      <pc:sldChg chg="addSp delSp modSp mod">
        <pc:chgData name="Caroline Schwartz" userId="95f8e4fb-8774-4a3f-9571-a98625d44c65" providerId="ADAL" clId="{C2185946-8436-4847-AD5A-EE2161C884CB}" dt="2025-07-07T17:13:50.118" v="17" actId="478"/>
        <pc:sldMkLst>
          <pc:docMk/>
          <pc:sldMk cId="4123404903" sldId="257"/>
        </pc:sldMkLst>
      </pc:sldChg>
      <pc:sldChg chg="modSp mod ord">
        <pc:chgData name="Caroline Schwartz" userId="95f8e4fb-8774-4a3f-9571-a98625d44c65" providerId="ADAL" clId="{C2185946-8436-4847-AD5A-EE2161C884CB}" dt="2025-07-07T17:46:57.102" v="304" actId="1076"/>
        <pc:sldMkLst>
          <pc:docMk/>
          <pc:sldMk cId="1329109244" sldId="261"/>
        </pc:sldMkLst>
        <pc:spChg chg="mod">
          <ac:chgData name="Caroline Schwartz" userId="95f8e4fb-8774-4a3f-9571-a98625d44c65" providerId="ADAL" clId="{C2185946-8436-4847-AD5A-EE2161C884CB}" dt="2025-07-07T17:46:57.102" v="304" actId="1076"/>
          <ac:spMkLst>
            <pc:docMk/>
            <pc:sldMk cId="1329109244" sldId="261"/>
            <ac:spMk id="3" creationId="{8413B4EE-5D3F-1722-8504-123D5DD60090}"/>
          </ac:spMkLst>
        </pc:spChg>
      </pc:sldChg>
      <pc:sldChg chg="ord">
        <pc:chgData name="Caroline Schwartz" userId="95f8e4fb-8774-4a3f-9571-a98625d44c65" providerId="ADAL" clId="{C2185946-8436-4847-AD5A-EE2161C884CB}" dt="2025-07-07T17:47:38.572" v="308"/>
        <pc:sldMkLst>
          <pc:docMk/>
          <pc:sldMk cId="1443336964" sldId="273"/>
        </pc:sldMkLst>
      </pc:sldChg>
      <pc:sldChg chg="ord">
        <pc:chgData name="Caroline Schwartz" userId="95f8e4fb-8774-4a3f-9571-a98625d44c65" providerId="ADAL" clId="{C2185946-8436-4847-AD5A-EE2161C884CB}" dt="2025-07-07T17:46:41.458" v="300"/>
        <pc:sldMkLst>
          <pc:docMk/>
          <pc:sldMk cId="120522917" sldId="275"/>
        </pc:sldMkLst>
      </pc:sldChg>
      <pc:sldChg chg="ord">
        <pc:chgData name="Caroline Schwartz" userId="95f8e4fb-8774-4a3f-9571-a98625d44c65" providerId="ADAL" clId="{C2185946-8436-4847-AD5A-EE2161C884CB}" dt="2025-07-07T17:14:03.512" v="21"/>
        <pc:sldMkLst>
          <pc:docMk/>
          <pc:sldMk cId="2800640688" sldId="276"/>
        </pc:sldMkLst>
      </pc:sldChg>
      <pc:sldChg chg="ord">
        <pc:chgData name="Caroline Schwartz" userId="95f8e4fb-8774-4a3f-9571-a98625d44c65" providerId="ADAL" clId="{C2185946-8436-4847-AD5A-EE2161C884CB}" dt="2025-07-07T17:14:01.097" v="19"/>
        <pc:sldMkLst>
          <pc:docMk/>
          <pc:sldMk cId="1947805790" sldId="277"/>
        </pc:sldMkLst>
      </pc:sldChg>
      <pc:sldChg chg="ord modNotesTx">
        <pc:chgData name="Caroline Schwartz" userId="95f8e4fb-8774-4a3f-9571-a98625d44c65" providerId="ADAL" clId="{C2185946-8436-4847-AD5A-EE2161C884CB}" dt="2025-07-07T19:00:30.940" v="645" actId="20577"/>
        <pc:sldMkLst>
          <pc:docMk/>
          <pc:sldMk cId="2831709732" sldId="278"/>
        </pc:sldMkLst>
      </pc:sldChg>
      <pc:sldChg chg="delSp modSp mod">
        <pc:chgData name="Caroline Schwartz" userId="95f8e4fb-8774-4a3f-9571-a98625d44c65" providerId="ADAL" clId="{C2185946-8436-4847-AD5A-EE2161C884CB}" dt="2025-07-07T17:48:26.424" v="319" actId="1076"/>
        <pc:sldMkLst>
          <pc:docMk/>
          <pc:sldMk cId="540211821" sldId="279"/>
        </pc:sldMkLst>
        <pc:picChg chg="mod">
          <ac:chgData name="Caroline Schwartz" userId="95f8e4fb-8774-4a3f-9571-a98625d44c65" providerId="ADAL" clId="{C2185946-8436-4847-AD5A-EE2161C884CB}" dt="2025-07-07T17:48:26.424" v="319" actId="1076"/>
          <ac:picMkLst>
            <pc:docMk/>
            <pc:sldMk cId="540211821" sldId="279"/>
            <ac:picMk id="5" creationId="{41D8EC57-1D76-F0D6-ABC3-A2393C38569D}"/>
          </ac:picMkLst>
        </pc:picChg>
        <pc:picChg chg="mod">
          <ac:chgData name="Caroline Schwartz" userId="95f8e4fb-8774-4a3f-9571-a98625d44c65" providerId="ADAL" clId="{C2185946-8436-4847-AD5A-EE2161C884CB}" dt="2025-07-07T17:48:21.090" v="317" actId="1076"/>
          <ac:picMkLst>
            <pc:docMk/>
            <pc:sldMk cId="540211821" sldId="279"/>
            <ac:picMk id="9" creationId="{C6948D7A-B08E-966E-AF78-AEFFC81F23F3}"/>
          </ac:picMkLst>
        </pc:picChg>
      </pc:sldChg>
      <pc:sldChg chg="addSp delSp modSp new mod ord">
        <pc:chgData name="Caroline Schwartz" userId="95f8e4fb-8774-4a3f-9571-a98625d44c65" providerId="ADAL" clId="{C2185946-8436-4847-AD5A-EE2161C884CB}" dt="2025-07-07T18:59:13.357" v="617" actId="14100"/>
        <pc:sldMkLst>
          <pc:docMk/>
          <pc:sldMk cId="2098493880" sldId="281"/>
        </pc:sldMkLst>
        <pc:spChg chg="mod">
          <ac:chgData name="Caroline Schwartz" userId="95f8e4fb-8774-4a3f-9571-a98625d44c65" providerId="ADAL" clId="{C2185946-8436-4847-AD5A-EE2161C884CB}" dt="2025-07-07T18:58:43.985" v="614" actId="20577"/>
          <ac:spMkLst>
            <pc:docMk/>
            <pc:sldMk cId="2098493880" sldId="281"/>
            <ac:spMk id="3" creationId="{1C920A68-F9C3-EF63-7C81-DAA9964A0CBE}"/>
          </ac:spMkLst>
        </pc:spChg>
        <pc:spChg chg="mod">
          <ac:chgData name="Caroline Schwartz" userId="95f8e4fb-8774-4a3f-9571-a98625d44c65" providerId="ADAL" clId="{C2185946-8436-4847-AD5A-EE2161C884CB}" dt="2025-07-07T18:59:13.357" v="617" actId="14100"/>
          <ac:spMkLst>
            <pc:docMk/>
            <pc:sldMk cId="2098493880" sldId="281"/>
            <ac:spMk id="4" creationId="{335182C3-DA5D-D727-476F-FB4A48931481}"/>
          </ac:spMkLst>
        </pc:spChg>
      </pc:sldChg>
      <pc:sldChg chg="addSp delSp modSp new mod">
        <pc:chgData name="Caroline Schwartz" userId="95f8e4fb-8774-4a3f-9571-a98625d44c65" providerId="ADAL" clId="{C2185946-8436-4847-AD5A-EE2161C884CB}" dt="2025-07-08T14:35:30.733" v="650" actId="1076"/>
        <pc:sldMkLst>
          <pc:docMk/>
          <pc:sldMk cId="1278196889" sldId="282"/>
        </pc:sldMkLst>
        <pc:spChg chg="mod">
          <ac:chgData name="Caroline Schwartz" userId="95f8e4fb-8774-4a3f-9571-a98625d44c65" providerId="ADAL" clId="{C2185946-8436-4847-AD5A-EE2161C884CB}" dt="2025-07-07T17:48:33.772" v="335" actId="20577"/>
          <ac:spMkLst>
            <pc:docMk/>
            <pc:sldMk cId="1278196889" sldId="282"/>
            <ac:spMk id="2" creationId="{6D73540D-321B-EC63-9069-AD33F210A323}"/>
          </ac:spMkLst>
        </pc:spChg>
        <pc:picChg chg="add mod">
          <ac:chgData name="Caroline Schwartz" userId="95f8e4fb-8774-4a3f-9571-a98625d44c65" providerId="ADAL" clId="{C2185946-8436-4847-AD5A-EE2161C884CB}" dt="2025-07-07T17:48:09.355" v="313" actId="1076"/>
          <ac:picMkLst>
            <pc:docMk/>
            <pc:sldMk cId="1278196889" sldId="282"/>
            <ac:picMk id="4" creationId="{C6977B18-99D2-6652-1133-9EB6E29CB2AD}"/>
          </ac:picMkLst>
        </pc:picChg>
        <pc:picChg chg="add mod">
          <ac:chgData name="Caroline Schwartz" userId="95f8e4fb-8774-4a3f-9571-a98625d44c65" providerId="ADAL" clId="{C2185946-8436-4847-AD5A-EE2161C884CB}" dt="2025-07-08T14:35:30.733" v="650" actId="1076"/>
          <ac:picMkLst>
            <pc:docMk/>
            <pc:sldMk cId="1278196889" sldId="282"/>
            <ac:picMk id="5" creationId="{BE10CFE6-14A2-5B5C-F0E5-25A8991FFC3B}"/>
          </ac:picMkLst>
        </pc:picChg>
      </pc:sldChg>
      <pc:sldChg chg="addSp modSp new mod modNotesTx">
        <pc:chgData name="Caroline Schwartz" userId="95f8e4fb-8774-4a3f-9571-a98625d44c65" providerId="ADAL" clId="{C2185946-8436-4847-AD5A-EE2161C884CB}" dt="2025-07-07T18:17:29.696" v="344" actId="20577"/>
        <pc:sldMkLst>
          <pc:docMk/>
          <pc:sldMk cId="4126356266" sldId="283"/>
        </pc:sldMkLst>
        <pc:spChg chg="mod">
          <ac:chgData name="Caroline Schwartz" userId="95f8e4fb-8774-4a3f-9571-a98625d44c65" providerId="ADAL" clId="{C2185946-8436-4847-AD5A-EE2161C884CB}" dt="2025-07-07T17:20:42.194" v="201" actId="20577"/>
          <ac:spMkLst>
            <pc:docMk/>
            <pc:sldMk cId="4126356266" sldId="283"/>
            <ac:spMk id="2" creationId="{31D00596-2B8D-5CE7-4317-C6A57DDA66E8}"/>
          </ac:spMkLst>
        </pc:spChg>
        <pc:spChg chg="mod">
          <ac:chgData name="Caroline Schwartz" userId="95f8e4fb-8774-4a3f-9571-a98625d44c65" providerId="ADAL" clId="{C2185946-8436-4847-AD5A-EE2161C884CB}" dt="2025-07-07T17:53:07.801" v="342" actId="20577"/>
          <ac:spMkLst>
            <pc:docMk/>
            <pc:sldMk cId="4126356266" sldId="283"/>
            <ac:spMk id="3" creationId="{8BA807D6-6C1F-700C-5009-1638034117B7}"/>
          </ac:spMkLst>
        </pc:spChg>
        <pc:picChg chg="add mod">
          <ac:chgData name="Caroline Schwartz" userId="95f8e4fb-8774-4a3f-9571-a98625d44c65" providerId="ADAL" clId="{C2185946-8436-4847-AD5A-EE2161C884CB}" dt="2025-07-07T17:52:59.737" v="340" actId="1076"/>
          <ac:picMkLst>
            <pc:docMk/>
            <pc:sldMk cId="4126356266" sldId="283"/>
            <ac:picMk id="5" creationId="{130D1A1E-FBD1-AEC6-B2EF-2D38F40C9312}"/>
          </ac:picMkLst>
        </pc:picChg>
      </pc:sldChg>
      <pc:sldChg chg="addSp delSp modSp new mod modAnim modNotesTx">
        <pc:chgData name="Caroline Schwartz" userId="95f8e4fb-8774-4a3f-9571-a98625d44c65" providerId="ADAL" clId="{C2185946-8436-4847-AD5A-EE2161C884CB}" dt="2025-07-09T19:43:28.973" v="771" actId="20577"/>
        <pc:sldMkLst>
          <pc:docMk/>
          <pc:sldMk cId="3321085268" sldId="284"/>
        </pc:sldMkLst>
        <pc:spChg chg="del">
          <ac:chgData name="Caroline Schwartz" userId="95f8e4fb-8774-4a3f-9571-a98625d44c65" providerId="ADAL" clId="{C2185946-8436-4847-AD5A-EE2161C884CB}" dt="2025-07-09T19:41:43.177" v="652"/>
          <ac:spMkLst>
            <pc:docMk/>
            <pc:sldMk cId="3321085268" sldId="284"/>
            <ac:spMk id="3" creationId="{F957F202-A79B-F074-41E8-3E0CF1B4528C}"/>
          </ac:spMkLst>
        </pc:spChg>
        <pc:picChg chg="add mod">
          <ac:chgData name="Caroline Schwartz" userId="95f8e4fb-8774-4a3f-9571-a98625d44c65" providerId="ADAL" clId="{C2185946-8436-4847-AD5A-EE2161C884CB}" dt="2025-07-09T19:43:13.588" v="658" actId="14100"/>
          <ac:picMkLst>
            <pc:docMk/>
            <pc:sldMk cId="3321085268" sldId="284"/>
            <ac:picMk id="4" creationId="{D633561E-06E9-C2EF-8B77-F7F219AA40C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63CE51-0000-9571-D6A3-BA5C10A9DA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D31BB-34CE-4421-0392-F156F753E2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EF57B-1DCF-4B76-426C-0553029A26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520D-907A-481A-8942-7BFA971793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2A0E37E-F1A2-2A4D-944E-E152D9F414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BBD16-0C02-45EF-B4CB-D597E10E2EC2}" type="datetimeFigureOut">
              <a:rPr lang="en-US" smtClean="0"/>
              <a:t>7/9/2025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62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97AE2-93C1-43A3-8463-505353744924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0F0AB-3A59-4D65-9756-7C76D472A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1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https://www.menti.com/aluwr5w36rea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F0AB-3A59-4D65-9756-7C76D472AF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38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Insert video from SECC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F0AB-3A59-4D65-9756-7C76D472AF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63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 Explain what the first question was before playing the video, the first question is cut off.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F0AB-3A59-4D65-9756-7C76D472AF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19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Show hand out at this time and go through it with them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F0AB-3A59-4D65-9756-7C76D472AF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23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Talk about our new development with the SECC and our town halls.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F0AB-3A59-4D65-9756-7C76D472AF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97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Show examples of student chapter activities from active chapters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F0AB-3A59-4D65-9756-7C76D472AF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5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BFCB4EC-380A-6A21-75D8-564A32FAEDA1}"/>
              </a:ext>
            </a:extLst>
          </p:cNvPr>
          <p:cNvSpPr/>
          <p:nvPr userDrawn="1"/>
        </p:nvSpPr>
        <p:spPr>
          <a:xfrm>
            <a:off x="0" y="3967316"/>
            <a:ext cx="12192000" cy="461607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96E99-656C-70A4-21D8-359E3AB844CD}"/>
              </a:ext>
            </a:extLst>
          </p:cNvPr>
          <p:cNvSpPr/>
          <p:nvPr userDrawn="1"/>
        </p:nvSpPr>
        <p:spPr>
          <a:xfrm>
            <a:off x="0" y="1"/>
            <a:ext cx="12192000" cy="3967315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80150E-AEA0-B6CB-E63F-CB17F2C50811}"/>
              </a:ext>
            </a:extLst>
          </p:cNvPr>
          <p:cNvSpPr/>
          <p:nvPr userDrawn="1"/>
        </p:nvSpPr>
        <p:spPr>
          <a:xfrm>
            <a:off x="407988" y="390617"/>
            <a:ext cx="11376024" cy="5738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602B0-3091-2144-2BBB-5D267142F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71852"/>
            <a:ext cx="9144000" cy="30636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E5622-3F8A-DBE7-4800-C4AB2DAF6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4668"/>
            <a:ext cx="9144000" cy="151547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3090CE-8350-D095-A339-654B04BBE909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2E994D7-E780-00C0-43EA-5AEB1B149A63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  <p:pic>
        <p:nvPicPr>
          <p:cNvPr id="19" name="Picture 1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EFDE906-B2DC-06DA-9EE2-32B590C0F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9" y="6244528"/>
            <a:ext cx="1010416" cy="46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22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A64268-80F4-1B70-B2BA-C4A9A9952F44}"/>
              </a:ext>
            </a:extLst>
          </p:cNvPr>
          <p:cNvSpPr/>
          <p:nvPr userDrawn="1"/>
        </p:nvSpPr>
        <p:spPr>
          <a:xfrm>
            <a:off x="407988" y="390617"/>
            <a:ext cx="11376024" cy="5738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AB46FA6-9A67-67F2-7121-25132BC1C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9" y="6244528"/>
            <a:ext cx="1010416" cy="461607"/>
          </a:xfrm>
          <a:prstGeom prst="rect">
            <a:avLst/>
          </a:prstGeom>
        </p:spPr>
      </p:pic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F8BF91A5-861E-E2F4-29CE-97A92FB78F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6346" y="470514"/>
            <a:ext cx="4669654" cy="2692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6E0C0EFE-2285-2CDE-55D3-00B18B105E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5085" y="470514"/>
            <a:ext cx="4669654" cy="2692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D382D74-A7A6-F51B-4B5E-81563F78C0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26346" y="3250757"/>
            <a:ext cx="4669654" cy="2692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2AA6469F-AD1F-C37D-D15D-288784317C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5085" y="3250757"/>
            <a:ext cx="4669654" cy="2692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661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FB3445-0853-F6AC-B15A-878925440D57}"/>
              </a:ext>
            </a:extLst>
          </p:cNvPr>
          <p:cNvSpPr/>
          <p:nvPr userDrawn="1"/>
        </p:nvSpPr>
        <p:spPr>
          <a:xfrm>
            <a:off x="108155" y="98324"/>
            <a:ext cx="11975691" cy="6661352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747167-2AE5-8BA8-C35E-31221C143317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231CC3D-8154-F7DE-A514-6A341008416C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8E5421-DDA2-8A97-8960-DDC3E730D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259" y="6244528"/>
            <a:ext cx="1010416" cy="461606"/>
          </a:xfrm>
          <a:prstGeom prst="rect">
            <a:avLst/>
          </a:prstGeom>
        </p:spPr>
      </p:pic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817426E7-B341-4A68-BD0D-E7A23780EE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6346" y="470514"/>
            <a:ext cx="4669654" cy="2692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A9ED7346-248B-27EC-8BBA-DFAC52A2B6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5085" y="470514"/>
            <a:ext cx="4669654" cy="2692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E0CF084B-42A8-540E-B9EE-45F3197AF9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26346" y="3250757"/>
            <a:ext cx="4669654" cy="2692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FCFB71FE-87B4-5748-E5C4-DFBA68D75E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5085" y="3250757"/>
            <a:ext cx="4669654" cy="2692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58130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2F9D2F-5082-DEED-5CB3-36145F66D6A0}"/>
              </a:ext>
            </a:extLst>
          </p:cNvPr>
          <p:cNvSpPr/>
          <p:nvPr userDrawn="1"/>
        </p:nvSpPr>
        <p:spPr>
          <a:xfrm>
            <a:off x="0" y="1942704"/>
            <a:ext cx="12192000" cy="461607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8E1FA2-82A3-6459-041B-48329E4C4B2F}"/>
              </a:ext>
            </a:extLst>
          </p:cNvPr>
          <p:cNvSpPr/>
          <p:nvPr userDrawn="1"/>
        </p:nvSpPr>
        <p:spPr>
          <a:xfrm>
            <a:off x="0" y="2404313"/>
            <a:ext cx="12192000" cy="3731003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17902-E6BD-F1C0-5822-E3DCCA55F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A2204-DE87-AFCD-BB59-44103A6EF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49595"/>
            <a:ext cx="5181600" cy="34432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96C3E-540E-0CC3-C3FC-E5DA2105D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49593"/>
            <a:ext cx="5181600" cy="3443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4DCF0E-7C9D-9C7C-2BFE-20814CCE6B92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2FD48F6-CBCD-ED15-E24A-CD30957FA94E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847F045-2C5A-929D-1C95-052E2E6AFA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9" y="6244528"/>
            <a:ext cx="1010416" cy="46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16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FB3445-0853-F6AC-B15A-878925440D57}"/>
              </a:ext>
            </a:extLst>
          </p:cNvPr>
          <p:cNvSpPr/>
          <p:nvPr userDrawn="1"/>
        </p:nvSpPr>
        <p:spPr>
          <a:xfrm>
            <a:off x="108155" y="98324"/>
            <a:ext cx="11975691" cy="6661352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BF11B3-6248-43D3-594A-7BB6F20FB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F0243-5F64-3FF1-C33C-93EF16D61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78C32-C2B0-1771-9D26-57906C1BF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79A47-4E33-A28D-0265-9DA677AE9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96317-EDFA-84ED-56E6-6CA6650C5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747167-2AE5-8BA8-C35E-31221C143317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231CC3D-8154-F7DE-A514-6A341008416C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8E5421-DDA2-8A97-8960-DDC3E730D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259" y="6244528"/>
            <a:ext cx="1010416" cy="46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01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96252D-EDEC-905B-587B-A48D88527F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FB3445-0853-F6AC-B15A-878925440D57}"/>
              </a:ext>
            </a:extLst>
          </p:cNvPr>
          <p:cNvSpPr/>
          <p:nvPr userDrawn="1"/>
        </p:nvSpPr>
        <p:spPr>
          <a:xfrm>
            <a:off x="108155" y="98324"/>
            <a:ext cx="11975691" cy="6661352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BF11B3-6248-43D3-594A-7BB6F20FB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F0243-5F64-3FF1-C33C-93EF16D61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78C32-C2B0-1771-9D26-57906C1BF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79A47-4E33-A28D-0265-9DA677AE9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96317-EDFA-84ED-56E6-6CA6650C5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747167-2AE5-8BA8-C35E-31221C143317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231CC3D-8154-F7DE-A514-6A341008416C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8E5421-DDA2-8A97-8960-DDC3E730D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259" y="6244528"/>
            <a:ext cx="1010416" cy="46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7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B7A9ED-09A2-3039-6671-A31B67608A5D}"/>
              </a:ext>
            </a:extLst>
          </p:cNvPr>
          <p:cNvSpPr/>
          <p:nvPr userDrawn="1"/>
        </p:nvSpPr>
        <p:spPr>
          <a:xfrm>
            <a:off x="0" y="2890685"/>
            <a:ext cx="12192000" cy="3967315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7A28A9-F6E1-8622-3038-BC95CD185B22}"/>
              </a:ext>
            </a:extLst>
          </p:cNvPr>
          <p:cNvSpPr/>
          <p:nvPr userDrawn="1"/>
        </p:nvSpPr>
        <p:spPr>
          <a:xfrm>
            <a:off x="0" y="2429076"/>
            <a:ext cx="12192000" cy="461607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3D87D4-F269-B07C-AB87-EAEFED556AC1}"/>
              </a:ext>
            </a:extLst>
          </p:cNvPr>
          <p:cNvSpPr/>
          <p:nvPr userDrawn="1"/>
        </p:nvSpPr>
        <p:spPr>
          <a:xfrm>
            <a:off x="407988" y="390617"/>
            <a:ext cx="11376024" cy="5738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E01C6F-032B-9C16-EB33-47F6FCBB9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64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D72B1-6F1B-36D3-05BF-072DB0203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7233"/>
            <a:ext cx="10515600" cy="4092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CD4D5C-CAF1-9D3F-FE93-99A749BE7E9C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21019A5-DD24-B089-CE97-F5DA4B1075BE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2C0DBF-A663-5D4A-FF76-EA34B45C2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259" y="6244528"/>
            <a:ext cx="1010416" cy="46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4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596E99-656C-70A4-21D8-359E3AB844CD}"/>
              </a:ext>
            </a:extLst>
          </p:cNvPr>
          <p:cNvSpPr/>
          <p:nvPr userDrawn="1"/>
        </p:nvSpPr>
        <p:spPr>
          <a:xfrm>
            <a:off x="0" y="1"/>
            <a:ext cx="12192000" cy="3967315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FCB4EC-380A-6A21-75D8-564A32FAEDA1}"/>
              </a:ext>
            </a:extLst>
          </p:cNvPr>
          <p:cNvSpPr/>
          <p:nvPr userDrawn="1"/>
        </p:nvSpPr>
        <p:spPr>
          <a:xfrm>
            <a:off x="0" y="3967316"/>
            <a:ext cx="12192000" cy="461607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25EBD9-45B5-7672-5772-7749936D54BC}"/>
              </a:ext>
            </a:extLst>
          </p:cNvPr>
          <p:cNvSpPr/>
          <p:nvPr userDrawn="1"/>
        </p:nvSpPr>
        <p:spPr>
          <a:xfrm>
            <a:off x="407988" y="390617"/>
            <a:ext cx="11376024" cy="5738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3090CE-8350-D095-A339-654B04BBE909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2E994D7-E780-00C0-43EA-5AEB1B149A63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  <p:pic>
        <p:nvPicPr>
          <p:cNvPr id="19" name="Picture 1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EFDE906-B2DC-06DA-9EE2-32B590C0F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9" y="6244528"/>
            <a:ext cx="1010416" cy="46160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727436-B0E8-9651-BA6D-4A1FCEA1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64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BCC5F79-768A-8DB3-9C8C-3997E08A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7233"/>
            <a:ext cx="10515600" cy="4092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1352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1973CE-D947-3B51-00BB-1633EAD181DD}"/>
              </a:ext>
            </a:extLst>
          </p:cNvPr>
          <p:cNvSpPr/>
          <p:nvPr userDrawn="1"/>
        </p:nvSpPr>
        <p:spPr>
          <a:xfrm>
            <a:off x="0" y="538316"/>
            <a:ext cx="12192000" cy="461607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230F2A-C936-7985-D84E-8CA5D84ECE89}"/>
              </a:ext>
            </a:extLst>
          </p:cNvPr>
          <p:cNvSpPr/>
          <p:nvPr userDrawn="1"/>
        </p:nvSpPr>
        <p:spPr>
          <a:xfrm>
            <a:off x="0" y="0"/>
            <a:ext cx="12192000" cy="771525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9A8AD9-AF34-DA05-925B-4228BA0210D0}"/>
              </a:ext>
            </a:extLst>
          </p:cNvPr>
          <p:cNvSpPr/>
          <p:nvPr userDrawn="1"/>
        </p:nvSpPr>
        <p:spPr>
          <a:xfrm>
            <a:off x="407988" y="390617"/>
            <a:ext cx="11376024" cy="5738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57FCE8-3459-DE13-B515-812E9AA70D34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246F683-A4FD-F414-5B80-7301D77FA3B9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EED139-FD93-7A55-3403-76F111218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259" y="6244528"/>
            <a:ext cx="1010415" cy="46160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23DCFB2-7599-33EF-B290-2D98DA7B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64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E12E880-60C1-0575-87AA-420EAAF16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7233"/>
            <a:ext cx="10515600" cy="4092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5692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3DF590-918F-C53E-78A1-9AA17A6B65B3}"/>
              </a:ext>
            </a:extLst>
          </p:cNvPr>
          <p:cNvSpPr/>
          <p:nvPr userDrawn="1"/>
        </p:nvSpPr>
        <p:spPr>
          <a:xfrm>
            <a:off x="0" y="5856294"/>
            <a:ext cx="12192000" cy="461607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230F2A-C936-7985-D84E-8CA5D84ECE89}"/>
              </a:ext>
            </a:extLst>
          </p:cNvPr>
          <p:cNvSpPr/>
          <p:nvPr userDrawn="1"/>
        </p:nvSpPr>
        <p:spPr>
          <a:xfrm>
            <a:off x="0" y="6086475"/>
            <a:ext cx="12192000" cy="771525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299CD3-728E-0538-38A1-996FD9CB465D}"/>
              </a:ext>
            </a:extLst>
          </p:cNvPr>
          <p:cNvSpPr/>
          <p:nvPr userDrawn="1"/>
        </p:nvSpPr>
        <p:spPr>
          <a:xfrm>
            <a:off x="407988" y="390617"/>
            <a:ext cx="11376024" cy="5738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57FCE8-3459-DE13-B515-812E9AA70D34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246F683-A4FD-F414-5B80-7301D77FA3B9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EED139-FD93-7A55-3403-76F111218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259" y="6244528"/>
            <a:ext cx="1010416" cy="46160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031D34B-3C35-0B5C-5B85-8ED54B249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64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C7F5016-F949-8285-9162-9CC68501D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7233"/>
            <a:ext cx="10515600" cy="4092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4971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9F41D1-6C52-558F-B7C7-B5B8C70634E9}"/>
              </a:ext>
            </a:extLst>
          </p:cNvPr>
          <p:cNvSpPr/>
          <p:nvPr userDrawn="1"/>
        </p:nvSpPr>
        <p:spPr>
          <a:xfrm>
            <a:off x="8343331" y="0"/>
            <a:ext cx="3848669" cy="6858000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25CA94-21F6-73AB-C97F-3274906E38AB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92185A8-AD14-ACFF-937E-01ED9C88FE63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E1B4CA-A883-5E9B-33AD-06A38EE760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259" y="6244528"/>
            <a:ext cx="1010415" cy="4616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13D48D3-3FC4-5B2D-6DB1-B98C4CBEB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4603" y="736849"/>
            <a:ext cx="3286125" cy="53088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249B52-A2BD-03C1-1913-F00B726026F6}"/>
              </a:ext>
            </a:extLst>
          </p:cNvPr>
          <p:cNvSpPr/>
          <p:nvPr userDrawn="1"/>
        </p:nvSpPr>
        <p:spPr>
          <a:xfrm rot="5400000">
            <a:off x="4683525" y="3198198"/>
            <a:ext cx="6858003" cy="461607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CD1BCD-9256-F759-C25F-D59E418AF653}"/>
              </a:ext>
            </a:extLst>
          </p:cNvPr>
          <p:cNvSpPr/>
          <p:nvPr userDrawn="1"/>
        </p:nvSpPr>
        <p:spPr>
          <a:xfrm>
            <a:off x="407988" y="390617"/>
            <a:ext cx="8070187" cy="5738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C0F110-C9CA-F75F-5D90-43B87FC91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790" y="736850"/>
            <a:ext cx="7200137" cy="530884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022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9F41D1-6C52-558F-B7C7-B5B8C70634E9}"/>
              </a:ext>
            </a:extLst>
          </p:cNvPr>
          <p:cNvSpPr/>
          <p:nvPr userDrawn="1"/>
        </p:nvSpPr>
        <p:spPr>
          <a:xfrm>
            <a:off x="0" y="0"/>
            <a:ext cx="3848669" cy="6858000"/>
          </a:xfrm>
          <a:prstGeom prst="rect">
            <a:avLst/>
          </a:prstGeom>
          <a:solidFill>
            <a:srgbClr val="04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25CA94-21F6-73AB-C97F-3274906E38AB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E1B4CA-A883-5E9B-33AD-06A38EE760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259" y="6244528"/>
            <a:ext cx="1010416" cy="4616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13D48D3-3FC4-5B2D-6DB1-B98C4CBEB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71" y="736847"/>
            <a:ext cx="3286125" cy="53088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249B52-A2BD-03C1-1913-F00B726026F6}"/>
              </a:ext>
            </a:extLst>
          </p:cNvPr>
          <p:cNvSpPr/>
          <p:nvPr userDrawn="1"/>
        </p:nvSpPr>
        <p:spPr>
          <a:xfrm rot="5400000">
            <a:off x="650470" y="3198197"/>
            <a:ext cx="6858003" cy="461607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F28766-44CF-F6E6-6118-CF4AC932B003}"/>
              </a:ext>
            </a:extLst>
          </p:cNvPr>
          <p:cNvSpPr/>
          <p:nvPr userDrawn="1"/>
        </p:nvSpPr>
        <p:spPr>
          <a:xfrm>
            <a:off x="3728620" y="390617"/>
            <a:ext cx="8055391" cy="5738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79536-5AEB-4666-3027-23F4BD7A6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8667" y="736848"/>
            <a:ext cx="7661745" cy="530884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92185A8-AD14-ACFF-937E-01ED9C88FE63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4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1A79AA-16AB-88B3-7461-D4D9DA80675F}"/>
              </a:ext>
            </a:extLst>
          </p:cNvPr>
          <p:cNvSpPr/>
          <p:nvPr userDrawn="1"/>
        </p:nvSpPr>
        <p:spPr>
          <a:xfrm>
            <a:off x="407988" y="390617"/>
            <a:ext cx="11376024" cy="5738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545CE3F-1FC2-51B1-37D2-59FCC4114D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9" y="6244528"/>
            <a:ext cx="1010416" cy="461607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CF9DA15-3055-39B5-3998-833CC3CA59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7518" y="681037"/>
            <a:ext cx="6254696" cy="518795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B68271B-B80D-04D2-36AF-0ABD5DFCA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5878"/>
            <a:ext cx="4088907" cy="4063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4F6E96-4A05-E8DE-E2B1-91F27B713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088907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842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254D8-39ED-AAEC-7AC8-AB2391073760}"/>
              </a:ext>
            </a:extLst>
          </p:cNvPr>
          <p:cNvSpPr/>
          <p:nvPr userDrawn="1"/>
        </p:nvSpPr>
        <p:spPr>
          <a:xfrm>
            <a:off x="407988" y="390617"/>
            <a:ext cx="11376024" cy="5738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84B9712-EBDA-81B0-9F6E-DC6236E4C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597ED06-BD00-60E3-2145-110E9ACC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AB46FA6-9A67-67F2-7121-25132BC1C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9" y="6244528"/>
            <a:ext cx="1010416" cy="46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14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5AD7B7-D22E-F594-39FC-F5D2A71CE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EF035-98D6-C433-64B6-5C69EBAA1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2054C-E070-1379-6088-38921149659F}"/>
              </a:ext>
            </a:extLst>
          </p:cNvPr>
          <p:cNvSpPr/>
          <p:nvPr userDrawn="1"/>
        </p:nvSpPr>
        <p:spPr>
          <a:xfrm>
            <a:off x="11510413" y="6331648"/>
            <a:ext cx="273600" cy="274320"/>
          </a:xfrm>
          <a:prstGeom prst="rect">
            <a:avLst/>
          </a:prstGeom>
          <a:solidFill>
            <a:srgbClr val="00539B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1646B86-6580-2996-C524-3A6E82B856E7}"/>
              </a:ext>
            </a:extLst>
          </p:cNvPr>
          <p:cNvSpPr txBox="1">
            <a:spLocks/>
          </p:cNvSpPr>
          <p:nvPr userDrawn="1"/>
        </p:nvSpPr>
        <p:spPr>
          <a:xfrm>
            <a:off x="11510412" y="6331649"/>
            <a:ext cx="273600" cy="27432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85BDB3-3CFC-403C-9871-14776D829718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7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8" r:id="rId4"/>
    <p:sldLayoutId id="2147483654" r:id="rId5"/>
    <p:sldLayoutId id="2147483661" r:id="rId6"/>
    <p:sldLayoutId id="2147483651" r:id="rId7"/>
    <p:sldLayoutId id="2147483656" r:id="rId8"/>
    <p:sldLayoutId id="2147483660" r:id="rId9"/>
    <p:sldLayoutId id="2147483662" r:id="rId10"/>
    <p:sldLayoutId id="2147483663" r:id="rId11"/>
    <p:sldLayoutId id="2147483652" r:id="rId12"/>
    <p:sldLayoutId id="2147483653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cschwartz@exceptionalchildren.org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aluwr5w36re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xceptionalchildren.org/engage/student-chapter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7C5739-FC85-DCFE-1DF0-11B2CC1229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000"/>
              <a:t>Student Chapter Success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3295B93-97DD-88D7-B9CF-C5E0FDA4A4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/>
              <a:t>Caroline Schwartz, Component Services Manager</a:t>
            </a:r>
          </a:p>
        </p:txBody>
      </p:sp>
    </p:spTree>
    <p:extLst>
      <p:ext uri="{BB962C8B-B14F-4D97-AF65-F5344CB8AC3E}">
        <p14:creationId xmlns:p14="http://schemas.microsoft.com/office/powerpoint/2010/main" val="346450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25952-9833-1953-2A78-31A88C01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68DD-15D4-1F74-0D02-CF98AA29F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Chat amongst yourselves…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379C2-6565-8E02-A347-10BD930A8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What is your biggest motivation for engaging student members?</a:t>
            </a:r>
          </a:p>
          <a:p>
            <a:r>
              <a:rPr lang="en-US"/>
              <a:t>What is your component’s biggest challenge when it comes to this?</a:t>
            </a:r>
          </a:p>
          <a:p>
            <a:r>
              <a:rPr lang="en-US"/>
              <a:t>Feel free to share your thoughts with a neighbor!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05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32E3C0-1C64-CDB5-5987-9EA75CDC0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 You Want to Start a Chapter…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F5DF7C1-425A-79FB-AA6A-9269C9DFA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Interested groups will reach out to either CEC Headquarters or their unit</a:t>
            </a:r>
          </a:p>
          <a:p>
            <a:r>
              <a:rPr lang="en-US" sz="2400"/>
              <a:t>Student chapters need to abide by campus requirements in addition to unit requirements </a:t>
            </a:r>
          </a:p>
          <a:p>
            <a:r>
              <a:rPr lang="en-US" sz="2400"/>
              <a:t>The chapter should hold an initial meeting to establish themselves and meet unit requirements </a:t>
            </a:r>
          </a:p>
          <a:p>
            <a:r>
              <a:rPr lang="en-US" sz="2400"/>
              <a:t>The chapter will submit any required materials to the unit</a:t>
            </a:r>
          </a:p>
          <a:p>
            <a:r>
              <a:rPr lang="en-US" sz="2400"/>
              <a:t>The chapter will receive a number from CEC headquarters and be added to the database</a:t>
            </a:r>
          </a:p>
          <a:p>
            <a:r>
              <a:rPr lang="en-US" sz="2400"/>
              <a:t>Student chapters must also report an advisor to CEC headquarters</a:t>
            </a:r>
          </a:p>
        </p:txBody>
      </p:sp>
    </p:spTree>
    <p:extLst>
      <p:ext uri="{BB962C8B-B14F-4D97-AF65-F5344CB8AC3E}">
        <p14:creationId xmlns:p14="http://schemas.microsoft.com/office/powerpoint/2010/main" val="1443336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8A392-6F24-0DE7-1A08-2819540A1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Chapter Town Hall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75F4B-1072-5CAF-6422-49BBC6AC8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Join us or spread the word</a:t>
            </a:r>
          </a:p>
          <a:p>
            <a:r>
              <a:rPr lang="en-US"/>
              <a:t>Held twice a year (one in the Fall semester and one in the Spring semester) </a:t>
            </a:r>
          </a:p>
          <a:p>
            <a:r>
              <a:rPr lang="en-US"/>
              <a:t>Target audience is student chapters and early career members</a:t>
            </a:r>
          </a:p>
          <a:p>
            <a:r>
              <a:rPr lang="en-US"/>
              <a:t>Fall Town Hall will be advocacy related-save the date for September 15th</a:t>
            </a:r>
          </a:p>
        </p:txBody>
      </p:sp>
    </p:spTree>
    <p:extLst>
      <p:ext uri="{BB962C8B-B14F-4D97-AF65-F5344CB8AC3E}">
        <p14:creationId xmlns:p14="http://schemas.microsoft.com/office/powerpoint/2010/main" val="1612215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3DE90-1C44-428C-755F-0EB91A08B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to Share!</a:t>
            </a:r>
          </a:p>
        </p:txBody>
      </p:sp>
      <p:pic>
        <p:nvPicPr>
          <p:cNvPr id="5" name="Content Placeholder 4" descr="A white and red sign with text">
            <a:extLst>
              <a:ext uri="{FF2B5EF4-FFF2-40B4-BE49-F238E27FC236}">
                <a16:creationId xmlns:a16="http://schemas.microsoft.com/office/drawing/2014/main" id="{41D8EC57-1D76-F0D6-ABC3-A2393C385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482" y="596480"/>
            <a:ext cx="2553018" cy="5524994"/>
          </a:xfrm>
        </p:spPr>
      </p:pic>
      <p:pic>
        <p:nvPicPr>
          <p:cNvPr id="9" name="Picture 8" descr="A poster with text and pictures on it">
            <a:extLst>
              <a:ext uri="{FF2B5EF4-FFF2-40B4-BE49-F238E27FC236}">
                <a16:creationId xmlns:a16="http://schemas.microsoft.com/office/drawing/2014/main" id="{C6948D7A-B08E-966E-AF78-AEFFC81F2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353" y="487431"/>
            <a:ext cx="2453622" cy="530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11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3540D-321B-EC63-9069-AD33F210A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Great Ideas</a:t>
            </a:r>
          </a:p>
        </p:txBody>
      </p:sp>
      <p:pic>
        <p:nvPicPr>
          <p:cNvPr id="4" name="Content Placeholder 3" descr="A screenshot of a cellphone">
            <a:extLst>
              <a:ext uri="{FF2B5EF4-FFF2-40B4-BE49-F238E27FC236}">
                <a16:creationId xmlns:a16="http://schemas.microsoft.com/office/drawing/2014/main" id="{C6977B18-99D2-6652-1133-9EB6E29CB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309" y="372920"/>
            <a:ext cx="2591110" cy="5608780"/>
          </a:xfrm>
          <a:prstGeom prst="rect">
            <a:avLst/>
          </a:prstGeom>
        </p:spPr>
      </p:pic>
      <p:pic>
        <p:nvPicPr>
          <p:cNvPr id="5" name="Picture 4" descr="A poster for an event&#10;&#10;AI-generated content may be incorrect.">
            <a:extLst>
              <a:ext uri="{FF2B5EF4-FFF2-40B4-BE49-F238E27FC236}">
                <a16:creationId xmlns:a16="http://schemas.microsoft.com/office/drawing/2014/main" id="{BE10CFE6-14A2-5B5C-F0E5-25A8991FF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2006830"/>
            <a:ext cx="2929128" cy="29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96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174867-FE75-F2A1-A7BF-6608DAFF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Q&amp;A and Thank You!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117B93-B145-7DFF-A297-90851D066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Caroline Schwartz </a:t>
            </a:r>
            <a:r>
              <a:rPr lang="en-US">
                <a:hlinkClick r:id="rId2"/>
              </a:rPr>
              <a:t>cschwartz@exceptionalchildren.org</a:t>
            </a:r>
            <a:endParaRPr lang="en-US"/>
          </a:p>
          <a:p>
            <a:r>
              <a:rPr lang="en-US"/>
              <a:t>Student Chapter Webpage:  </a:t>
            </a:r>
          </a:p>
          <a:p>
            <a:endParaRPr lang="en-US"/>
          </a:p>
        </p:txBody>
      </p:sp>
      <p:pic>
        <p:nvPicPr>
          <p:cNvPr id="3" name="Picture 2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DBDF7061-FD14-65B0-C8D9-C8B38DF91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6" y="3211748"/>
            <a:ext cx="1743074" cy="17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5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07B7-9F38-9681-215C-0BD7BE48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3B4EE-5D3F-1722-8504-123D5DD60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9761"/>
            <a:ext cx="10515600" cy="4092104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r>
              <a:rPr lang="en-US"/>
              <a:t>Introductions</a:t>
            </a:r>
          </a:p>
          <a:p>
            <a:r>
              <a:rPr lang="en-US"/>
              <a:t>The Importance of Students</a:t>
            </a:r>
          </a:p>
          <a:p>
            <a:r>
              <a:rPr lang="en-US"/>
              <a:t>CEC Student Chapter Website Overview</a:t>
            </a:r>
          </a:p>
          <a:p>
            <a:r>
              <a:rPr lang="en-US"/>
              <a:t>Resource Review</a:t>
            </a:r>
          </a:p>
          <a:p>
            <a:r>
              <a:rPr lang="en-US"/>
              <a:t>So, You Want to Start a Chapter…Chapter Development Process</a:t>
            </a:r>
          </a:p>
          <a:p>
            <a:r>
              <a:rPr lang="en-US"/>
              <a:t>Share Out and Brainstorm</a:t>
            </a:r>
          </a:p>
          <a:p>
            <a:r>
              <a:rPr lang="en-US"/>
              <a:t>Q&amp;A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09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B0EC6A-C88F-D96E-9C99-5F7ED6FDF3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r>
              <a:rPr lang="en-US"/>
              <a:t>Currently serve CEC members as a Component Services Manager</a:t>
            </a:r>
          </a:p>
          <a:p>
            <a:r>
              <a:rPr lang="en-US"/>
              <a:t>Primary focus is student chapters, student members, and early career members </a:t>
            </a:r>
          </a:p>
          <a:p>
            <a:r>
              <a:rPr lang="en-US"/>
              <a:t>Staff liaison to Student and Early Career Committee</a:t>
            </a:r>
          </a:p>
          <a:p>
            <a:r>
              <a:rPr lang="en-US"/>
              <a:t>Support one of our sub-divisions, MAASE</a:t>
            </a:r>
          </a:p>
          <a:p>
            <a:r>
              <a:rPr lang="en-US"/>
              <a:t>Been on staff for almost three years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207B7-9F38-9681-215C-0BD7BE48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Welcome! About me…</a:t>
            </a:r>
          </a:p>
        </p:txBody>
      </p:sp>
    </p:spTree>
    <p:extLst>
      <p:ext uri="{BB962C8B-B14F-4D97-AF65-F5344CB8AC3E}">
        <p14:creationId xmlns:p14="http://schemas.microsoft.com/office/powerpoint/2010/main" val="4123404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00596-2B8D-5CE7-4317-C6A57DDA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get to know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807D6-6C1F-700C-5009-163803411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https://www.menti.com/aluwr5w36rea</a:t>
            </a:r>
            <a:r>
              <a:rPr lang="en-US"/>
              <a:t> </a:t>
            </a:r>
          </a:p>
        </p:txBody>
      </p:sp>
      <p:pic>
        <p:nvPicPr>
          <p:cNvPr id="5" name="Picture 4" descr="A qr code with a black and white background&#10;&#10;AI-generated content may be incorrect.">
            <a:extLst>
              <a:ext uri="{FF2B5EF4-FFF2-40B4-BE49-F238E27FC236}">
                <a16:creationId xmlns:a16="http://schemas.microsoft.com/office/drawing/2014/main" id="{130D1A1E-FBD1-AEC6-B2EF-2D38F40C9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824" y="2935224"/>
            <a:ext cx="2862072" cy="2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56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E38E-802A-3B2B-36B3-F6EFE2B8C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are students critical?</a:t>
            </a:r>
          </a:p>
        </p:txBody>
      </p:sp>
      <p:pic>
        <p:nvPicPr>
          <p:cNvPr id="5" name="Content Placeholder 4" descr="Students in library">
            <a:extLst>
              <a:ext uri="{FF2B5EF4-FFF2-40B4-BE49-F238E27FC236}">
                <a16:creationId xmlns:a16="http://schemas.microsoft.com/office/drawing/2014/main" id="{39590A51-F311-81B6-9BA8-86B2A4890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65" y="1771587"/>
            <a:ext cx="6134070" cy="4092575"/>
          </a:xfrm>
        </p:spPr>
      </p:pic>
    </p:spTree>
    <p:extLst>
      <p:ext uri="{BB962C8B-B14F-4D97-AF65-F5344CB8AC3E}">
        <p14:creationId xmlns:p14="http://schemas.microsoft.com/office/powerpoint/2010/main" val="2831709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9887F-E147-F651-8100-F5E82DECD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C's Student and Early Career Committee Monthly Meeting-20250707_172128-Meeting Recording">
            <a:hlinkClick r:id="" action="ppaction://media"/>
            <a:extLst>
              <a:ext uri="{FF2B5EF4-FFF2-40B4-BE49-F238E27FC236}">
                <a16:creationId xmlns:a16="http://schemas.microsoft.com/office/drawing/2014/main" id="{D633561E-06E9-C2EF-8B77-F7F219AA40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666" y="596479"/>
            <a:ext cx="9603486" cy="5402091"/>
          </a:xfrm>
        </p:spPr>
      </p:pic>
    </p:spTree>
    <p:extLst>
      <p:ext uri="{BB962C8B-B14F-4D97-AF65-F5344CB8AC3E}">
        <p14:creationId xmlns:p14="http://schemas.microsoft.com/office/powerpoint/2010/main" val="332108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20A68-F9C3-EF63-7C81-DAA9964A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5878"/>
            <a:ext cx="10280904" cy="4063111"/>
          </a:xfrm>
        </p:spPr>
        <p:txBody>
          <a:bodyPr/>
          <a:lstStyle/>
          <a:p>
            <a:pPr>
              <a:buNone/>
            </a:pPr>
            <a:r>
              <a:rPr lang="en-US" b="1"/>
              <a:t>Active Members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2,526</a:t>
            </a:r>
            <a:r>
              <a:rPr lang="en-US"/>
              <a:t> Pre-Service Members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2,523</a:t>
            </a:r>
            <a:r>
              <a:rPr lang="en-US"/>
              <a:t> Graduate Student Members</a:t>
            </a:r>
          </a:p>
          <a:p>
            <a:pPr>
              <a:buNone/>
            </a:pPr>
            <a:r>
              <a:rPr lang="en-US" b="1"/>
              <a:t>Growth from “Access for All” Campaign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589</a:t>
            </a:r>
            <a:r>
              <a:rPr lang="en-US"/>
              <a:t> New Pre-Service Members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851</a:t>
            </a:r>
            <a:r>
              <a:rPr lang="en-US"/>
              <a:t> New Graduate Student Members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Active Chapters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80+</a:t>
            </a:r>
            <a:r>
              <a:rPr lang="en-US"/>
              <a:t> Student Chapters Across the Country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5182C3-DA5D-D727-476F-FB4A48931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7135368" cy="1009651"/>
          </a:xfrm>
        </p:spPr>
        <p:txBody>
          <a:bodyPr/>
          <a:lstStyle/>
          <a:p>
            <a:r>
              <a:rPr lang="en-US" sz="4400"/>
              <a:t>Student Membership Data</a:t>
            </a:r>
          </a:p>
        </p:txBody>
      </p:sp>
    </p:spTree>
    <p:extLst>
      <p:ext uri="{BB962C8B-B14F-4D97-AF65-F5344CB8AC3E}">
        <p14:creationId xmlns:p14="http://schemas.microsoft.com/office/powerpoint/2010/main" val="2098493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17C584F9-7141-865B-4DA4-D4226E287A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064403" y="1805878"/>
            <a:ext cx="3287714" cy="3287714"/>
          </a:xfrm>
          <a:prstGeom prst="rect">
            <a:avLst/>
          </a:prstGeo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8CACB0-899D-149F-50CA-CB60D5201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5878"/>
            <a:ext cx="4088907" cy="4063111"/>
          </a:xfrm>
        </p:spPr>
        <p:txBody>
          <a:bodyPr/>
          <a:lstStyle/>
          <a:p>
            <a:r>
              <a:rPr lang="en-US">
                <a:hlinkClick r:id="rId3"/>
              </a:rPr>
              <a:t>https://exceptionalchildren.org/engage/student-chapters</a:t>
            </a:r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207B7-9F38-9681-215C-0BD7BE485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088907" cy="1009651"/>
          </a:xfrm>
        </p:spPr>
        <p:txBody>
          <a:bodyPr anchor="ctr">
            <a:normAutofit/>
          </a:bodyPr>
          <a:lstStyle/>
          <a:p>
            <a:r>
              <a:rPr lang="en-US"/>
              <a:t>CEC Student Chapter Website</a:t>
            </a:r>
          </a:p>
        </p:txBody>
      </p:sp>
    </p:spTree>
    <p:extLst>
      <p:ext uri="{BB962C8B-B14F-4D97-AF65-F5344CB8AC3E}">
        <p14:creationId xmlns:p14="http://schemas.microsoft.com/office/powerpoint/2010/main" val="120522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07B7-9F38-9681-215C-0BD7BE48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CEC Resources for Student Chapters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3B4EE-5D3F-1722-8504-123D5DD60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CECommunity</a:t>
            </a:r>
            <a:r>
              <a:rPr lang="en-US"/>
              <a:t> for Advisors</a:t>
            </a:r>
          </a:p>
          <a:p>
            <a:r>
              <a:rPr lang="en-US"/>
              <a:t>Sample documents</a:t>
            </a:r>
          </a:p>
          <a:p>
            <a:r>
              <a:rPr lang="en-US"/>
              <a:t>Ready to use materials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CB0F8-1AE6-E266-A5E5-FBDB1B425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325" y="2694631"/>
            <a:ext cx="6610350" cy="319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40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C BRAND COLORS">
      <a:dk1>
        <a:sysClr val="windowText" lastClr="000000"/>
      </a:dk1>
      <a:lt1>
        <a:sysClr val="window" lastClr="FFFFFF"/>
      </a:lt1>
      <a:dk2>
        <a:srgbClr val="04305C"/>
      </a:dk2>
      <a:lt2>
        <a:srgbClr val="EFEFEF"/>
      </a:lt2>
      <a:accent1>
        <a:srgbClr val="04305C"/>
      </a:accent1>
      <a:accent2>
        <a:srgbClr val="00539B"/>
      </a:accent2>
      <a:accent3>
        <a:srgbClr val="BF311A"/>
      </a:accent3>
      <a:accent4>
        <a:srgbClr val="5EA157"/>
      </a:accent4>
      <a:accent5>
        <a:srgbClr val="EA7229"/>
      </a:accent5>
      <a:accent6>
        <a:srgbClr val="995FA3"/>
      </a:accent6>
      <a:hlink>
        <a:srgbClr val="00539B"/>
      </a:hlink>
      <a:folHlink>
        <a:srgbClr val="04305C"/>
      </a:folHlink>
    </a:clrScheme>
    <a:fontScheme name="CEC BRAND">
      <a:majorFont>
        <a:latin typeface="Heebo ExtraBold"/>
        <a:ea typeface=""/>
        <a:cs typeface=""/>
      </a:majorFont>
      <a:minorFont>
        <a:latin typeface="Hee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4_8 SECC Townhall DRAFT" id="{D3A057AA-60DB-4A4D-9431-8470D126F6C0}" vid="{1A33AAD2-DCA7-4DA5-B9F0-C11160677F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77FCBF9BB59348B8D65BA922C1F98B" ma:contentTypeVersion="19" ma:contentTypeDescription="Create a new document." ma:contentTypeScope="" ma:versionID="afd7f6c2e76d078ae28fde0a2b3cd5f0">
  <xsd:schema xmlns:xsd="http://www.w3.org/2001/XMLSchema" xmlns:xs="http://www.w3.org/2001/XMLSchema" xmlns:p="http://schemas.microsoft.com/office/2006/metadata/properties" xmlns:ns2="55d90b30-3abf-45d6-a953-62c750a1e836" xmlns:ns3="a27e65b1-c2a8-44b8-81d9-7882bc18dec3" targetNamespace="http://schemas.microsoft.com/office/2006/metadata/properties" ma:root="true" ma:fieldsID="91893bc5f93591398a69352252307b3b" ns2:_="" ns3:_="">
    <xsd:import namespace="55d90b30-3abf-45d6-a953-62c750a1e836"/>
    <xsd:import namespace="a27e65b1-c2a8-44b8-81d9-7882bc18de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d90b30-3abf-45d6-a953-62c750a1e8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89e0dcc-075b-4be2-a307-94eac9fb49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7e65b1-c2a8-44b8-81d9-7882bc18dec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945d29f-fb3e-4a65-81b0-fe23f878fada}" ma:internalName="TaxCatchAll" ma:showField="CatchAllData" ma:web="a27e65b1-c2a8-44b8-81d9-7882bc18de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7e65b1-c2a8-44b8-81d9-7882bc18dec3" xsi:nil="true"/>
    <lcf76f155ced4ddcb4097134ff3c332f xmlns="55d90b30-3abf-45d6-a953-62c750a1e83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698493F-1350-4EC5-A631-65DE90BD9700}">
  <ds:schemaRefs>
    <ds:schemaRef ds:uri="55d90b30-3abf-45d6-a953-62c750a1e836"/>
    <ds:schemaRef ds:uri="a27e65b1-c2a8-44b8-81d9-7882bc18de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39D6607-3EBA-42A7-B70B-45FFD18317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DE1040-B653-4EBE-B316-DEF93F956EA3}">
  <ds:schemaRefs>
    <ds:schemaRef ds:uri="55d90b30-3abf-45d6-a953-62c750a1e836"/>
    <ds:schemaRef ds:uri="a27e65b1-c2a8-44b8-81d9-7882bc18dec3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[TEMPLATE] THE NEW CEC BRANDED POWERPOINT (Updated 11.5.24)</Template>
  <Application>Microsoft Office PowerPoint</Application>
  <PresentationFormat>Widescreen</PresentationFormat>
  <Slides>15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Student Chapter Success</vt:lpstr>
      <vt:lpstr>Agenda</vt:lpstr>
      <vt:lpstr>Welcome! About me…</vt:lpstr>
      <vt:lpstr>Let’s get to know you!</vt:lpstr>
      <vt:lpstr>Why are students critical?</vt:lpstr>
      <vt:lpstr>PowerPoint Presentation</vt:lpstr>
      <vt:lpstr>Student Membership Data</vt:lpstr>
      <vt:lpstr>CEC Student Chapter Website</vt:lpstr>
      <vt:lpstr>CEC Resources for Student Chapters</vt:lpstr>
      <vt:lpstr>Chat amongst yourselves…</vt:lpstr>
      <vt:lpstr>So You Want to Start a Chapter…</vt:lpstr>
      <vt:lpstr>Student Chapter Town Hall Events</vt:lpstr>
      <vt:lpstr>Time to Share!</vt:lpstr>
      <vt:lpstr>More Great Ideas</vt:lpstr>
      <vt:lpstr>Q&amp;A and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Caroline Schwartz</dc:creator>
  <cp:revision>1</cp:revision>
  <dcterms:created xsi:type="dcterms:W3CDTF">2025-06-30T18:17:34Z</dcterms:created>
  <dcterms:modified xsi:type="dcterms:W3CDTF">2025-07-09T19:43:31Z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0x0101003E77FCBF9BB59348B8D65BA922C1F98B</vt:lpwstr>
  </property>
  <property fmtid="{D5CDD505-2E9C-101B-9397-08002B2CF9AE}" pid="3" name="MediaServiceImageTags">
    <vt:lpwstr/>
  </property>
</Properties>
</file>