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61" r:id="rId7"/>
    <p:sldId id="275" r:id="rId8"/>
    <p:sldId id="276" r:id="rId9"/>
    <p:sldId id="273" r:id="rId10"/>
    <p:sldId id="272" r:id="rId11"/>
    <p:sldId id="271" r:id="rId12"/>
    <p:sldId id="280" r:id="rId13"/>
    <p:sldId id="289" r:id="rId14"/>
    <p:sldId id="288" r:id="rId15"/>
    <p:sldId id="281" r:id="rId16"/>
    <p:sldId id="282" r:id="rId17"/>
    <p:sldId id="286" r:id="rId18"/>
    <p:sldId id="283" r:id="rId19"/>
    <p:sldId id="284" r:id="rId20"/>
    <p:sldId id="287"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479898-843C-A51A-E5E8-E90D0015AFCB}" name="Gennith Johnson" initials="GJ" userId="S::GJohnson@exceptionalchildren.org::9647cfec-d501-4323-8708-69e74adcb1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043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F1E5E-FF62-4791-8517-F91BE2C10F8B}" v="1" dt="2025-07-14T16:27:17.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7698" autoAdjust="0"/>
  </p:normalViewPr>
  <p:slideViewPr>
    <p:cSldViewPr snapToGrid="0">
      <p:cViewPr varScale="1">
        <p:scale>
          <a:sx n="49" d="100"/>
          <a:sy n="49" d="100"/>
        </p:scale>
        <p:origin x="1376"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Hickman" userId="ff72f4aa-03ca-4ae0-9c49-b5c5db7027a3" providerId="ADAL" clId="{C577F03F-7A2A-4E40-B9AB-5FAB79403AFB}"/>
    <pc:docChg chg="undo custSel addSld delSld modSld">
      <pc:chgData name="Hannah Hickman" userId="ff72f4aa-03ca-4ae0-9c49-b5c5db7027a3" providerId="ADAL" clId="{C577F03F-7A2A-4E40-B9AB-5FAB79403AFB}" dt="2025-06-27T18:26:41.720" v="847" actId="20577"/>
      <pc:docMkLst>
        <pc:docMk/>
      </pc:docMkLst>
      <pc:sldChg chg="addSp modSp mod modAnim">
        <pc:chgData name="Hannah Hickman" userId="ff72f4aa-03ca-4ae0-9c49-b5c5db7027a3" providerId="ADAL" clId="{C577F03F-7A2A-4E40-B9AB-5FAB79403AFB}" dt="2025-06-17T18:59:39.012" v="6"/>
        <pc:sldMkLst>
          <pc:docMk/>
          <pc:sldMk cId="346450301" sldId="256"/>
        </pc:sldMkLst>
        <pc:picChg chg="add mod">
          <ac:chgData name="Hannah Hickman" userId="ff72f4aa-03ca-4ae0-9c49-b5c5db7027a3" providerId="ADAL" clId="{C577F03F-7A2A-4E40-B9AB-5FAB79403AFB}" dt="2025-06-17T18:59:39.012" v="6"/>
          <ac:picMkLst>
            <pc:docMk/>
            <pc:sldMk cId="346450301" sldId="256"/>
            <ac:picMk id="2" creationId="{1A3B6A70-0E03-EE67-F749-5F0F979AC18B}"/>
          </ac:picMkLst>
        </pc:picChg>
      </pc:sldChg>
      <pc:sldChg chg="modNotesTx">
        <pc:chgData name="Hannah Hickman" userId="ff72f4aa-03ca-4ae0-9c49-b5c5db7027a3" providerId="ADAL" clId="{C577F03F-7A2A-4E40-B9AB-5FAB79403AFB}" dt="2025-06-17T19:04:34.913" v="20" actId="20577"/>
        <pc:sldMkLst>
          <pc:docMk/>
          <pc:sldMk cId="4123404903" sldId="257"/>
        </pc:sldMkLst>
      </pc:sldChg>
      <pc:sldChg chg="modNotesTx">
        <pc:chgData name="Hannah Hickman" userId="ff72f4aa-03ca-4ae0-9c49-b5c5db7027a3" providerId="ADAL" clId="{C577F03F-7A2A-4E40-B9AB-5FAB79403AFB}" dt="2025-06-17T19:04:38.102" v="23" actId="20577"/>
        <pc:sldMkLst>
          <pc:docMk/>
          <pc:sldMk cId="1329109244" sldId="261"/>
        </pc:sldMkLst>
      </pc:sldChg>
      <pc:sldChg chg="del">
        <pc:chgData name="Hannah Hickman" userId="ff72f4aa-03ca-4ae0-9c49-b5c5db7027a3" providerId="ADAL" clId="{C577F03F-7A2A-4E40-B9AB-5FAB79403AFB}" dt="2025-06-17T19:03:13.586" v="15" actId="47"/>
        <pc:sldMkLst>
          <pc:docMk/>
          <pc:sldMk cId="3589792865" sldId="263"/>
        </pc:sldMkLst>
      </pc:sldChg>
      <pc:sldChg chg="del">
        <pc:chgData name="Hannah Hickman" userId="ff72f4aa-03ca-4ae0-9c49-b5c5db7027a3" providerId="ADAL" clId="{C577F03F-7A2A-4E40-B9AB-5FAB79403AFB}" dt="2025-06-17T19:03:13.127" v="14" actId="47"/>
        <pc:sldMkLst>
          <pc:docMk/>
          <pc:sldMk cId="1583151900" sldId="266"/>
        </pc:sldMkLst>
      </pc:sldChg>
      <pc:sldChg chg="del">
        <pc:chgData name="Hannah Hickman" userId="ff72f4aa-03ca-4ae0-9c49-b5c5db7027a3" providerId="ADAL" clId="{C577F03F-7A2A-4E40-B9AB-5FAB79403AFB}" dt="2025-06-17T19:03:07.170" v="9" actId="47"/>
        <pc:sldMkLst>
          <pc:docMk/>
          <pc:sldMk cId="3743380105" sldId="267"/>
        </pc:sldMkLst>
      </pc:sldChg>
      <pc:sldChg chg="del">
        <pc:chgData name="Hannah Hickman" userId="ff72f4aa-03ca-4ae0-9c49-b5c5db7027a3" providerId="ADAL" clId="{C577F03F-7A2A-4E40-B9AB-5FAB79403AFB}" dt="2025-06-17T19:03:08.686" v="10" actId="47"/>
        <pc:sldMkLst>
          <pc:docMk/>
          <pc:sldMk cId="1082520583" sldId="268"/>
        </pc:sldMkLst>
      </pc:sldChg>
      <pc:sldChg chg="del">
        <pc:chgData name="Hannah Hickman" userId="ff72f4aa-03ca-4ae0-9c49-b5c5db7027a3" providerId="ADAL" clId="{C577F03F-7A2A-4E40-B9AB-5FAB79403AFB}" dt="2025-06-17T19:03:10.726" v="12" actId="47"/>
        <pc:sldMkLst>
          <pc:docMk/>
          <pc:sldMk cId="1819657553" sldId="269"/>
        </pc:sldMkLst>
      </pc:sldChg>
      <pc:sldChg chg="modNotesTx">
        <pc:chgData name="Hannah Hickman" userId="ff72f4aa-03ca-4ae0-9c49-b5c5db7027a3" providerId="ADAL" clId="{C577F03F-7A2A-4E40-B9AB-5FAB79403AFB}" dt="2025-06-17T19:04:53.756" v="38" actId="20577"/>
        <pc:sldMkLst>
          <pc:docMk/>
          <pc:sldMk cId="533410944" sldId="271"/>
        </pc:sldMkLst>
      </pc:sldChg>
      <pc:sldChg chg="modSp mod modNotesTx">
        <pc:chgData name="Hannah Hickman" userId="ff72f4aa-03ca-4ae0-9c49-b5c5db7027a3" providerId="ADAL" clId="{C577F03F-7A2A-4E40-B9AB-5FAB79403AFB}" dt="2025-06-17T19:04:51.200" v="35" actId="20577"/>
        <pc:sldMkLst>
          <pc:docMk/>
          <pc:sldMk cId="2695055751" sldId="272"/>
        </pc:sldMkLst>
        <pc:graphicFrameChg chg="modGraphic">
          <ac:chgData name="Hannah Hickman" userId="ff72f4aa-03ca-4ae0-9c49-b5c5db7027a3" providerId="ADAL" clId="{C577F03F-7A2A-4E40-B9AB-5FAB79403AFB}" dt="2025-06-17T19:01:27.436" v="7" actId="14734"/>
          <ac:graphicFrameMkLst>
            <pc:docMk/>
            <pc:sldMk cId="2695055751" sldId="272"/>
            <ac:graphicFrameMk id="12" creationId="{813B2E85-192C-CDF1-E38C-C7CF9A567B39}"/>
          </ac:graphicFrameMkLst>
        </pc:graphicFrameChg>
      </pc:sldChg>
      <pc:sldChg chg="modNotesTx">
        <pc:chgData name="Hannah Hickman" userId="ff72f4aa-03ca-4ae0-9c49-b5c5db7027a3" providerId="ADAL" clId="{C577F03F-7A2A-4E40-B9AB-5FAB79403AFB}" dt="2025-06-17T19:04:48.608" v="32" actId="20577"/>
        <pc:sldMkLst>
          <pc:docMk/>
          <pc:sldMk cId="1443336964" sldId="273"/>
        </pc:sldMkLst>
      </pc:sldChg>
      <pc:sldChg chg="modNotesTx">
        <pc:chgData name="Hannah Hickman" userId="ff72f4aa-03ca-4ae0-9c49-b5c5db7027a3" providerId="ADAL" clId="{C577F03F-7A2A-4E40-B9AB-5FAB79403AFB}" dt="2025-06-17T19:04:40.709" v="26" actId="20577"/>
        <pc:sldMkLst>
          <pc:docMk/>
          <pc:sldMk cId="120522917" sldId="275"/>
        </pc:sldMkLst>
      </pc:sldChg>
      <pc:sldChg chg="modNotesTx">
        <pc:chgData name="Hannah Hickman" userId="ff72f4aa-03ca-4ae0-9c49-b5c5db7027a3" providerId="ADAL" clId="{C577F03F-7A2A-4E40-B9AB-5FAB79403AFB}" dt="2025-06-17T19:04:44.577" v="29" actId="20577"/>
        <pc:sldMkLst>
          <pc:docMk/>
          <pc:sldMk cId="2800640688" sldId="276"/>
        </pc:sldMkLst>
      </pc:sldChg>
      <pc:sldChg chg="del">
        <pc:chgData name="Hannah Hickman" userId="ff72f4aa-03ca-4ae0-9c49-b5c5db7027a3" providerId="ADAL" clId="{C577F03F-7A2A-4E40-B9AB-5FAB79403AFB}" dt="2025-06-17T19:03:33.103" v="16" actId="47"/>
        <pc:sldMkLst>
          <pc:docMk/>
          <pc:sldMk cId="2488438417" sldId="277"/>
        </pc:sldMkLst>
      </pc:sldChg>
      <pc:sldChg chg="del">
        <pc:chgData name="Hannah Hickman" userId="ff72f4aa-03ca-4ae0-9c49-b5c5db7027a3" providerId="ADAL" clId="{C577F03F-7A2A-4E40-B9AB-5FAB79403AFB}" dt="2025-06-17T19:03:12.033" v="13" actId="47"/>
        <pc:sldMkLst>
          <pc:docMk/>
          <pc:sldMk cId="2244369437" sldId="278"/>
        </pc:sldMkLst>
      </pc:sldChg>
      <pc:sldChg chg="del">
        <pc:chgData name="Hannah Hickman" userId="ff72f4aa-03ca-4ae0-9c49-b5c5db7027a3" providerId="ADAL" clId="{C577F03F-7A2A-4E40-B9AB-5FAB79403AFB}" dt="2025-06-17T19:03:09.487" v="11" actId="47"/>
        <pc:sldMkLst>
          <pc:docMk/>
          <pc:sldMk cId="1249698550" sldId="279"/>
        </pc:sldMkLst>
      </pc:sldChg>
      <pc:sldChg chg="modNotesTx">
        <pc:chgData name="Hannah Hickman" userId="ff72f4aa-03ca-4ae0-9c49-b5c5db7027a3" providerId="ADAL" clId="{C577F03F-7A2A-4E40-B9AB-5FAB79403AFB}" dt="2025-06-17T19:04:56.617" v="41" actId="20577"/>
        <pc:sldMkLst>
          <pc:docMk/>
          <pc:sldMk cId="1711524473" sldId="280"/>
        </pc:sldMkLst>
      </pc:sldChg>
      <pc:sldChg chg="modNotesTx">
        <pc:chgData name="Hannah Hickman" userId="ff72f4aa-03ca-4ae0-9c49-b5c5db7027a3" providerId="ADAL" clId="{C577F03F-7A2A-4E40-B9AB-5FAB79403AFB}" dt="2025-06-17T19:05:01.513" v="44" actId="20577"/>
        <pc:sldMkLst>
          <pc:docMk/>
          <pc:sldMk cId="4093736775" sldId="281"/>
        </pc:sldMkLst>
      </pc:sldChg>
      <pc:sldChg chg="modSp mod modNotesTx">
        <pc:chgData name="Hannah Hickman" userId="ff72f4aa-03ca-4ae0-9c49-b5c5db7027a3" providerId="ADAL" clId="{C577F03F-7A2A-4E40-B9AB-5FAB79403AFB}" dt="2025-06-27T17:51:44.281" v="616" actId="20577"/>
        <pc:sldMkLst>
          <pc:docMk/>
          <pc:sldMk cId="1822057067" sldId="282"/>
        </pc:sldMkLst>
        <pc:spChg chg="mod">
          <ac:chgData name="Hannah Hickman" userId="ff72f4aa-03ca-4ae0-9c49-b5c5db7027a3" providerId="ADAL" clId="{C577F03F-7A2A-4E40-B9AB-5FAB79403AFB}" dt="2025-06-27T17:47:20.265" v="88" actId="20577"/>
          <ac:spMkLst>
            <pc:docMk/>
            <pc:sldMk cId="1822057067" sldId="282"/>
            <ac:spMk id="4" creationId="{177B0AAA-BA90-41EC-247D-70FF036CBF19}"/>
          </ac:spMkLst>
        </pc:spChg>
        <pc:spChg chg="mod">
          <ac:chgData name="Hannah Hickman" userId="ff72f4aa-03ca-4ae0-9c49-b5c5db7027a3" providerId="ADAL" clId="{C577F03F-7A2A-4E40-B9AB-5FAB79403AFB}" dt="2025-06-27T17:51:44.281" v="616" actId="20577"/>
          <ac:spMkLst>
            <pc:docMk/>
            <pc:sldMk cId="1822057067" sldId="282"/>
            <ac:spMk id="5" creationId="{196FA129-F3D4-DB8E-309B-BE4D4A671915}"/>
          </ac:spMkLst>
        </pc:spChg>
      </pc:sldChg>
      <pc:sldChg chg="modNotesTx">
        <pc:chgData name="Hannah Hickman" userId="ff72f4aa-03ca-4ae0-9c49-b5c5db7027a3" providerId="ADAL" clId="{C577F03F-7A2A-4E40-B9AB-5FAB79403AFB}" dt="2025-06-17T19:05:06.716" v="50" actId="20577"/>
        <pc:sldMkLst>
          <pc:docMk/>
          <pc:sldMk cId="273772977" sldId="283"/>
        </pc:sldMkLst>
      </pc:sldChg>
      <pc:sldChg chg="modNotesTx">
        <pc:chgData name="Hannah Hickman" userId="ff72f4aa-03ca-4ae0-9c49-b5c5db7027a3" providerId="ADAL" clId="{C577F03F-7A2A-4E40-B9AB-5FAB79403AFB}" dt="2025-06-17T19:05:10.455" v="53" actId="20577"/>
        <pc:sldMkLst>
          <pc:docMk/>
          <pc:sldMk cId="664159054" sldId="284"/>
        </pc:sldMkLst>
      </pc:sldChg>
      <pc:sldChg chg="addSp delSp modSp new mod">
        <pc:chgData name="Hannah Hickman" userId="ff72f4aa-03ca-4ae0-9c49-b5c5db7027a3" providerId="ADAL" clId="{C577F03F-7A2A-4E40-B9AB-5FAB79403AFB}" dt="2025-06-27T17:56:03.932" v="635" actId="1076"/>
        <pc:sldMkLst>
          <pc:docMk/>
          <pc:sldMk cId="3654894977" sldId="286"/>
        </pc:sldMkLst>
        <pc:picChg chg="add mod">
          <ac:chgData name="Hannah Hickman" userId="ff72f4aa-03ca-4ae0-9c49-b5c5db7027a3" providerId="ADAL" clId="{C577F03F-7A2A-4E40-B9AB-5FAB79403AFB}" dt="2025-06-27T17:54:01.993" v="626" actId="14100"/>
          <ac:picMkLst>
            <pc:docMk/>
            <pc:sldMk cId="3654894977" sldId="286"/>
            <ac:picMk id="5" creationId="{718D9C13-50C7-37D1-2688-2A62D04AD083}"/>
          </ac:picMkLst>
        </pc:picChg>
        <pc:picChg chg="add mod">
          <ac:chgData name="Hannah Hickman" userId="ff72f4aa-03ca-4ae0-9c49-b5c5db7027a3" providerId="ADAL" clId="{C577F03F-7A2A-4E40-B9AB-5FAB79403AFB}" dt="2025-06-27T17:54:05.530" v="627" actId="1076"/>
          <ac:picMkLst>
            <pc:docMk/>
            <pc:sldMk cId="3654894977" sldId="286"/>
            <ac:picMk id="7" creationId="{E8F95C28-C188-3982-2749-B49A7185AA61}"/>
          </ac:picMkLst>
        </pc:picChg>
        <pc:picChg chg="add mod">
          <ac:chgData name="Hannah Hickman" userId="ff72f4aa-03ca-4ae0-9c49-b5c5db7027a3" providerId="ADAL" clId="{C577F03F-7A2A-4E40-B9AB-5FAB79403AFB}" dt="2025-06-27T17:56:03.932" v="635" actId="1076"/>
          <ac:picMkLst>
            <pc:docMk/>
            <pc:sldMk cId="3654894977" sldId="286"/>
            <ac:picMk id="9" creationId="{569009A5-EF52-4EF3-24A0-65AD7837039F}"/>
          </ac:picMkLst>
        </pc:picChg>
        <pc:picChg chg="add mod">
          <ac:chgData name="Hannah Hickman" userId="ff72f4aa-03ca-4ae0-9c49-b5c5db7027a3" providerId="ADAL" clId="{C577F03F-7A2A-4E40-B9AB-5FAB79403AFB}" dt="2025-06-27T17:56:00.983" v="634" actId="1076"/>
          <ac:picMkLst>
            <pc:docMk/>
            <pc:sldMk cId="3654894977" sldId="286"/>
            <ac:picMk id="11" creationId="{33E911E6-B91E-AFFC-0FA4-E0121429AA5F}"/>
          </ac:picMkLst>
        </pc:picChg>
      </pc:sldChg>
      <pc:sldChg chg="addSp delSp modSp add mod">
        <pc:chgData name="Hannah Hickman" userId="ff72f4aa-03ca-4ae0-9c49-b5c5db7027a3" providerId="ADAL" clId="{C577F03F-7A2A-4E40-B9AB-5FAB79403AFB}" dt="2025-06-27T18:13:10.002" v="736" actId="1076"/>
        <pc:sldMkLst>
          <pc:docMk/>
          <pc:sldMk cId="1095536960" sldId="287"/>
        </pc:sldMkLst>
        <pc:spChg chg="mod">
          <ac:chgData name="Hannah Hickman" userId="ff72f4aa-03ca-4ae0-9c49-b5c5db7027a3" providerId="ADAL" clId="{C577F03F-7A2A-4E40-B9AB-5FAB79403AFB}" dt="2025-06-27T18:12:48.518" v="726" actId="20577"/>
          <ac:spMkLst>
            <pc:docMk/>
            <pc:sldMk cId="1095536960" sldId="287"/>
            <ac:spMk id="4" creationId="{8E0C159D-F477-C7C4-2856-1F6F5D8943A2}"/>
          </ac:spMkLst>
        </pc:spChg>
        <pc:picChg chg="add mod">
          <ac:chgData name="Hannah Hickman" userId="ff72f4aa-03ca-4ae0-9c49-b5c5db7027a3" providerId="ADAL" clId="{C577F03F-7A2A-4E40-B9AB-5FAB79403AFB}" dt="2025-06-27T18:13:10.002" v="736" actId="1076"/>
          <ac:picMkLst>
            <pc:docMk/>
            <pc:sldMk cId="1095536960" sldId="287"/>
            <ac:picMk id="10" creationId="{0A8A9760-563A-A087-746A-FFC0B5213953}"/>
          </ac:picMkLst>
        </pc:picChg>
      </pc:sldChg>
      <pc:sldChg chg="modSp add mod">
        <pc:chgData name="Hannah Hickman" userId="ff72f4aa-03ca-4ae0-9c49-b5c5db7027a3" providerId="ADAL" clId="{C577F03F-7A2A-4E40-B9AB-5FAB79403AFB}" dt="2025-06-27T18:26:41.720" v="847" actId="20577"/>
        <pc:sldMkLst>
          <pc:docMk/>
          <pc:sldMk cId="1891061935" sldId="288"/>
        </pc:sldMkLst>
        <pc:spChg chg="mod">
          <ac:chgData name="Hannah Hickman" userId="ff72f4aa-03ca-4ae0-9c49-b5c5db7027a3" providerId="ADAL" clId="{C577F03F-7A2A-4E40-B9AB-5FAB79403AFB}" dt="2025-06-27T18:25:44.641" v="759" actId="20577"/>
          <ac:spMkLst>
            <pc:docMk/>
            <pc:sldMk cId="1891061935" sldId="288"/>
            <ac:spMk id="4" creationId="{3037E932-F75C-8E15-4C52-D092490977EE}"/>
          </ac:spMkLst>
        </pc:spChg>
        <pc:spChg chg="mod">
          <ac:chgData name="Hannah Hickman" userId="ff72f4aa-03ca-4ae0-9c49-b5c5db7027a3" providerId="ADAL" clId="{C577F03F-7A2A-4E40-B9AB-5FAB79403AFB}" dt="2025-06-27T18:26:41.720" v="847" actId="20577"/>
          <ac:spMkLst>
            <pc:docMk/>
            <pc:sldMk cId="1891061935" sldId="288"/>
            <ac:spMk id="5" creationId="{AB789F2E-AD92-D81E-FF8D-E10D74DA77EB}"/>
          </ac:spMkLst>
        </pc:spChg>
      </pc:sldChg>
    </pc:docChg>
  </pc:docChgLst>
  <pc:docChgLst>
    <pc:chgData name="William Webber" userId="S::wwebber@exceptionalchildren.org::8ab2ab80-95c6-4a04-bae0-a3d72b32bff1" providerId="AD" clId="Web-{ED49CBDF-5773-1158-FA70-8D725E2E714B}"/>
    <pc:docChg chg="modSld">
      <pc:chgData name="William Webber" userId="S::wwebber@exceptionalchildren.org::8ab2ab80-95c6-4a04-bae0-a3d72b32bff1" providerId="AD" clId="Web-{ED49CBDF-5773-1158-FA70-8D725E2E714B}" dt="2025-06-24T15:39:46.542" v="17" actId="20577"/>
      <pc:docMkLst>
        <pc:docMk/>
      </pc:docMkLst>
      <pc:sldChg chg="modSp">
        <pc:chgData name="William Webber" userId="S::wwebber@exceptionalchildren.org::8ab2ab80-95c6-4a04-bae0-a3d72b32bff1" providerId="AD" clId="Web-{ED49CBDF-5773-1158-FA70-8D725E2E714B}" dt="2025-06-24T15:37:31.525" v="9" actId="20577"/>
        <pc:sldMkLst>
          <pc:docMk/>
          <pc:sldMk cId="346450301" sldId="256"/>
        </pc:sldMkLst>
        <pc:spChg chg="mod">
          <ac:chgData name="William Webber" userId="S::wwebber@exceptionalchildren.org::8ab2ab80-95c6-4a04-bae0-a3d72b32bff1" providerId="AD" clId="Web-{ED49CBDF-5773-1158-FA70-8D725E2E714B}" dt="2025-06-24T15:37:31.525" v="9" actId="20577"/>
          <ac:spMkLst>
            <pc:docMk/>
            <pc:sldMk cId="346450301" sldId="256"/>
            <ac:spMk id="7" creationId="{B3295B93-97DD-88D7-B9CF-C5E0FDA4A424}"/>
          </ac:spMkLst>
        </pc:spChg>
      </pc:sldChg>
      <pc:sldChg chg="modSp">
        <pc:chgData name="William Webber" userId="S::wwebber@exceptionalchildren.org::8ab2ab80-95c6-4a04-bae0-a3d72b32bff1" providerId="AD" clId="Web-{ED49CBDF-5773-1158-FA70-8D725E2E714B}" dt="2025-06-24T15:39:46.542" v="17" actId="20577"/>
        <pc:sldMkLst>
          <pc:docMk/>
          <pc:sldMk cId="3438831038" sldId="285"/>
        </pc:sldMkLst>
        <pc:spChg chg="mod">
          <ac:chgData name="William Webber" userId="S::wwebber@exceptionalchildren.org::8ab2ab80-95c6-4a04-bae0-a3d72b32bff1" providerId="AD" clId="Web-{ED49CBDF-5773-1158-FA70-8D725E2E714B}" dt="2025-06-24T15:39:46.542" v="17" actId="20577"/>
          <ac:spMkLst>
            <pc:docMk/>
            <pc:sldMk cId="3438831038" sldId="285"/>
            <ac:spMk id="5" creationId="{7ADDFAB9-5551-5B5D-4BAB-431B72BFB0E6}"/>
          </ac:spMkLst>
        </pc:spChg>
      </pc:sldChg>
    </pc:docChg>
  </pc:docChgLst>
  <pc:docChgLst>
    <pc:chgData name="Hannah Hickman" userId="ff72f4aa-03ca-4ae0-9c49-b5c5db7027a3" providerId="ADAL" clId="{502F1E5E-FF62-4791-8517-F91BE2C10F8B}"/>
    <pc:docChg chg="custSel addSld modSld">
      <pc:chgData name="Hannah Hickman" userId="ff72f4aa-03ca-4ae0-9c49-b5c5db7027a3" providerId="ADAL" clId="{502F1E5E-FF62-4791-8517-F91BE2C10F8B}" dt="2025-07-14T16:39:40.118" v="1922"/>
      <pc:docMkLst>
        <pc:docMk/>
      </pc:docMkLst>
      <pc:sldChg chg="modSp mod modCm">
        <pc:chgData name="Hannah Hickman" userId="ff72f4aa-03ca-4ae0-9c49-b5c5db7027a3" providerId="ADAL" clId="{502F1E5E-FF62-4791-8517-F91BE2C10F8B}" dt="2025-07-14T16:27:06.165" v="30" actId="20577"/>
        <pc:sldMkLst>
          <pc:docMk/>
          <pc:sldMk cId="2695055751" sldId="272"/>
        </pc:sldMkLst>
        <pc:graphicFrameChg chg="modGraphic">
          <ac:chgData name="Hannah Hickman" userId="ff72f4aa-03ca-4ae0-9c49-b5c5db7027a3" providerId="ADAL" clId="{502F1E5E-FF62-4791-8517-F91BE2C10F8B}" dt="2025-07-14T16:27:06.165" v="30" actId="20577"/>
          <ac:graphicFrameMkLst>
            <pc:docMk/>
            <pc:sldMk cId="2695055751" sldId="272"/>
            <ac:graphicFrameMk id="12" creationId="{813B2E85-192C-CDF1-E38C-C7CF9A567B39}"/>
          </ac:graphicFrameMkLst>
        </pc:graphicFrameChg>
        <pc:extLst>
          <p:ext xmlns:p="http://schemas.openxmlformats.org/presentationml/2006/main" uri="{D6D511B9-2390-475A-947B-AFAB55BFBCF1}">
            <pc226:cmChg xmlns:pc226="http://schemas.microsoft.com/office/powerpoint/2022/06/main/command" chg="mod">
              <pc226:chgData name="Hannah Hickman" userId="ff72f4aa-03ca-4ae0-9c49-b5c5db7027a3" providerId="ADAL" clId="{502F1E5E-FF62-4791-8517-F91BE2C10F8B}" dt="2025-07-14T16:27:06.165" v="30" actId="20577"/>
              <pc2:cmMkLst xmlns:pc2="http://schemas.microsoft.com/office/powerpoint/2019/9/main/command">
                <pc:docMk/>
                <pc:sldMk cId="2695055751" sldId="272"/>
                <pc2:cmMk id="{4D4C9844-DE6E-4C81-B143-3F79BBF0A968}"/>
              </pc2:cmMkLst>
            </pc226:cmChg>
          </p:ext>
        </pc:extLst>
      </pc:sldChg>
      <pc:sldChg chg="modSp mod modNotesTx">
        <pc:chgData name="Hannah Hickman" userId="ff72f4aa-03ca-4ae0-9c49-b5c5db7027a3" providerId="ADAL" clId="{502F1E5E-FF62-4791-8517-F91BE2C10F8B}" dt="2025-07-14T16:36:12.658" v="1921" actId="20577"/>
        <pc:sldMkLst>
          <pc:docMk/>
          <pc:sldMk cId="2800640688" sldId="276"/>
        </pc:sldMkLst>
        <pc:spChg chg="mod">
          <ac:chgData name="Hannah Hickman" userId="ff72f4aa-03ca-4ae0-9c49-b5c5db7027a3" providerId="ADAL" clId="{502F1E5E-FF62-4791-8517-F91BE2C10F8B}" dt="2025-07-14T16:35:09.466" v="1597" actId="20577"/>
          <ac:spMkLst>
            <pc:docMk/>
            <pc:sldMk cId="2800640688" sldId="276"/>
            <ac:spMk id="3" creationId="{8413B4EE-5D3F-1722-8504-123D5DD60090}"/>
          </ac:spMkLst>
        </pc:spChg>
      </pc:sldChg>
      <pc:sldChg chg="modSp add mod modNotesTx">
        <pc:chgData name="Hannah Hickman" userId="ff72f4aa-03ca-4ae0-9c49-b5c5db7027a3" providerId="ADAL" clId="{502F1E5E-FF62-4791-8517-F91BE2C10F8B}" dt="2025-07-14T16:39:40.118" v="1922"/>
        <pc:sldMkLst>
          <pc:docMk/>
          <pc:sldMk cId="3752849775" sldId="289"/>
        </pc:sldMkLst>
        <pc:spChg chg="mod">
          <ac:chgData name="Hannah Hickman" userId="ff72f4aa-03ca-4ae0-9c49-b5c5db7027a3" providerId="ADAL" clId="{502F1E5E-FF62-4791-8517-F91BE2C10F8B}" dt="2025-07-14T16:39:40.118" v="1922"/>
          <ac:spMkLst>
            <pc:docMk/>
            <pc:sldMk cId="3752849775" sldId="289"/>
            <ac:spMk id="4" creationId="{B426BD34-14F5-A279-63A7-7D4EC47031DC}"/>
          </ac:spMkLst>
        </pc:spChg>
        <pc:spChg chg="mod">
          <ac:chgData name="Hannah Hickman" userId="ff72f4aa-03ca-4ae0-9c49-b5c5db7027a3" providerId="ADAL" clId="{502F1E5E-FF62-4791-8517-F91BE2C10F8B}" dt="2025-07-14T16:28:55.358" v="169" actId="20577"/>
          <ac:spMkLst>
            <pc:docMk/>
            <pc:sldMk cId="3752849775" sldId="289"/>
            <ac:spMk id="5" creationId="{DAA9616A-A9A6-60A4-48AF-77D2BBFE55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7/14/2025</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44710-758B-4A59-8857-D259D01B62D8}"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03492-BD1E-468B-B8FA-7C95FB4880A5}" type="slidenum">
              <a:rPr lang="en-US" smtClean="0"/>
              <a:t>‹#›</a:t>
            </a:fld>
            <a:endParaRPr lang="en-US"/>
          </a:p>
        </p:txBody>
      </p:sp>
    </p:spTree>
    <p:extLst>
      <p:ext uri="{BB962C8B-B14F-4D97-AF65-F5344CB8AC3E}">
        <p14:creationId xmlns:p14="http://schemas.microsoft.com/office/powerpoint/2010/main" val="338870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Today, we’re going to learn how to take your communications from reactive to strategic by building a mission-ready plan that aligns social media, email, and web. Think of it like assembling your toolkit and activating your inner secret agent—but for strategic volunteer communication!</a:t>
            </a:r>
          </a:p>
          <a:p>
            <a:endParaRPr lang="en-US"/>
          </a:p>
        </p:txBody>
      </p:sp>
      <p:sp>
        <p:nvSpPr>
          <p:cNvPr id="4" name="Slide Number Placeholder 3"/>
          <p:cNvSpPr>
            <a:spLocks noGrp="1"/>
          </p:cNvSpPr>
          <p:nvPr>
            <p:ph type="sldNum" sz="quarter" idx="5"/>
          </p:nvPr>
        </p:nvSpPr>
        <p:spPr/>
        <p:txBody>
          <a:bodyPr/>
          <a:lstStyle/>
          <a:p>
            <a:fld id="{F8203492-BD1E-468B-B8FA-7C95FB4880A5}" type="slidenum">
              <a:rPr lang="en-US" smtClean="0"/>
              <a:t>1</a:t>
            </a:fld>
            <a:endParaRPr lang="en-US"/>
          </a:p>
        </p:txBody>
      </p:sp>
    </p:spTree>
    <p:extLst>
      <p:ext uri="{BB962C8B-B14F-4D97-AF65-F5344CB8AC3E}">
        <p14:creationId xmlns:p14="http://schemas.microsoft.com/office/powerpoint/2010/main" val="1205279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B603E-B815-A049-315E-702100675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65B77-CFC1-9543-50D4-E2B3B15C21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25C83-9971-EAF3-9F23-C3C41AE19DE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 is a powerful tool that will be popping up in more and more places, especially in marketing tools. Many of you are already using ChatGPT and many platforms already have built-in tools. The key to using AI is knowing when and how to use it. A good thing to keep in mind is that your output is only as good as your input. When asking an AI tool to generate content, give it clear instructions about what you need and what you want the output to me. It’s also good to keep in mind that what AI is generating is typically not a final draft. Use it as a starting point and edit and adjust to fit your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 not suggest using AI for image generation as there are times that you may get results that are copying other work or may infringe on copyrights.</a:t>
            </a:r>
          </a:p>
          <a:p>
            <a:endParaRPr lang="en-US" dirty="0"/>
          </a:p>
          <a:p>
            <a:r>
              <a:rPr lang="en-US" dirty="0"/>
              <a:t>HH</a:t>
            </a:r>
          </a:p>
        </p:txBody>
      </p:sp>
      <p:sp>
        <p:nvSpPr>
          <p:cNvPr id="4" name="Slide Number Placeholder 3">
            <a:extLst>
              <a:ext uri="{FF2B5EF4-FFF2-40B4-BE49-F238E27FC236}">
                <a16:creationId xmlns:a16="http://schemas.microsoft.com/office/drawing/2014/main" id="{51326BD8-5540-3C93-9D43-E0F01FFF1EAE}"/>
              </a:ext>
            </a:extLst>
          </p:cNvPr>
          <p:cNvSpPr>
            <a:spLocks noGrp="1"/>
          </p:cNvSpPr>
          <p:nvPr>
            <p:ph type="sldNum" sz="quarter" idx="5"/>
          </p:nvPr>
        </p:nvSpPr>
        <p:spPr/>
        <p:txBody>
          <a:bodyPr/>
          <a:lstStyle/>
          <a:p>
            <a:fld id="{F8203492-BD1E-468B-B8FA-7C95FB4880A5}" type="slidenum">
              <a:rPr lang="en-US" smtClean="0"/>
              <a:t>10</a:t>
            </a:fld>
            <a:endParaRPr lang="en-US"/>
          </a:p>
        </p:txBody>
      </p:sp>
    </p:spTree>
    <p:extLst>
      <p:ext uri="{BB962C8B-B14F-4D97-AF65-F5344CB8AC3E}">
        <p14:creationId xmlns:p14="http://schemas.microsoft.com/office/powerpoint/2010/main" val="3792719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332CC-7B1F-C58B-3203-BB46B48591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AD597-3C38-B8C3-DF69-A1ACD0093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61EFC8-2658-A99F-F7A6-9A9672D80B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don’t need fancy tools to be strategic—but you do need a system. Even a simple spreadsheet can help you stay organized. Use planning tools to map out content, scheduling tools to automate delivery, and tracking tools to measure what’s working.</a:t>
            </a:r>
          </a:p>
          <a:p>
            <a:endParaRPr lang="en-US"/>
          </a:p>
          <a:p>
            <a:r>
              <a:rPr lang="en-US"/>
              <a:t>HH</a:t>
            </a:r>
          </a:p>
        </p:txBody>
      </p:sp>
      <p:sp>
        <p:nvSpPr>
          <p:cNvPr id="4" name="Slide Number Placeholder 3">
            <a:extLst>
              <a:ext uri="{FF2B5EF4-FFF2-40B4-BE49-F238E27FC236}">
                <a16:creationId xmlns:a16="http://schemas.microsoft.com/office/drawing/2014/main" id="{B72F3246-96EE-B51B-0158-6FABB3AD3BDA}"/>
              </a:ext>
            </a:extLst>
          </p:cNvPr>
          <p:cNvSpPr>
            <a:spLocks noGrp="1"/>
          </p:cNvSpPr>
          <p:nvPr>
            <p:ph type="sldNum" sz="quarter" idx="5"/>
          </p:nvPr>
        </p:nvSpPr>
        <p:spPr/>
        <p:txBody>
          <a:bodyPr/>
          <a:lstStyle/>
          <a:p>
            <a:fld id="{F8203492-BD1E-468B-B8FA-7C95FB4880A5}" type="slidenum">
              <a:rPr lang="en-US" smtClean="0"/>
              <a:t>11</a:t>
            </a:fld>
            <a:endParaRPr lang="en-US"/>
          </a:p>
        </p:txBody>
      </p:sp>
    </p:spTree>
    <p:extLst>
      <p:ext uri="{BB962C8B-B14F-4D97-AF65-F5344CB8AC3E}">
        <p14:creationId xmlns:p14="http://schemas.microsoft.com/office/powerpoint/2010/main" val="207914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you launch any campaign, ask yourself: does this align with our mission? Does it sound like us? Are we telling a consistent story across platforms? Alignment ensures your audience trusts and understands you, no matter where they hear from you.</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12</a:t>
            </a:fld>
            <a:endParaRPr lang="en-US"/>
          </a:p>
        </p:txBody>
      </p:sp>
    </p:spTree>
    <p:extLst>
      <p:ext uri="{BB962C8B-B14F-4D97-AF65-F5344CB8AC3E}">
        <p14:creationId xmlns:p14="http://schemas.microsoft.com/office/powerpoint/2010/main" val="5998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13</a:t>
            </a:fld>
            <a:endParaRPr lang="en-US"/>
          </a:p>
        </p:txBody>
      </p:sp>
    </p:spTree>
    <p:extLst>
      <p:ext uri="{BB962C8B-B14F-4D97-AF65-F5344CB8AC3E}">
        <p14:creationId xmlns:p14="http://schemas.microsoft.com/office/powerpoint/2010/main" val="613355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debrief. You now know the key elements of a strategic communication plan. Everything comes down to clarity, coordination, and consistency. This is how you move from just communicating to communicating with impact.</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15</a:t>
            </a:fld>
            <a:endParaRPr lang="en-US"/>
          </a:p>
        </p:txBody>
      </p:sp>
    </p:spTree>
    <p:extLst>
      <p:ext uri="{BB962C8B-B14F-4D97-AF65-F5344CB8AC3E}">
        <p14:creationId xmlns:p14="http://schemas.microsoft.com/office/powerpoint/2010/main" val="3488449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Here’s your next assignment: take an upcoming project and apply what you learned today. Plan out your message, choose your channels, schedule it, and see what works. Treat it like a mission, and adjust as you learn.</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16</a:t>
            </a:fld>
            <a:endParaRPr lang="en-US"/>
          </a:p>
        </p:txBody>
      </p:sp>
    </p:spTree>
    <p:extLst>
      <p:ext uri="{BB962C8B-B14F-4D97-AF65-F5344CB8AC3E}">
        <p14:creationId xmlns:p14="http://schemas.microsoft.com/office/powerpoint/2010/main" val="48201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CBBFC-D02B-4A7A-1768-A03D71A71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A39FE-6EDB-8228-DE3A-3719BC280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9C1B7-35DC-AB5C-56D5-B89DAF666F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Here’s your next assignment: take an upcoming project and apply what you learned today. Plan out your message, choose your channels, schedule it, and see what works. Treat it like a mission, and adjust as you learn.</a:t>
            </a:r>
          </a:p>
          <a:p>
            <a:endParaRPr lang="en-US"/>
          </a:p>
          <a:p>
            <a:r>
              <a:rPr lang="en-US"/>
              <a:t>HH</a:t>
            </a:r>
          </a:p>
        </p:txBody>
      </p:sp>
      <p:sp>
        <p:nvSpPr>
          <p:cNvPr id="4" name="Slide Number Placeholder 3">
            <a:extLst>
              <a:ext uri="{FF2B5EF4-FFF2-40B4-BE49-F238E27FC236}">
                <a16:creationId xmlns:a16="http://schemas.microsoft.com/office/drawing/2014/main" id="{0DA20EA9-EE7E-12E9-AA12-27EE8D9F6B9E}"/>
              </a:ext>
            </a:extLst>
          </p:cNvPr>
          <p:cNvSpPr>
            <a:spLocks noGrp="1"/>
          </p:cNvSpPr>
          <p:nvPr>
            <p:ph type="sldNum" sz="quarter" idx="5"/>
          </p:nvPr>
        </p:nvSpPr>
        <p:spPr/>
        <p:txBody>
          <a:bodyPr/>
          <a:lstStyle/>
          <a:p>
            <a:fld id="{F8203492-BD1E-468B-B8FA-7C95FB4880A5}" type="slidenum">
              <a:rPr lang="en-US" smtClean="0"/>
              <a:t>17</a:t>
            </a:fld>
            <a:endParaRPr lang="en-US"/>
          </a:p>
        </p:txBody>
      </p:sp>
    </p:spTree>
    <p:extLst>
      <p:ext uri="{BB962C8B-B14F-4D97-AF65-F5344CB8AC3E}">
        <p14:creationId xmlns:p14="http://schemas.microsoft.com/office/powerpoint/2010/main" val="67964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 for your time and energy today. I hope you feel more equipped to lead your next communication mission. Keep things aligned, intentional, and strategic. And remember: your message matters. Good luck, agents!</a:t>
            </a:r>
          </a:p>
          <a:p>
            <a:endParaRPr lang="en-US"/>
          </a:p>
        </p:txBody>
      </p:sp>
      <p:sp>
        <p:nvSpPr>
          <p:cNvPr id="4" name="Slide Number Placeholder 3"/>
          <p:cNvSpPr>
            <a:spLocks noGrp="1"/>
          </p:cNvSpPr>
          <p:nvPr>
            <p:ph type="sldNum" sz="quarter" idx="5"/>
          </p:nvPr>
        </p:nvSpPr>
        <p:spPr/>
        <p:txBody>
          <a:bodyPr/>
          <a:lstStyle/>
          <a:p>
            <a:fld id="{F8203492-BD1E-468B-B8FA-7C95FB4880A5}" type="slidenum">
              <a:rPr lang="en-US" smtClean="0"/>
              <a:t>18</a:t>
            </a:fld>
            <a:endParaRPr lang="en-US"/>
          </a:p>
        </p:txBody>
      </p:sp>
    </p:spTree>
    <p:extLst>
      <p:ext uri="{BB962C8B-B14F-4D97-AF65-F5344CB8AC3E}">
        <p14:creationId xmlns:p14="http://schemas.microsoft.com/office/powerpoint/2010/main" val="326976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your official mission briefing. You’re here today because you’ve already tackled the basics of communication. Now, it’s time to go undercover and take things up a notch. This mission is all about creating a coordinated communication plan—not just pushing out messages, but making sure they work together and work smart.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2</a:t>
            </a:fld>
            <a:endParaRPr lang="en-US"/>
          </a:p>
        </p:txBody>
      </p:sp>
    </p:spTree>
    <p:extLst>
      <p:ext uri="{BB962C8B-B14F-4D97-AF65-F5344CB8AC3E}">
        <p14:creationId xmlns:p14="http://schemas.microsoft.com/office/powerpoint/2010/main" val="94626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the core objectives of our mission today. By the end of the session, you should be able to understand what goes into a strategic communications plan, how to define and reach your audiences, how to choose the best channels, and how to plan your rollout for impact</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3</a:t>
            </a:fld>
            <a:endParaRPr lang="en-US"/>
          </a:p>
        </p:txBody>
      </p:sp>
    </p:spTree>
    <p:extLst>
      <p:ext uri="{BB962C8B-B14F-4D97-AF65-F5344CB8AC3E}">
        <p14:creationId xmlns:p14="http://schemas.microsoft.com/office/powerpoint/2010/main" val="167059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your three primary tools. Like any good secret agent, you need to know what’s in your arsenal and when to use each tool. Each has its strengths. Your email is direct and personal, social media is fast and engaging, and your website is your trusted home base. Let’s explore how to use them together</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4</a:t>
            </a:fld>
            <a:endParaRPr lang="en-US"/>
          </a:p>
        </p:txBody>
      </p:sp>
    </p:spTree>
    <p:extLst>
      <p:ext uri="{BB962C8B-B14F-4D97-AF65-F5344CB8AC3E}">
        <p14:creationId xmlns:p14="http://schemas.microsoft.com/office/powerpoint/2010/main" val="296825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can’t hit your target if you don’t know what it is. Start every campaign by defining your goal. Are you trying to recruit volunteers? Raise awareness? Promote an event? Everything you do—from the tone of your message to the channel you choose—should support that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are planning a campaign, look forward to your overall goals. While your goals for this particular campaign may be singular, how does it fit into your overall strategy and goals. Part of taking your campaigns to the next level is looking at how all of your actions play into the larger picture. Each campaign is a piece of the larger picture and should all work in tandem. </a:t>
            </a:r>
          </a:p>
          <a:p>
            <a:endParaRPr lang="en-US" dirty="0"/>
          </a:p>
          <a:p>
            <a:r>
              <a:rPr lang="en-US" dirty="0"/>
              <a:t>WW</a:t>
            </a:r>
          </a:p>
        </p:txBody>
      </p:sp>
      <p:sp>
        <p:nvSpPr>
          <p:cNvPr id="4" name="Slide Number Placeholder 3"/>
          <p:cNvSpPr>
            <a:spLocks noGrp="1"/>
          </p:cNvSpPr>
          <p:nvPr>
            <p:ph type="sldNum" sz="quarter" idx="5"/>
          </p:nvPr>
        </p:nvSpPr>
        <p:spPr/>
        <p:txBody>
          <a:bodyPr/>
          <a:lstStyle/>
          <a:p>
            <a:fld id="{F8203492-BD1E-468B-B8FA-7C95FB4880A5}" type="slidenum">
              <a:rPr lang="en-US" smtClean="0"/>
              <a:t>5</a:t>
            </a:fld>
            <a:endParaRPr lang="en-US"/>
          </a:p>
        </p:txBody>
      </p:sp>
    </p:spTree>
    <p:extLst>
      <p:ext uri="{BB962C8B-B14F-4D97-AF65-F5344CB8AC3E}">
        <p14:creationId xmlns:p14="http://schemas.microsoft.com/office/powerpoint/2010/main" val="418042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Like any good mission, knowing your target is critical. Different audiences need different messages. Think about whether you’re speaking to new members, longtime supporters, or the general public. What do they need from you? Where do they spend their time?</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6</a:t>
            </a:fld>
            <a:endParaRPr lang="en-US"/>
          </a:p>
        </p:txBody>
      </p:sp>
    </p:spTree>
    <p:extLst>
      <p:ext uri="{BB962C8B-B14F-4D97-AF65-F5344CB8AC3E}">
        <p14:creationId xmlns:p14="http://schemas.microsoft.com/office/powerpoint/2010/main" val="269463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Here’s a cheat sheet to help you choose the right channel for each part of your campaign. Use email for in-depth updates or personal asks. Social media is great for visibility and interaction. And your website is where everything should live long-term—event details, registration, resources. Match your message to your medium.</a:t>
            </a:r>
          </a:p>
          <a:p>
            <a:endParaRPr lang="en-US"/>
          </a:p>
          <a:p>
            <a:r>
              <a:rPr lang="en-US"/>
              <a:t>WW</a:t>
            </a:r>
          </a:p>
        </p:txBody>
      </p:sp>
      <p:sp>
        <p:nvSpPr>
          <p:cNvPr id="4" name="Slide Number Placeholder 3"/>
          <p:cNvSpPr>
            <a:spLocks noGrp="1"/>
          </p:cNvSpPr>
          <p:nvPr>
            <p:ph type="sldNum" sz="quarter" idx="5"/>
          </p:nvPr>
        </p:nvSpPr>
        <p:spPr/>
        <p:txBody>
          <a:bodyPr/>
          <a:lstStyle/>
          <a:p>
            <a:fld id="{F8203492-BD1E-468B-B8FA-7C95FB4880A5}" type="slidenum">
              <a:rPr lang="en-US" smtClean="0"/>
              <a:t>7</a:t>
            </a:fld>
            <a:endParaRPr lang="en-US"/>
          </a:p>
        </p:txBody>
      </p:sp>
    </p:spTree>
    <p:extLst>
      <p:ext uri="{BB962C8B-B14F-4D97-AF65-F5344CB8AC3E}">
        <p14:creationId xmlns:p14="http://schemas.microsoft.com/office/powerpoint/2010/main" val="3934530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Timing can make or break your campaign. If you post everything in one week and go silent for three, you lose momentum. Stagger your outreach. Use a calendar to map out what goes where and when. Plan around important dates and give people time to engage.</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8</a:t>
            </a:fld>
            <a:endParaRPr lang="en-US"/>
          </a:p>
        </p:txBody>
      </p:sp>
    </p:spTree>
    <p:extLst>
      <p:ext uri="{BB962C8B-B14F-4D97-AF65-F5344CB8AC3E}">
        <p14:creationId xmlns:p14="http://schemas.microsoft.com/office/powerpoint/2010/main" val="254398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don’t need fancy tools to be strategic—but you do need a system. Even a simple spreadsheet can help you stay organized. Use planning tools to map out content, scheduling tools to automate delivery, and tracking tools to measure what’s working.</a:t>
            </a:r>
          </a:p>
          <a:p>
            <a:endParaRPr lang="en-US"/>
          </a:p>
          <a:p>
            <a:r>
              <a:rPr lang="en-US"/>
              <a:t>HH</a:t>
            </a:r>
          </a:p>
        </p:txBody>
      </p:sp>
      <p:sp>
        <p:nvSpPr>
          <p:cNvPr id="4" name="Slide Number Placeholder 3"/>
          <p:cNvSpPr>
            <a:spLocks noGrp="1"/>
          </p:cNvSpPr>
          <p:nvPr>
            <p:ph type="sldNum" sz="quarter" idx="5"/>
          </p:nvPr>
        </p:nvSpPr>
        <p:spPr/>
        <p:txBody>
          <a:bodyPr/>
          <a:lstStyle/>
          <a:p>
            <a:fld id="{F8203492-BD1E-468B-B8FA-7C95FB4880A5}" type="slidenum">
              <a:rPr lang="en-US" smtClean="0"/>
              <a:t>9</a:t>
            </a:fld>
            <a:endParaRPr lang="en-US"/>
          </a:p>
        </p:txBody>
      </p:sp>
    </p:spTree>
    <p:extLst>
      <p:ext uri="{BB962C8B-B14F-4D97-AF65-F5344CB8AC3E}">
        <p14:creationId xmlns:p14="http://schemas.microsoft.com/office/powerpoint/2010/main" val="2091836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80150E-AEA0-B6CB-E63F-CB17F2C50811}"/>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602B0-3091-2144-2BBB-5D267142FE96}"/>
              </a:ext>
            </a:extLst>
          </p:cNvPr>
          <p:cNvSpPr>
            <a:spLocks noGrp="1"/>
          </p:cNvSpPr>
          <p:nvPr>
            <p:ph type="ctrTitle"/>
          </p:nvPr>
        </p:nvSpPr>
        <p:spPr>
          <a:xfrm>
            <a:off x="1524000" y="1171852"/>
            <a:ext cx="9144000" cy="30636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DE5622-3F8A-DBE7-4800-C4AB2DAF6335}"/>
              </a:ext>
            </a:extLst>
          </p:cNvPr>
          <p:cNvSpPr>
            <a:spLocks noGrp="1"/>
          </p:cNvSpPr>
          <p:nvPr>
            <p:ph type="subTitle" idx="1"/>
          </p:nvPr>
        </p:nvSpPr>
        <p:spPr>
          <a:xfrm>
            <a:off x="1524000" y="4424668"/>
            <a:ext cx="9144000" cy="15154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A64268-80F4-1B70-B2BA-C4A9A9952F44}"/>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5AB46FA6-9A67-67F2-7121-25132BC1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15" name="Picture Placeholder 10">
            <a:extLst>
              <a:ext uri="{FF2B5EF4-FFF2-40B4-BE49-F238E27FC236}">
                <a16:creationId xmlns:a16="http://schemas.microsoft.com/office/drawing/2014/main" id="{F8BF91A5-861E-E2F4-29CE-97A92FB78F1B}"/>
              </a:ext>
            </a:extLst>
          </p:cNvPr>
          <p:cNvSpPr>
            <a:spLocks noGrp="1"/>
          </p:cNvSpPr>
          <p:nvPr>
            <p:ph type="pic" sz="quarter" idx="10"/>
          </p:nvPr>
        </p:nvSpPr>
        <p:spPr>
          <a:xfrm>
            <a:off x="1426346" y="470514"/>
            <a:ext cx="4669654" cy="2692153"/>
          </a:xfrm>
        </p:spPr>
        <p:txBody>
          <a:bodyPr/>
          <a:lstStyle>
            <a:lvl1pPr>
              <a:defRPr>
                <a:solidFill>
                  <a:schemeClr val="tx1"/>
                </a:solidFill>
              </a:defRPr>
            </a:lvl1pPr>
          </a:lstStyle>
          <a:p>
            <a:r>
              <a:rPr lang="en-US"/>
              <a:t>Click icon to add picture</a:t>
            </a:r>
          </a:p>
        </p:txBody>
      </p:sp>
      <p:sp>
        <p:nvSpPr>
          <p:cNvPr id="3" name="Picture Placeholder 10">
            <a:extLst>
              <a:ext uri="{FF2B5EF4-FFF2-40B4-BE49-F238E27FC236}">
                <a16:creationId xmlns:a16="http://schemas.microsoft.com/office/drawing/2014/main" id="{6E0C0EFE-2285-2CDE-55D3-00B18B105EEC}"/>
              </a:ext>
            </a:extLst>
          </p:cNvPr>
          <p:cNvSpPr>
            <a:spLocks noGrp="1"/>
          </p:cNvSpPr>
          <p:nvPr>
            <p:ph type="pic" sz="quarter" idx="11"/>
          </p:nvPr>
        </p:nvSpPr>
        <p:spPr>
          <a:xfrm>
            <a:off x="6235085" y="470514"/>
            <a:ext cx="4669654" cy="2692153"/>
          </a:xfrm>
        </p:spPr>
        <p:txBody>
          <a:bodyPr/>
          <a:lstStyle>
            <a:lvl1pPr>
              <a:defRPr>
                <a:solidFill>
                  <a:schemeClr val="tx1"/>
                </a:solidFill>
              </a:defRPr>
            </a:lvl1pPr>
          </a:lstStyle>
          <a:p>
            <a:r>
              <a:rPr lang="en-US"/>
              <a:t>Click icon to add picture</a:t>
            </a:r>
          </a:p>
        </p:txBody>
      </p:sp>
      <p:sp>
        <p:nvSpPr>
          <p:cNvPr id="7" name="Picture Placeholder 10">
            <a:extLst>
              <a:ext uri="{FF2B5EF4-FFF2-40B4-BE49-F238E27FC236}">
                <a16:creationId xmlns:a16="http://schemas.microsoft.com/office/drawing/2014/main" id="{6D382D74-A7A6-F51B-4B5E-81563F78C029}"/>
              </a:ext>
            </a:extLst>
          </p:cNvPr>
          <p:cNvSpPr>
            <a:spLocks noGrp="1"/>
          </p:cNvSpPr>
          <p:nvPr>
            <p:ph type="pic" sz="quarter" idx="12"/>
          </p:nvPr>
        </p:nvSpPr>
        <p:spPr>
          <a:xfrm>
            <a:off x="1426346" y="3250757"/>
            <a:ext cx="4669654" cy="2692153"/>
          </a:xfrm>
        </p:spPr>
        <p:txBody>
          <a:bodyPr/>
          <a:lstStyle>
            <a:lvl1pPr>
              <a:defRPr>
                <a:solidFill>
                  <a:schemeClr val="tx1"/>
                </a:solidFill>
              </a:defRPr>
            </a:lvl1pPr>
          </a:lstStyle>
          <a:p>
            <a:r>
              <a:rPr lang="en-US"/>
              <a:t>Click icon to add picture</a:t>
            </a:r>
          </a:p>
        </p:txBody>
      </p:sp>
      <p:sp>
        <p:nvSpPr>
          <p:cNvPr id="8" name="Picture Placeholder 10">
            <a:extLst>
              <a:ext uri="{FF2B5EF4-FFF2-40B4-BE49-F238E27FC236}">
                <a16:creationId xmlns:a16="http://schemas.microsoft.com/office/drawing/2014/main" id="{2AA6469F-AD1F-C37D-D15D-288784317C5A}"/>
              </a:ext>
            </a:extLst>
          </p:cNvPr>
          <p:cNvSpPr>
            <a:spLocks noGrp="1"/>
          </p:cNvSpPr>
          <p:nvPr>
            <p:ph type="pic" sz="quarter" idx="13"/>
          </p:nvPr>
        </p:nvSpPr>
        <p:spPr>
          <a:xfrm>
            <a:off x="6235085" y="3250757"/>
            <a:ext cx="4669654" cy="2692153"/>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105661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2" name="Picture Placeholder 10">
            <a:extLst>
              <a:ext uri="{FF2B5EF4-FFF2-40B4-BE49-F238E27FC236}">
                <a16:creationId xmlns:a16="http://schemas.microsoft.com/office/drawing/2014/main" id="{817426E7-B341-4A68-BD0D-E7A23780EE8F}"/>
              </a:ext>
            </a:extLst>
          </p:cNvPr>
          <p:cNvSpPr>
            <a:spLocks noGrp="1"/>
          </p:cNvSpPr>
          <p:nvPr>
            <p:ph type="pic" sz="quarter" idx="10"/>
          </p:nvPr>
        </p:nvSpPr>
        <p:spPr>
          <a:xfrm>
            <a:off x="1426346" y="470514"/>
            <a:ext cx="4669654" cy="2692153"/>
          </a:xfrm>
        </p:spPr>
        <p:txBody>
          <a:bodyPr/>
          <a:lstStyle>
            <a:lvl1pPr>
              <a:defRPr>
                <a:solidFill>
                  <a:schemeClr val="tx1"/>
                </a:solidFill>
              </a:defRPr>
            </a:lvl1pPr>
          </a:lstStyle>
          <a:p>
            <a:r>
              <a:rPr lang="en-US"/>
              <a:t>Click icon to add picture</a:t>
            </a:r>
          </a:p>
        </p:txBody>
      </p:sp>
      <p:sp>
        <p:nvSpPr>
          <p:cNvPr id="3" name="Picture Placeholder 10">
            <a:extLst>
              <a:ext uri="{FF2B5EF4-FFF2-40B4-BE49-F238E27FC236}">
                <a16:creationId xmlns:a16="http://schemas.microsoft.com/office/drawing/2014/main" id="{A9ED7346-248B-27EC-8BBA-DFAC52A2B6C5}"/>
              </a:ext>
            </a:extLst>
          </p:cNvPr>
          <p:cNvSpPr>
            <a:spLocks noGrp="1"/>
          </p:cNvSpPr>
          <p:nvPr>
            <p:ph type="pic" sz="quarter" idx="11"/>
          </p:nvPr>
        </p:nvSpPr>
        <p:spPr>
          <a:xfrm>
            <a:off x="6235085" y="470514"/>
            <a:ext cx="4669654" cy="2692153"/>
          </a:xfrm>
        </p:spPr>
        <p:txBody>
          <a:bodyPr/>
          <a:lstStyle>
            <a:lvl1pPr>
              <a:defRPr>
                <a:solidFill>
                  <a:schemeClr val="tx1"/>
                </a:solidFill>
              </a:defRPr>
            </a:lvl1pPr>
          </a:lstStyle>
          <a:p>
            <a:r>
              <a:rPr lang="en-US"/>
              <a:t>Click icon to add picture</a:t>
            </a:r>
          </a:p>
        </p:txBody>
      </p:sp>
      <p:sp>
        <p:nvSpPr>
          <p:cNvPr id="4" name="Picture Placeholder 10">
            <a:extLst>
              <a:ext uri="{FF2B5EF4-FFF2-40B4-BE49-F238E27FC236}">
                <a16:creationId xmlns:a16="http://schemas.microsoft.com/office/drawing/2014/main" id="{E0CF084B-42A8-540E-B9EE-45F3197AF91C}"/>
              </a:ext>
            </a:extLst>
          </p:cNvPr>
          <p:cNvSpPr>
            <a:spLocks noGrp="1"/>
          </p:cNvSpPr>
          <p:nvPr>
            <p:ph type="pic" sz="quarter" idx="12"/>
          </p:nvPr>
        </p:nvSpPr>
        <p:spPr>
          <a:xfrm>
            <a:off x="1426346" y="3250757"/>
            <a:ext cx="4669654" cy="2692153"/>
          </a:xfrm>
        </p:spPr>
        <p:txBody>
          <a:bodyPr/>
          <a:lstStyle>
            <a:lvl1pPr>
              <a:defRPr>
                <a:solidFill>
                  <a:schemeClr val="tx1"/>
                </a:solidFill>
              </a:defRPr>
            </a:lvl1pPr>
          </a:lstStyle>
          <a:p>
            <a:r>
              <a:rPr lang="en-US"/>
              <a:t>Click icon to add picture</a:t>
            </a:r>
          </a:p>
        </p:txBody>
      </p:sp>
      <p:sp>
        <p:nvSpPr>
          <p:cNvPr id="5" name="Picture Placeholder 10">
            <a:extLst>
              <a:ext uri="{FF2B5EF4-FFF2-40B4-BE49-F238E27FC236}">
                <a16:creationId xmlns:a16="http://schemas.microsoft.com/office/drawing/2014/main" id="{FCFB71FE-87B4-5748-E5C4-DFBA68D75ED2}"/>
              </a:ext>
            </a:extLst>
          </p:cNvPr>
          <p:cNvSpPr>
            <a:spLocks noGrp="1"/>
          </p:cNvSpPr>
          <p:nvPr>
            <p:ph type="pic" sz="quarter" idx="13"/>
          </p:nvPr>
        </p:nvSpPr>
        <p:spPr>
          <a:xfrm>
            <a:off x="6235085" y="3250757"/>
            <a:ext cx="4669654" cy="2692153"/>
          </a:xfrm>
        </p:spPr>
        <p:txBody>
          <a:bodyPr/>
          <a:lstStyle>
            <a:lvl1pPr>
              <a:defRPr>
                <a:solidFill>
                  <a:schemeClr val="tx1"/>
                </a:solidFill>
              </a:defRPr>
            </a:lvl1pPr>
          </a:lstStyle>
          <a:p>
            <a:r>
              <a:rPr lang="en-US"/>
              <a:t>Click icon to add picture</a:t>
            </a:r>
          </a:p>
        </p:txBody>
      </p:sp>
    </p:spTree>
    <p:extLst>
      <p:ext uri="{BB962C8B-B14F-4D97-AF65-F5344CB8AC3E}">
        <p14:creationId xmlns:p14="http://schemas.microsoft.com/office/powerpoint/2010/main" val="2858130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2F9D2F-5082-DEED-5CB3-36145F66D6A0}"/>
              </a:ext>
            </a:extLst>
          </p:cNvPr>
          <p:cNvSpPr/>
          <p:nvPr userDrawn="1"/>
        </p:nvSpPr>
        <p:spPr>
          <a:xfrm>
            <a:off x="0" y="1942704"/>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8E1FA2-82A3-6459-041B-48329E4C4B2F}"/>
              </a:ext>
            </a:extLst>
          </p:cNvPr>
          <p:cNvSpPr/>
          <p:nvPr userDrawn="1"/>
        </p:nvSpPr>
        <p:spPr>
          <a:xfrm>
            <a:off x="0" y="2404313"/>
            <a:ext cx="12192000" cy="3731003"/>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6810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49595"/>
            <a:ext cx="5181600" cy="3443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49593"/>
            <a:ext cx="5181600" cy="34432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64DCF0E-7C9D-9C7C-2BFE-20814CCE6B92}"/>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7" name="Slide Number Placeholder 3">
            <a:extLst>
              <a:ext uri="{FF2B5EF4-FFF2-40B4-BE49-F238E27FC236}">
                <a16:creationId xmlns:a16="http://schemas.microsoft.com/office/drawing/2014/main" id="{22FD48F6-CBCD-ED15-E24A-CD30957FA94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8" name="Picture 7" descr="A blue text on a black background&#10;&#10;Description automatically generated">
            <a:extLst>
              <a:ext uri="{FF2B5EF4-FFF2-40B4-BE49-F238E27FC236}">
                <a16:creationId xmlns:a16="http://schemas.microsoft.com/office/drawing/2014/main" id="{3847F045-2C5A-929D-1C95-052E2E6AF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65671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134100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96252D-EDEC-905B-587B-A48D88527F2A}"/>
              </a:ext>
            </a:extLst>
          </p:cNvPr>
          <p:cNvSpPr/>
          <p:nvPr userDrawn="1"/>
        </p:nvSpPr>
        <p:spPr>
          <a:xfrm>
            <a:off x="0" y="0"/>
            <a:ext cx="121920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114997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B7A9ED-09A2-3039-6671-A31B67608A5D}"/>
              </a:ext>
            </a:extLst>
          </p:cNvPr>
          <p:cNvSpPr/>
          <p:nvPr userDrawn="1"/>
        </p:nvSpPr>
        <p:spPr>
          <a:xfrm>
            <a:off x="0" y="2890685"/>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7A28A9-F6E1-8622-3038-BC95CD185B22}"/>
              </a:ext>
            </a:extLst>
          </p:cNvPr>
          <p:cNvSpPr/>
          <p:nvPr userDrawn="1"/>
        </p:nvSpPr>
        <p:spPr>
          <a:xfrm>
            <a:off x="0" y="242907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3D87D4-F269-B07C-AB87-EAEFED556AC1}"/>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ECD4D5C-CAF1-9D3F-FE93-99A749BE7E9C}"/>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21019A5-DD24-B089-CE97-F5DA4B1075B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0D2C0DBF-A663-5D4A-FF76-EA34B45C2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725EBD9-45B5-7672-5772-7749936D54BC}"/>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6" name="Title 1">
            <a:extLst>
              <a:ext uri="{FF2B5EF4-FFF2-40B4-BE49-F238E27FC236}">
                <a16:creationId xmlns:a16="http://schemas.microsoft.com/office/drawing/2014/main" id="{D6727436-B0E8-9651-BA6D-4A1FCEA16B77}"/>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8BCC5F79-768A-8DB3-9C8C-3997E08A8C90}"/>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3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1973CE-D947-3B51-00BB-1633EAD181DD}"/>
              </a:ext>
            </a:extLst>
          </p:cNvPr>
          <p:cNvSpPr/>
          <p:nvPr userDrawn="1"/>
        </p:nvSpPr>
        <p:spPr>
          <a:xfrm>
            <a:off x="0" y="538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0"/>
            <a:ext cx="12192000" cy="77152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D09A8AD9-AF34-DA05-925B-4228BA0210D0}"/>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7FCE8-3459-DE13-B515-812E9AA70D34}"/>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6" name="Picture 5">
            <a:extLst>
              <a:ext uri="{FF2B5EF4-FFF2-40B4-BE49-F238E27FC236}">
                <a16:creationId xmlns:a16="http://schemas.microsoft.com/office/drawing/2014/main" id="{A4EED139-FD93-7A55-3403-76F1112187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5" cy="461606"/>
          </a:xfrm>
          <a:prstGeom prst="rect">
            <a:avLst/>
          </a:prstGeom>
        </p:spPr>
      </p:pic>
      <p:sp>
        <p:nvSpPr>
          <p:cNvPr id="11" name="Title 1">
            <a:extLst>
              <a:ext uri="{FF2B5EF4-FFF2-40B4-BE49-F238E27FC236}">
                <a16:creationId xmlns:a16="http://schemas.microsoft.com/office/drawing/2014/main" id="{923DCFB2-7599-33EF-B290-2D98DA7B5018}"/>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7E12E880-60C1-0575-87AA-420EAAF16F83}"/>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69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DF590-918F-C53E-78A1-9AA17A6B65B3}"/>
              </a:ext>
            </a:extLst>
          </p:cNvPr>
          <p:cNvSpPr/>
          <p:nvPr userDrawn="1"/>
        </p:nvSpPr>
        <p:spPr>
          <a:xfrm>
            <a:off x="0" y="5856294"/>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6086475"/>
            <a:ext cx="12192000" cy="77152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D3299CD3-728E-0538-38A1-996FD9CB465D}"/>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7FCE8-3459-DE13-B515-812E9AA70D34}"/>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6" name="Picture 5">
            <a:extLst>
              <a:ext uri="{FF2B5EF4-FFF2-40B4-BE49-F238E27FC236}">
                <a16:creationId xmlns:a16="http://schemas.microsoft.com/office/drawing/2014/main" id="{A4EED139-FD93-7A55-3403-76F1112187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9" name="Title 1">
            <a:extLst>
              <a:ext uri="{FF2B5EF4-FFF2-40B4-BE49-F238E27FC236}">
                <a16:creationId xmlns:a16="http://schemas.microsoft.com/office/drawing/2014/main" id="{D031D34B-3C35-0B5C-5B85-8ED54B249B83}"/>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CC7F5016-F949-8285-9162-9CC68501D62C}"/>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97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8343331" y="0"/>
            <a:ext cx="3848669" cy="6858000"/>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25CA94-21F6-73AB-C97F-3274906E38AB}"/>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9" name="Picture 8">
            <a:extLst>
              <a:ext uri="{FF2B5EF4-FFF2-40B4-BE49-F238E27FC236}">
                <a16:creationId xmlns:a16="http://schemas.microsoft.com/office/drawing/2014/main" id="{F2E1B4CA-A883-5E9B-33AD-06A38EE76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5" cy="461606"/>
          </a:xfrm>
          <a:prstGeom prst="rect">
            <a:avLst/>
          </a:prstGeom>
        </p:spPr>
      </p:pic>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8624603" y="736849"/>
            <a:ext cx="3286125" cy="5308847"/>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4683525" y="3198198"/>
            <a:ext cx="6858003"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ACD1BCD-9256-F759-C25F-D59E418AF653}"/>
              </a:ext>
            </a:extLst>
          </p:cNvPr>
          <p:cNvSpPr/>
          <p:nvPr userDrawn="1"/>
        </p:nvSpPr>
        <p:spPr>
          <a:xfrm>
            <a:off x="407988" y="390617"/>
            <a:ext cx="8070187"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25C0F110-C9CA-F75F-5D90-43B87FC913D5}"/>
              </a:ext>
            </a:extLst>
          </p:cNvPr>
          <p:cNvSpPr>
            <a:spLocks noGrp="1"/>
          </p:cNvSpPr>
          <p:nvPr>
            <p:ph type="body" idx="1"/>
          </p:nvPr>
        </p:nvSpPr>
        <p:spPr>
          <a:xfrm>
            <a:off x="638790" y="736850"/>
            <a:ext cx="7200137"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1022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0" y="0"/>
            <a:ext cx="3848669" cy="6858000"/>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25CA94-21F6-73AB-C97F-3274906E38AB}"/>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pic>
        <p:nvPicPr>
          <p:cNvPr id="9" name="Picture 8">
            <a:extLst>
              <a:ext uri="{FF2B5EF4-FFF2-40B4-BE49-F238E27FC236}">
                <a16:creationId xmlns:a16="http://schemas.microsoft.com/office/drawing/2014/main" id="{F2E1B4CA-A883-5E9B-33AD-06A38EE76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281271" y="736847"/>
            <a:ext cx="3286125" cy="5308847"/>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650470" y="3198197"/>
            <a:ext cx="6858003"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F28766-44CF-F6E6-6118-CF4AC932B003}"/>
              </a:ext>
            </a:extLst>
          </p:cNvPr>
          <p:cNvSpPr/>
          <p:nvPr userDrawn="1"/>
        </p:nvSpPr>
        <p:spPr>
          <a:xfrm>
            <a:off x="3728620" y="390617"/>
            <a:ext cx="8055391"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8179536-5AEB-4666-3027-23F4BD7A63FF}"/>
              </a:ext>
            </a:extLst>
          </p:cNvPr>
          <p:cNvSpPr>
            <a:spLocks noGrp="1"/>
          </p:cNvSpPr>
          <p:nvPr>
            <p:ph type="body" idx="1"/>
          </p:nvPr>
        </p:nvSpPr>
        <p:spPr>
          <a:xfrm>
            <a:off x="3848667" y="736848"/>
            <a:ext cx="7661745"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33116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A79AA-16AB-88B3-7461-D4D9DA80675F}"/>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B545CE3F-1FC2-51B1-37D2-59FCC4114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7" name="Picture Placeholder 6">
            <a:extLst>
              <a:ext uri="{FF2B5EF4-FFF2-40B4-BE49-F238E27FC236}">
                <a16:creationId xmlns:a16="http://schemas.microsoft.com/office/drawing/2014/main" id="{3CF9DA15-3055-39B5-3998-833CC3CA59C0}"/>
              </a:ext>
            </a:extLst>
          </p:cNvPr>
          <p:cNvSpPr>
            <a:spLocks noGrp="1"/>
          </p:cNvSpPr>
          <p:nvPr>
            <p:ph type="pic" sz="quarter" idx="10"/>
          </p:nvPr>
        </p:nvSpPr>
        <p:spPr>
          <a:xfrm>
            <a:off x="5097518" y="681037"/>
            <a:ext cx="6254696" cy="5187952"/>
          </a:xfrm>
        </p:spPr>
        <p:txBody>
          <a:bodyPr/>
          <a:lstStyle/>
          <a:p>
            <a:r>
              <a:rPr lang="en-US"/>
              <a:t>Click icon to add picture</a:t>
            </a:r>
          </a:p>
        </p:txBody>
      </p:sp>
      <p:sp>
        <p:nvSpPr>
          <p:cNvPr id="9" name="Text Placeholder 2">
            <a:extLst>
              <a:ext uri="{FF2B5EF4-FFF2-40B4-BE49-F238E27FC236}">
                <a16:creationId xmlns:a16="http://schemas.microsoft.com/office/drawing/2014/main" id="{9B68271B-B80D-04D2-36AF-0ABD5DFCAAD5}"/>
              </a:ext>
            </a:extLst>
          </p:cNvPr>
          <p:cNvSpPr>
            <a:spLocks noGrp="1"/>
          </p:cNvSpPr>
          <p:nvPr>
            <p:ph idx="1"/>
          </p:nvPr>
        </p:nvSpPr>
        <p:spPr>
          <a:xfrm>
            <a:off x="838200" y="1805878"/>
            <a:ext cx="4088907" cy="4063111"/>
          </a:xfrm>
          <a:prstGeom prst="rect">
            <a:avLst/>
          </a:prstGeom>
        </p:spPr>
        <p:txBody>
          <a:bodyPr vert="horz" lIns="91440" tIns="45720" rIns="91440" bIns="45720" rtlCol="0">
            <a:noAutofit/>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F4F6E96-4A05-E8DE-E2B1-91F27B713120}"/>
              </a:ext>
            </a:extLst>
          </p:cNvPr>
          <p:cNvSpPr>
            <a:spLocks noGrp="1"/>
          </p:cNvSpPr>
          <p:nvPr>
            <p:ph type="title"/>
          </p:nvPr>
        </p:nvSpPr>
        <p:spPr>
          <a:xfrm>
            <a:off x="838200" y="681037"/>
            <a:ext cx="4088907" cy="1009651"/>
          </a:xfrm>
          <a:prstGeom prst="rect">
            <a:avLst/>
          </a:prstGeom>
        </p:spPr>
        <p:txBody>
          <a:bodyPr vert="horz" lIns="91440" tIns="45720" rIns="91440" bIns="45720" rtlCol="0" anchor="ctr">
            <a:noAutofit/>
          </a:bodyPr>
          <a:lstStyle>
            <a:lvl1pPr>
              <a:defRPr sz="2800"/>
            </a:lvl1pPr>
          </a:lstStyle>
          <a:p>
            <a:r>
              <a:rPr lang="en-US"/>
              <a:t>Click to edit Master title style</a:t>
            </a:r>
          </a:p>
        </p:txBody>
      </p:sp>
    </p:spTree>
    <p:extLst>
      <p:ext uri="{BB962C8B-B14F-4D97-AF65-F5344CB8AC3E}">
        <p14:creationId xmlns:p14="http://schemas.microsoft.com/office/powerpoint/2010/main" val="21284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0254D8-39ED-AAEC-7AC8-AB2391073760}"/>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584B9712-EBDA-81B0-9F6E-DC6236E4CF67}"/>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Autofit/>
          </a:bodyPr>
          <a:lstStyle/>
          <a:p>
            <a:r>
              <a:rPr lang="en-US"/>
              <a:t>Click to edit Master title style</a:t>
            </a:r>
          </a:p>
        </p:txBody>
      </p:sp>
      <p:sp>
        <p:nvSpPr>
          <p:cNvPr id="4" name="Text Placeholder 2">
            <a:extLst>
              <a:ext uri="{FF2B5EF4-FFF2-40B4-BE49-F238E27FC236}">
                <a16:creationId xmlns:a16="http://schemas.microsoft.com/office/drawing/2014/main" id="{2597ED06-BD00-60E3-2145-110E9ACC4009}"/>
              </a:ext>
            </a:extLst>
          </p:cNvPr>
          <p:cNvSpPr>
            <a:spLocks noGrp="1"/>
          </p:cNvSpPr>
          <p:nvPr>
            <p:ph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blue text on a black background&#10;&#10;Description automatically generated">
            <a:extLst>
              <a:ext uri="{FF2B5EF4-FFF2-40B4-BE49-F238E27FC236}">
                <a16:creationId xmlns:a16="http://schemas.microsoft.com/office/drawing/2014/main" id="{5AB46FA6-9A67-67F2-7121-25132BC1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32661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592054C-E070-1379-6088-38921149659F}"/>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1646B86-6580-2996-C524-3A6E82B856E7}"/>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8" r:id="rId4"/>
    <p:sldLayoutId id="2147483654" r:id="rId5"/>
    <p:sldLayoutId id="2147483661" r:id="rId6"/>
    <p:sldLayoutId id="2147483651" r:id="rId7"/>
    <p:sldLayoutId id="2147483656" r:id="rId8"/>
    <p:sldLayoutId id="2147483660" r:id="rId9"/>
    <p:sldLayoutId id="2147483662" r:id="rId10"/>
    <p:sldLayoutId id="2147483663" r:id="rId11"/>
    <p:sldLayoutId id="2147483652" r:id="rId12"/>
    <p:sldLayoutId id="2147483653"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brand.exceptionalchildren.or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hhickman@exceptionalchildren.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mailto:wwebber@exceptionalchildre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7C5739-FC85-DCFE-1DF0-11B2CC122942}"/>
              </a:ext>
            </a:extLst>
          </p:cNvPr>
          <p:cNvSpPr>
            <a:spLocks noGrp="1"/>
          </p:cNvSpPr>
          <p:nvPr>
            <p:ph type="ctrTitle"/>
          </p:nvPr>
        </p:nvSpPr>
        <p:spPr/>
        <p:txBody>
          <a:bodyPr>
            <a:noAutofit/>
          </a:bodyPr>
          <a:lstStyle/>
          <a:p>
            <a:r>
              <a:rPr lang="en-US" sz="6600"/>
              <a:t>Mission: Communicate</a:t>
            </a:r>
            <a:br>
              <a:rPr lang="en-US" sz="5000"/>
            </a:br>
            <a:r>
              <a:rPr lang="en-US" sz="5000"/>
              <a:t>Crafting a Cohesive Campaign Across Channels</a:t>
            </a:r>
          </a:p>
        </p:txBody>
      </p:sp>
      <p:sp>
        <p:nvSpPr>
          <p:cNvPr id="7" name="Subtitle 6">
            <a:extLst>
              <a:ext uri="{FF2B5EF4-FFF2-40B4-BE49-F238E27FC236}">
                <a16:creationId xmlns:a16="http://schemas.microsoft.com/office/drawing/2014/main" id="{B3295B93-97DD-88D7-B9CF-C5E0FDA4A424}"/>
              </a:ext>
            </a:extLst>
          </p:cNvPr>
          <p:cNvSpPr>
            <a:spLocks noGrp="1"/>
          </p:cNvSpPr>
          <p:nvPr>
            <p:ph type="subTitle" idx="1"/>
          </p:nvPr>
        </p:nvSpPr>
        <p:spPr/>
        <p:txBody>
          <a:bodyPr vert="horz" lIns="91440" tIns="45720" rIns="91440" bIns="45720" rtlCol="0" anchor="t">
            <a:noAutofit/>
          </a:bodyPr>
          <a:lstStyle/>
          <a:p>
            <a:r>
              <a:rPr lang="en-US"/>
              <a:t>Hannah Hickman &amp; Will Webber, CAE, CVA</a:t>
            </a:r>
          </a:p>
        </p:txBody>
      </p:sp>
      <p:pic>
        <p:nvPicPr>
          <p:cNvPr id="2" name="007 _ James Bond _ Theme">
            <a:hlinkClick r:id="" action="ppaction://media"/>
            <a:extLst>
              <a:ext uri="{FF2B5EF4-FFF2-40B4-BE49-F238E27FC236}">
                <a16:creationId xmlns:a16="http://schemas.microsoft.com/office/drawing/2014/main" id="{1A3B6A70-0E03-EE67-F749-5F0F979AC18B}"/>
              </a:ext>
            </a:extLst>
          </p:cNvPr>
          <p:cNvPicPr>
            <a:picLocks noChangeAspect="1"/>
          </p:cNvPicPr>
          <p:nvPr>
            <a:audioFile r:link="rId1"/>
            <p:extLst>
              <p:ext uri="{DAA4B4D4-6D71-4841-9C94-3DE7FCFB9230}">
                <p14:media xmlns:p14="http://schemas.microsoft.com/office/powerpoint/2010/main" r:embed="rId2">
                  <p14:trim st="61806" end="106291.75"/>
                  <p14:fade out="750"/>
                </p14:media>
              </p:ext>
            </p:extLst>
          </p:nvPr>
        </p:nvPicPr>
        <p:blipFill>
          <a:blip r:embed="rId5"/>
          <a:stretch>
            <a:fillRect/>
          </a:stretch>
        </p:blipFill>
        <p:spPr>
          <a:xfrm>
            <a:off x="10840278" y="718930"/>
            <a:ext cx="609600" cy="609600"/>
          </a:xfrm>
          <a:prstGeom prst="rect">
            <a:avLst/>
          </a:prstGeom>
        </p:spPr>
      </p:pic>
    </p:spTree>
    <p:extLst>
      <p:ext uri="{BB962C8B-B14F-4D97-AF65-F5344CB8AC3E}">
        <p14:creationId xmlns:p14="http://schemas.microsoft.com/office/powerpoint/2010/main" val="3464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BD4D2-D2B6-3F72-4390-FCE2C16E50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26BD34-14F5-A279-63A7-7D4EC47031DC}"/>
              </a:ext>
            </a:extLst>
          </p:cNvPr>
          <p:cNvSpPr>
            <a:spLocks noGrp="1"/>
          </p:cNvSpPr>
          <p:nvPr>
            <p:ph type="title"/>
          </p:nvPr>
        </p:nvSpPr>
        <p:spPr/>
        <p:txBody>
          <a:bodyPr/>
          <a:lstStyle/>
          <a:p>
            <a:r>
              <a:rPr lang="en-US" dirty="0"/>
              <a:t>Cracking the Code: AI</a:t>
            </a:r>
          </a:p>
        </p:txBody>
      </p:sp>
      <p:sp>
        <p:nvSpPr>
          <p:cNvPr id="5" name="Content Placeholder 4">
            <a:extLst>
              <a:ext uri="{FF2B5EF4-FFF2-40B4-BE49-F238E27FC236}">
                <a16:creationId xmlns:a16="http://schemas.microsoft.com/office/drawing/2014/main" id="{DAA9616A-A9A6-60A4-48AF-77D2BBFE55C6}"/>
              </a:ext>
            </a:extLst>
          </p:cNvPr>
          <p:cNvSpPr>
            <a:spLocks noGrp="1"/>
          </p:cNvSpPr>
          <p:nvPr>
            <p:ph idx="1"/>
          </p:nvPr>
        </p:nvSpPr>
        <p:spPr/>
        <p:txBody>
          <a:bodyPr/>
          <a:lstStyle/>
          <a:p>
            <a:r>
              <a:rPr lang="en-US" dirty="0"/>
              <a:t>AI Tools: ChatGPT, Canva, Gemini, </a:t>
            </a:r>
            <a:r>
              <a:rPr lang="en-US" dirty="0" err="1"/>
              <a:t>SEMRush</a:t>
            </a:r>
            <a:r>
              <a:rPr lang="en-US" dirty="0"/>
              <a:t>, </a:t>
            </a:r>
            <a:r>
              <a:rPr lang="en-US" dirty="0" err="1"/>
              <a:t>Hubspot</a:t>
            </a:r>
            <a:endParaRPr lang="en-US" dirty="0"/>
          </a:p>
          <a:p>
            <a:r>
              <a:rPr lang="en-US" dirty="0"/>
              <a:t>When to use:</a:t>
            </a:r>
          </a:p>
          <a:p>
            <a:pPr lvl="1"/>
            <a:r>
              <a:rPr lang="en-US" dirty="0"/>
              <a:t>Writing copy</a:t>
            </a:r>
          </a:p>
          <a:p>
            <a:pPr lvl="1"/>
            <a:r>
              <a:rPr lang="en-US" dirty="0"/>
              <a:t>Editing</a:t>
            </a:r>
          </a:p>
          <a:p>
            <a:pPr lvl="1"/>
            <a:r>
              <a:rPr lang="en-US" dirty="0"/>
              <a:t>Idea generation</a:t>
            </a:r>
          </a:p>
        </p:txBody>
      </p:sp>
    </p:spTree>
    <p:extLst>
      <p:ext uri="{BB962C8B-B14F-4D97-AF65-F5344CB8AC3E}">
        <p14:creationId xmlns:p14="http://schemas.microsoft.com/office/powerpoint/2010/main" val="375284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1A119-5BCC-6D07-3E52-B84C007B8B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37E932-F75C-8E15-4C52-D092490977EE}"/>
              </a:ext>
            </a:extLst>
          </p:cNvPr>
          <p:cNvSpPr>
            <a:spLocks noGrp="1"/>
          </p:cNvSpPr>
          <p:nvPr>
            <p:ph type="title"/>
          </p:nvPr>
        </p:nvSpPr>
        <p:spPr/>
        <p:txBody>
          <a:bodyPr/>
          <a:lstStyle/>
          <a:p>
            <a:r>
              <a:rPr lang="en-US"/>
              <a:t>Sync Your Branding</a:t>
            </a:r>
          </a:p>
        </p:txBody>
      </p:sp>
      <p:sp>
        <p:nvSpPr>
          <p:cNvPr id="5" name="Content Placeholder 4">
            <a:extLst>
              <a:ext uri="{FF2B5EF4-FFF2-40B4-BE49-F238E27FC236}">
                <a16:creationId xmlns:a16="http://schemas.microsoft.com/office/drawing/2014/main" id="{AB789F2E-AD92-D81E-FF8D-E10D74DA77EB}"/>
              </a:ext>
            </a:extLst>
          </p:cNvPr>
          <p:cNvSpPr>
            <a:spLocks noGrp="1"/>
          </p:cNvSpPr>
          <p:nvPr>
            <p:ph idx="1"/>
          </p:nvPr>
        </p:nvSpPr>
        <p:spPr/>
        <p:txBody>
          <a:bodyPr/>
          <a:lstStyle/>
          <a:p>
            <a:r>
              <a:rPr lang="en-US"/>
              <a:t>Bolster your message by utilizing CEC’s brand guide</a:t>
            </a:r>
          </a:p>
          <a:p>
            <a:r>
              <a:rPr lang="en-US"/>
              <a:t>Adopting a singular brand serves as a unifying force that connects every facet of CEC</a:t>
            </a:r>
          </a:p>
          <a:p>
            <a:r>
              <a:rPr lang="en-US">
                <a:hlinkClick r:id="rId3"/>
              </a:rPr>
              <a:t>Brand.exceptionalchildren.org </a:t>
            </a:r>
            <a:endParaRPr lang="en-US"/>
          </a:p>
        </p:txBody>
      </p:sp>
    </p:spTree>
    <p:extLst>
      <p:ext uri="{BB962C8B-B14F-4D97-AF65-F5344CB8AC3E}">
        <p14:creationId xmlns:p14="http://schemas.microsoft.com/office/powerpoint/2010/main" val="189106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54B0-A5FC-4ABF-1F15-4F460F2A1E3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A2AB9AE-8033-316F-89BD-D80B51005D0E}"/>
              </a:ext>
            </a:extLst>
          </p:cNvPr>
          <p:cNvSpPr>
            <a:spLocks noGrp="1"/>
          </p:cNvSpPr>
          <p:nvPr>
            <p:ph type="title"/>
          </p:nvPr>
        </p:nvSpPr>
        <p:spPr/>
        <p:txBody>
          <a:bodyPr/>
          <a:lstStyle/>
          <a:p>
            <a:r>
              <a:rPr lang="en-US"/>
              <a:t>Operation Alignment</a:t>
            </a:r>
          </a:p>
        </p:txBody>
      </p:sp>
      <p:sp>
        <p:nvSpPr>
          <p:cNvPr id="5" name="Content Placeholder 4">
            <a:extLst>
              <a:ext uri="{FF2B5EF4-FFF2-40B4-BE49-F238E27FC236}">
                <a16:creationId xmlns:a16="http://schemas.microsoft.com/office/drawing/2014/main" id="{D0EA5020-88D0-634F-0BDB-C57B1C69A992}"/>
              </a:ext>
            </a:extLst>
          </p:cNvPr>
          <p:cNvSpPr>
            <a:spLocks noGrp="1"/>
          </p:cNvSpPr>
          <p:nvPr>
            <p:ph idx="1"/>
          </p:nvPr>
        </p:nvSpPr>
        <p:spPr/>
        <p:txBody>
          <a:bodyPr/>
          <a:lstStyle/>
          <a:p>
            <a:r>
              <a:rPr lang="en-US"/>
              <a:t>Ask:</a:t>
            </a:r>
          </a:p>
          <a:p>
            <a:pPr lvl="1"/>
            <a:r>
              <a:rPr lang="en-US"/>
              <a:t>Does this message reflect our values?</a:t>
            </a:r>
          </a:p>
          <a:p>
            <a:pPr lvl="1"/>
            <a:r>
              <a:rPr lang="en-US"/>
              <a:t>Is the tone consistent?</a:t>
            </a:r>
          </a:p>
          <a:p>
            <a:pPr lvl="1"/>
            <a:r>
              <a:rPr lang="en-US"/>
              <a:t>Does it support a larger goal?</a:t>
            </a:r>
          </a:p>
        </p:txBody>
      </p:sp>
    </p:spTree>
    <p:extLst>
      <p:ext uri="{BB962C8B-B14F-4D97-AF65-F5344CB8AC3E}">
        <p14:creationId xmlns:p14="http://schemas.microsoft.com/office/powerpoint/2010/main" val="409373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7638-7F60-52D4-9D7F-51E2C4CC36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7B0AAA-BA90-41EC-247D-70FF036CBF19}"/>
              </a:ext>
            </a:extLst>
          </p:cNvPr>
          <p:cNvSpPr>
            <a:spLocks noGrp="1"/>
          </p:cNvSpPr>
          <p:nvPr>
            <p:ph type="title"/>
          </p:nvPr>
        </p:nvSpPr>
        <p:spPr/>
        <p:txBody>
          <a:bodyPr/>
          <a:lstStyle/>
          <a:p>
            <a:r>
              <a:rPr lang="en-US"/>
              <a:t>Case File: Access For All Campaign</a:t>
            </a:r>
          </a:p>
        </p:txBody>
      </p:sp>
      <p:sp>
        <p:nvSpPr>
          <p:cNvPr id="5" name="Content Placeholder 4">
            <a:extLst>
              <a:ext uri="{FF2B5EF4-FFF2-40B4-BE49-F238E27FC236}">
                <a16:creationId xmlns:a16="http://schemas.microsoft.com/office/drawing/2014/main" id="{196FA129-F3D4-DB8E-309B-BE4D4A671915}"/>
              </a:ext>
            </a:extLst>
          </p:cNvPr>
          <p:cNvSpPr>
            <a:spLocks noGrp="1"/>
          </p:cNvSpPr>
          <p:nvPr>
            <p:ph idx="1"/>
          </p:nvPr>
        </p:nvSpPr>
        <p:spPr/>
        <p:txBody>
          <a:bodyPr/>
          <a:lstStyle/>
          <a:p>
            <a:r>
              <a:rPr lang="en-US"/>
              <a:t>Overview: A free membership drive for two weeks in March 2025</a:t>
            </a:r>
          </a:p>
          <a:p>
            <a:r>
              <a:rPr lang="en-US"/>
              <a:t>Goal: Recruit new members at a time where we have a lot of attention on CEC due to our policy/advocacy work</a:t>
            </a:r>
          </a:p>
          <a:p>
            <a:r>
              <a:rPr lang="en-US"/>
              <a:t>Campaign: Email (SET, dedicated emails to nonmembers and members), Social Media (several posts on all platforms), Website (dedicated landing page), Toolkits (components, board, partners)</a:t>
            </a:r>
          </a:p>
        </p:txBody>
      </p:sp>
    </p:spTree>
    <p:extLst>
      <p:ext uri="{BB962C8B-B14F-4D97-AF65-F5344CB8AC3E}">
        <p14:creationId xmlns:p14="http://schemas.microsoft.com/office/powerpoint/2010/main" val="182205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D9C13-50C7-37D1-2688-2A62D04AD083}"/>
              </a:ext>
            </a:extLst>
          </p:cNvPr>
          <p:cNvPicPr>
            <a:picLocks noChangeAspect="1"/>
          </p:cNvPicPr>
          <p:nvPr/>
        </p:nvPicPr>
        <p:blipFill>
          <a:blip r:embed="rId2"/>
          <a:stretch>
            <a:fillRect/>
          </a:stretch>
        </p:blipFill>
        <p:spPr>
          <a:xfrm>
            <a:off x="724838" y="326571"/>
            <a:ext cx="3339143" cy="3744685"/>
          </a:xfrm>
          <a:prstGeom prst="rect">
            <a:avLst/>
          </a:prstGeom>
        </p:spPr>
      </p:pic>
      <p:pic>
        <p:nvPicPr>
          <p:cNvPr id="7" name="Picture 6">
            <a:extLst>
              <a:ext uri="{FF2B5EF4-FFF2-40B4-BE49-F238E27FC236}">
                <a16:creationId xmlns:a16="http://schemas.microsoft.com/office/drawing/2014/main" id="{E8F95C28-C188-3982-2749-B49A7185AA61}"/>
              </a:ext>
            </a:extLst>
          </p:cNvPr>
          <p:cNvPicPr>
            <a:picLocks noChangeAspect="1"/>
          </p:cNvPicPr>
          <p:nvPr/>
        </p:nvPicPr>
        <p:blipFill>
          <a:blip r:embed="rId3"/>
          <a:stretch>
            <a:fillRect/>
          </a:stretch>
        </p:blipFill>
        <p:spPr>
          <a:xfrm>
            <a:off x="4654280" y="326571"/>
            <a:ext cx="4119605" cy="2629848"/>
          </a:xfrm>
          <a:prstGeom prst="rect">
            <a:avLst/>
          </a:prstGeom>
        </p:spPr>
      </p:pic>
      <p:pic>
        <p:nvPicPr>
          <p:cNvPr id="9" name="Picture 8">
            <a:extLst>
              <a:ext uri="{FF2B5EF4-FFF2-40B4-BE49-F238E27FC236}">
                <a16:creationId xmlns:a16="http://schemas.microsoft.com/office/drawing/2014/main" id="{569009A5-EF52-4EF3-24A0-65AD7837039F}"/>
              </a:ext>
            </a:extLst>
          </p:cNvPr>
          <p:cNvPicPr>
            <a:picLocks noChangeAspect="1"/>
          </p:cNvPicPr>
          <p:nvPr/>
        </p:nvPicPr>
        <p:blipFill>
          <a:blip r:embed="rId4"/>
          <a:stretch>
            <a:fillRect/>
          </a:stretch>
        </p:blipFill>
        <p:spPr>
          <a:xfrm>
            <a:off x="4156999" y="3300364"/>
            <a:ext cx="4322973" cy="2505507"/>
          </a:xfrm>
          <a:prstGeom prst="rect">
            <a:avLst/>
          </a:prstGeom>
        </p:spPr>
      </p:pic>
      <p:pic>
        <p:nvPicPr>
          <p:cNvPr id="11" name="Picture 10">
            <a:extLst>
              <a:ext uri="{FF2B5EF4-FFF2-40B4-BE49-F238E27FC236}">
                <a16:creationId xmlns:a16="http://schemas.microsoft.com/office/drawing/2014/main" id="{33E911E6-B91E-AFFC-0FA4-E0121429AA5F}"/>
              </a:ext>
            </a:extLst>
          </p:cNvPr>
          <p:cNvPicPr>
            <a:picLocks noChangeAspect="1"/>
          </p:cNvPicPr>
          <p:nvPr/>
        </p:nvPicPr>
        <p:blipFill>
          <a:blip r:embed="rId5"/>
          <a:stretch>
            <a:fillRect/>
          </a:stretch>
        </p:blipFill>
        <p:spPr>
          <a:xfrm>
            <a:off x="8773885" y="2430731"/>
            <a:ext cx="2944351" cy="1996537"/>
          </a:xfrm>
          <a:prstGeom prst="rect">
            <a:avLst/>
          </a:prstGeom>
        </p:spPr>
      </p:pic>
    </p:spTree>
    <p:extLst>
      <p:ext uri="{BB962C8B-B14F-4D97-AF65-F5344CB8AC3E}">
        <p14:creationId xmlns:p14="http://schemas.microsoft.com/office/powerpoint/2010/main" val="365489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F8B6C-ADE7-B4FE-7006-0924571F02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0BCA9B-BE78-2FC7-65E1-F6177F049D22}"/>
              </a:ext>
            </a:extLst>
          </p:cNvPr>
          <p:cNvSpPr>
            <a:spLocks noGrp="1"/>
          </p:cNvSpPr>
          <p:nvPr>
            <p:ph type="title"/>
          </p:nvPr>
        </p:nvSpPr>
        <p:spPr/>
        <p:txBody>
          <a:bodyPr/>
          <a:lstStyle/>
          <a:p>
            <a:r>
              <a:rPr lang="en-US"/>
              <a:t>Mission Debrief – Recap</a:t>
            </a:r>
          </a:p>
        </p:txBody>
      </p:sp>
      <p:sp>
        <p:nvSpPr>
          <p:cNvPr id="5" name="Content Placeholder 4">
            <a:extLst>
              <a:ext uri="{FF2B5EF4-FFF2-40B4-BE49-F238E27FC236}">
                <a16:creationId xmlns:a16="http://schemas.microsoft.com/office/drawing/2014/main" id="{A98D3323-73AF-72E3-C865-BF7781B11AD8}"/>
              </a:ext>
            </a:extLst>
          </p:cNvPr>
          <p:cNvSpPr>
            <a:spLocks noGrp="1"/>
          </p:cNvSpPr>
          <p:nvPr>
            <p:ph idx="1"/>
          </p:nvPr>
        </p:nvSpPr>
        <p:spPr/>
        <p:txBody>
          <a:bodyPr/>
          <a:lstStyle/>
          <a:p>
            <a:r>
              <a:rPr lang="en-US"/>
              <a:t>✅ Know your goal</a:t>
            </a:r>
          </a:p>
          <a:p>
            <a:r>
              <a:rPr lang="en-US"/>
              <a:t>✅ Know your audience</a:t>
            </a:r>
          </a:p>
          <a:p>
            <a:r>
              <a:rPr lang="en-US"/>
              <a:t>✅ Match message to channel</a:t>
            </a:r>
          </a:p>
          <a:p>
            <a:r>
              <a:rPr lang="en-US"/>
              <a:t>✅ Schedule intentionally</a:t>
            </a:r>
          </a:p>
          <a:p>
            <a:r>
              <a:rPr lang="en-US"/>
              <a:t>✅ Track and align everything</a:t>
            </a:r>
          </a:p>
        </p:txBody>
      </p:sp>
    </p:spTree>
    <p:extLst>
      <p:ext uri="{BB962C8B-B14F-4D97-AF65-F5344CB8AC3E}">
        <p14:creationId xmlns:p14="http://schemas.microsoft.com/office/powerpoint/2010/main" val="27377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2B39D-C26D-385C-C485-1ED151056B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5A9444-0DB0-000C-535A-C2A14F6EB9D0}"/>
              </a:ext>
            </a:extLst>
          </p:cNvPr>
          <p:cNvSpPr>
            <a:spLocks noGrp="1"/>
          </p:cNvSpPr>
          <p:nvPr>
            <p:ph type="title"/>
          </p:nvPr>
        </p:nvSpPr>
        <p:spPr/>
        <p:txBody>
          <a:bodyPr/>
          <a:lstStyle/>
          <a:p>
            <a:r>
              <a:rPr lang="en-US"/>
              <a:t>Final Mission</a:t>
            </a:r>
          </a:p>
        </p:txBody>
      </p:sp>
      <p:sp>
        <p:nvSpPr>
          <p:cNvPr id="5" name="Content Placeholder 4">
            <a:extLst>
              <a:ext uri="{FF2B5EF4-FFF2-40B4-BE49-F238E27FC236}">
                <a16:creationId xmlns:a16="http://schemas.microsoft.com/office/drawing/2014/main" id="{BABE9BF4-8C93-D99E-099B-BC4D3B42402F}"/>
              </a:ext>
            </a:extLst>
          </p:cNvPr>
          <p:cNvSpPr>
            <a:spLocks noGrp="1"/>
          </p:cNvSpPr>
          <p:nvPr>
            <p:ph idx="1"/>
          </p:nvPr>
        </p:nvSpPr>
        <p:spPr/>
        <p:txBody>
          <a:bodyPr/>
          <a:lstStyle/>
          <a:p>
            <a:r>
              <a:rPr lang="en-US"/>
              <a:t>Your next steps:</a:t>
            </a:r>
          </a:p>
          <a:p>
            <a:pPr lvl="1"/>
            <a:r>
              <a:rPr lang="en-US"/>
              <a:t>Choose an upcoming initiative</a:t>
            </a:r>
          </a:p>
          <a:p>
            <a:pPr lvl="1"/>
            <a:r>
              <a:rPr lang="en-US"/>
              <a:t>Map the message across 2–3 channels</a:t>
            </a:r>
          </a:p>
          <a:p>
            <a:pPr lvl="1"/>
            <a:r>
              <a:rPr lang="en-US"/>
              <a:t>Test timing, tools, and tone</a:t>
            </a:r>
          </a:p>
          <a:p>
            <a:pPr lvl="1"/>
            <a:r>
              <a:rPr lang="en-US"/>
              <a:t>Evaluate what works</a:t>
            </a:r>
          </a:p>
        </p:txBody>
      </p:sp>
    </p:spTree>
    <p:extLst>
      <p:ext uri="{BB962C8B-B14F-4D97-AF65-F5344CB8AC3E}">
        <p14:creationId xmlns:p14="http://schemas.microsoft.com/office/powerpoint/2010/main" val="664159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635A-2E1C-982B-9DB6-26E878090B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0C159D-F477-C7C4-2856-1F6F5D8943A2}"/>
              </a:ext>
            </a:extLst>
          </p:cNvPr>
          <p:cNvSpPr>
            <a:spLocks noGrp="1"/>
          </p:cNvSpPr>
          <p:nvPr>
            <p:ph type="title"/>
          </p:nvPr>
        </p:nvSpPr>
        <p:spPr/>
        <p:txBody>
          <a:bodyPr/>
          <a:lstStyle/>
          <a:p>
            <a:r>
              <a:rPr lang="en-US"/>
              <a:t>Pull Up Your Mission Resources</a:t>
            </a:r>
          </a:p>
        </p:txBody>
      </p:sp>
      <p:pic>
        <p:nvPicPr>
          <p:cNvPr id="10" name="Picture 9" descr="A qr code with a white background&#10;&#10;AI-generated content may be incorrect.">
            <a:extLst>
              <a:ext uri="{FF2B5EF4-FFF2-40B4-BE49-F238E27FC236}">
                <a16:creationId xmlns:a16="http://schemas.microsoft.com/office/drawing/2014/main" id="{0A8A9760-563A-A087-746A-FFC0B5213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771" y="1458685"/>
            <a:ext cx="4528458" cy="4528458"/>
          </a:xfrm>
          <a:prstGeom prst="rect">
            <a:avLst/>
          </a:prstGeom>
        </p:spPr>
      </p:pic>
    </p:spTree>
    <p:extLst>
      <p:ext uri="{BB962C8B-B14F-4D97-AF65-F5344CB8AC3E}">
        <p14:creationId xmlns:p14="http://schemas.microsoft.com/office/powerpoint/2010/main" val="109553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5A5F-26E6-5A1F-CBD2-42B9ABB3C6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4A248D-B5BE-4234-B13E-463D28A73CEF}"/>
              </a:ext>
            </a:extLst>
          </p:cNvPr>
          <p:cNvSpPr>
            <a:spLocks noGrp="1"/>
          </p:cNvSpPr>
          <p:nvPr>
            <p:ph type="title"/>
          </p:nvPr>
        </p:nvSpPr>
        <p:spPr/>
        <p:txBody>
          <a:bodyPr/>
          <a:lstStyle/>
          <a:p>
            <a:r>
              <a:rPr lang="en-US"/>
              <a:t>Thank You, Agents</a:t>
            </a:r>
          </a:p>
        </p:txBody>
      </p:sp>
      <p:sp>
        <p:nvSpPr>
          <p:cNvPr id="5" name="Content Placeholder 4">
            <a:extLst>
              <a:ext uri="{FF2B5EF4-FFF2-40B4-BE49-F238E27FC236}">
                <a16:creationId xmlns:a16="http://schemas.microsoft.com/office/drawing/2014/main" id="{7ADDFAB9-5551-5B5D-4BAB-431B72BFB0E6}"/>
              </a:ext>
            </a:extLst>
          </p:cNvPr>
          <p:cNvSpPr>
            <a:spLocks noGrp="1"/>
          </p:cNvSpPr>
          <p:nvPr>
            <p:ph idx="1"/>
          </p:nvPr>
        </p:nvSpPr>
        <p:spPr/>
        <p:txBody>
          <a:bodyPr vert="horz" lIns="91440" tIns="45720" rIns="91440" bIns="45720" rtlCol="0" anchor="t">
            <a:noAutofit/>
          </a:bodyPr>
          <a:lstStyle/>
          <a:p>
            <a:pPr marL="0" indent="0" algn="ctr">
              <a:buNone/>
            </a:pPr>
            <a:r>
              <a:rPr lang="en-US"/>
              <a:t>🔐 Mission Complete</a:t>
            </a:r>
          </a:p>
          <a:p>
            <a:pPr marL="0" indent="0" algn="ctr">
              <a:buNone/>
            </a:pPr>
            <a:endParaRPr lang="en-US"/>
          </a:p>
          <a:p>
            <a:pPr marL="0" indent="0">
              <a:buNone/>
            </a:pPr>
            <a:r>
              <a:rPr lang="en-US"/>
              <a:t>Hannah Hickman, Marketing Manager</a:t>
            </a:r>
          </a:p>
          <a:p>
            <a:pPr marL="0" indent="0">
              <a:buNone/>
            </a:pPr>
            <a:r>
              <a:rPr lang="en-US">
                <a:hlinkClick r:id="rId3"/>
              </a:rPr>
              <a:t>hhickman@exceptionalchildren.org</a:t>
            </a:r>
            <a:endParaRPr lang="en-US"/>
          </a:p>
          <a:p>
            <a:pPr marL="0" indent="0">
              <a:buNone/>
            </a:pPr>
            <a:endParaRPr lang="en-US"/>
          </a:p>
          <a:p>
            <a:pPr marL="0" indent="0">
              <a:buNone/>
            </a:pPr>
            <a:r>
              <a:rPr lang="en-US"/>
              <a:t>Will Webber, CAE, CVA, Senior Manager, Component Services</a:t>
            </a:r>
            <a:endParaRPr lang="en-US">
              <a:cs typeface="Heebo"/>
            </a:endParaRPr>
          </a:p>
          <a:p>
            <a:pPr marL="0" indent="0">
              <a:buNone/>
            </a:pPr>
            <a:r>
              <a:rPr lang="en-US">
                <a:hlinkClick r:id="rId4"/>
              </a:rPr>
              <a:t>wwebber@exceptionalchildren.org</a:t>
            </a:r>
            <a:r>
              <a:rPr lang="en-US"/>
              <a:t> </a:t>
            </a:r>
          </a:p>
        </p:txBody>
      </p:sp>
    </p:spTree>
    <p:extLst>
      <p:ext uri="{BB962C8B-B14F-4D97-AF65-F5344CB8AC3E}">
        <p14:creationId xmlns:p14="http://schemas.microsoft.com/office/powerpoint/2010/main" val="343883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noAutofit/>
          </a:bodyPr>
          <a:lstStyle/>
          <a:p>
            <a:r>
              <a:rPr lang="en-US"/>
              <a:t>Today’s Mission</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noAutofit/>
          </a:bodyPr>
          <a:lstStyle/>
          <a:p>
            <a:r>
              <a:rPr lang="en-US" b="1"/>
              <a:t>Your Mission, Should You Choose to Accept It:</a:t>
            </a:r>
            <a:br>
              <a:rPr lang="en-US"/>
            </a:br>
            <a:r>
              <a:rPr lang="en-US"/>
              <a:t>Create a unified communication strategy across social media, email, and web that advances your organization’s goals and connects with your target audience. </a:t>
            </a:r>
          </a:p>
          <a:p>
            <a:endParaRPr lang="en-US"/>
          </a:p>
        </p:txBody>
      </p:sp>
    </p:spTree>
    <p:extLst>
      <p:ext uri="{BB962C8B-B14F-4D97-AF65-F5344CB8AC3E}">
        <p14:creationId xmlns:p14="http://schemas.microsoft.com/office/powerpoint/2010/main" val="4123404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a:t>Mission Objectives</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lstStyle/>
          <a:p>
            <a:r>
              <a:rPr lang="en-US" dirty="0"/>
              <a:t>Understand core components of strategic volunteer-led communication</a:t>
            </a:r>
          </a:p>
          <a:p>
            <a:r>
              <a:rPr lang="en-US" dirty="0"/>
              <a:t>Identify and segment audiences</a:t>
            </a:r>
          </a:p>
          <a:p>
            <a:r>
              <a:rPr lang="en-US" dirty="0"/>
              <a:t>Align messaging across social, email, and web</a:t>
            </a:r>
          </a:p>
          <a:p>
            <a:r>
              <a:rPr lang="en-US" dirty="0"/>
              <a:t>Schedule for strategic delivery</a:t>
            </a:r>
          </a:p>
          <a:p>
            <a:r>
              <a:rPr lang="en-US" dirty="0"/>
              <a:t>Use tools to plan, track, and measure</a:t>
            </a:r>
          </a:p>
        </p:txBody>
      </p:sp>
    </p:spTree>
    <p:extLst>
      <p:ext uri="{BB962C8B-B14F-4D97-AF65-F5344CB8AC3E}">
        <p14:creationId xmlns:p14="http://schemas.microsoft.com/office/powerpoint/2010/main" val="132910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a:t>Your Communication Arsenal</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lstStyle/>
          <a:p>
            <a:r>
              <a:rPr lang="en-US" dirty="0"/>
              <a:t>📧 Email</a:t>
            </a:r>
          </a:p>
          <a:p>
            <a:r>
              <a:rPr lang="en-US" dirty="0"/>
              <a:t>📱 Social Media</a:t>
            </a:r>
          </a:p>
          <a:p>
            <a:r>
              <a:rPr lang="en-US" dirty="0"/>
              <a:t>🌐 Website</a:t>
            </a:r>
          </a:p>
        </p:txBody>
      </p:sp>
    </p:spTree>
    <p:extLst>
      <p:ext uri="{BB962C8B-B14F-4D97-AF65-F5344CB8AC3E}">
        <p14:creationId xmlns:p14="http://schemas.microsoft.com/office/powerpoint/2010/main" val="12052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lstStyle/>
          <a:p>
            <a:r>
              <a:rPr lang="en-US"/>
              <a:t>Decode the Mission</a:t>
            </a:r>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p:txBody>
          <a:bodyPr/>
          <a:lstStyle/>
          <a:p>
            <a:r>
              <a:rPr lang="en-US" dirty="0"/>
              <a:t>Clarify Your Goals:</a:t>
            </a:r>
          </a:p>
          <a:p>
            <a:pPr lvl="1"/>
            <a:r>
              <a:rPr lang="en-US" dirty="0"/>
              <a:t>Recruitment</a:t>
            </a:r>
          </a:p>
          <a:p>
            <a:pPr lvl="1"/>
            <a:r>
              <a:rPr lang="en-US" dirty="0"/>
              <a:t>Engagement</a:t>
            </a:r>
          </a:p>
          <a:p>
            <a:pPr lvl="1"/>
            <a:r>
              <a:rPr lang="en-US" dirty="0"/>
              <a:t>Awareness</a:t>
            </a:r>
          </a:p>
          <a:p>
            <a:pPr lvl="1"/>
            <a:r>
              <a:rPr lang="en-US" dirty="0"/>
              <a:t>Event Promotion</a:t>
            </a:r>
          </a:p>
          <a:p>
            <a:pPr lvl="1"/>
            <a:r>
              <a:rPr lang="en-US" dirty="0"/>
              <a:t>Advocacy</a:t>
            </a:r>
          </a:p>
          <a:p>
            <a:r>
              <a:rPr lang="en-US" dirty="0"/>
              <a:t>Looking forward and leveling up</a:t>
            </a:r>
          </a:p>
        </p:txBody>
      </p:sp>
    </p:spTree>
    <p:extLst>
      <p:ext uri="{BB962C8B-B14F-4D97-AF65-F5344CB8AC3E}">
        <p14:creationId xmlns:p14="http://schemas.microsoft.com/office/powerpoint/2010/main" val="280064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32E3C0-1C64-CDB5-5987-9EA75CDC04CD}"/>
              </a:ext>
            </a:extLst>
          </p:cNvPr>
          <p:cNvSpPr>
            <a:spLocks noGrp="1"/>
          </p:cNvSpPr>
          <p:nvPr>
            <p:ph type="title"/>
          </p:nvPr>
        </p:nvSpPr>
        <p:spPr/>
        <p:txBody>
          <a:bodyPr/>
          <a:lstStyle/>
          <a:p>
            <a:r>
              <a:rPr lang="en-US"/>
              <a:t>Know Your Targets</a:t>
            </a:r>
          </a:p>
        </p:txBody>
      </p:sp>
      <p:sp>
        <p:nvSpPr>
          <p:cNvPr id="5" name="Subtitle 4">
            <a:extLst>
              <a:ext uri="{FF2B5EF4-FFF2-40B4-BE49-F238E27FC236}">
                <a16:creationId xmlns:a16="http://schemas.microsoft.com/office/drawing/2014/main" id="{9F5DF7C1-425A-79FB-AA6A-9269C9DFA418}"/>
              </a:ext>
            </a:extLst>
          </p:cNvPr>
          <p:cNvSpPr>
            <a:spLocks noGrp="1"/>
          </p:cNvSpPr>
          <p:nvPr>
            <p:ph idx="1"/>
          </p:nvPr>
        </p:nvSpPr>
        <p:spPr/>
        <p:txBody>
          <a:bodyPr/>
          <a:lstStyle/>
          <a:p>
            <a:r>
              <a:rPr lang="en-US"/>
              <a:t>Audience Intel:</a:t>
            </a:r>
          </a:p>
          <a:p>
            <a:pPr lvl="1"/>
            <a:r>
              <a:rPr lang="en-US"/>
              <a:t>Who are you trying to reach?</a:t>
            </a:r>
          </a:p>
          <a:p>
            <a:pPr lvl="1"/>
            <a:r>
              <a:rPr lang="en-US"/>
              <a:t>What do they care about?</a:t>
            </a:r>
          </a:p>
          <a:p>
            <a:pPr lvl="1"/>
            <a:r>
              <a:rPr lang="en-US"/>
              <a:t>Where do they get their information?</a:t>
            </a:r>
          </a:p>
          <a:p>
            <a:r>
              <a:rPr lang="en-US"/>
              <a:t>Segments to Consider:</a:t>
            </a:r>
          </a:p>
          <a:p>
            <a:pPr lvl="1"/>
            <a:r>
              <a:rPr lang="en-US"/>
              <a:t>Members vs. Non-Members</a:t>
            </a:r>
          </a:p>
          <a:p>
            <a:pPr lvl="1"/>
            <a:r>
              <a:rPr lang="en-US"/>
              <a:t>New vs. Returning</a:t>
            </a:r>
          </a:p>
          <a:p>
            <a:pPr lvl="1"/>
            <a:r>
              <a:rPr lang="en-US"/>
              <a:t>Different age groups or locations</a:t>
            </a:r>
          </a:p>
        </p:txBody>
      </p:sp>
    </p:spTree>
    <p:extLst>
      <p:ext uri="{BB962C8B-B14F-4D97-AF65-F5344CB8AC3E}">
        <p14:creationId xmlns:p14="http://schemas.microsoft.com/office/powerpoint/2010/main" val="144333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174867-FE75-F2A1-A7BF-6608DAFF0E43}"/>
              </a:ext>
            </a:extLst>
          </p:cNvPr>
          <p:cNvSpPr>
            <a:spLocks noGrp="1"/>
          </p:cNvSpPr>
          <p:nvPr>
            <p:ph type="title"/>
          </p:nvPr>
        </p:nvSpPr>
        <p:spPr/>
        <p:txBody>
          <a:bodyPr/>
          <a:lstStyle/>
          <a:p>
            <a:r>
              <a:rPr lang="en-US"/>
              <a:t>Choose Your Channel Wisely</a:t>
            </a:r>
          </a:p>
        </p:txBody>
      </p:sp>
      <p:graphicFrame>
        <p:nvGraphicFramePr>
          <p:cNvPr id="12" name="Table 11">
            <a:extLst>
              <a:ext uri="{FF2B5EF4-FFF2-40B4-BE49-F238E27FC236}">
                <a16:creationId xmlns:a16="http://schemas.microsoft.com/office/drawing/2014/main" id="{813B2E85-192C-CDF1-E38C-C7CF9A567B39}"/>
              </a:ext>
            </a:extLst>
          </p:cNvPr>
          <p:cNvGraphicFramePr>
            <a:graphicFrameLocks noGrp="1"/>
          </p:cNvGraphicFramePr>
          <p:nvPr>
            <p:extLst>
              <p:ext uri="{D42A27DB-BD31-4B8C-83A1-F6EECF244321}">
                <p14:modId xmlns:p14="http://schemas.microsoft.com/office/powerpoint/2010/main" val="3844757206"/>
              </p:ext>
            </p:extLst>
          </p:nvPr>
        </p:nvGraphicFramePr>
        <p:xfrm>
          <a:off x="1278466" y="1922043"/>
          <a:ext cx="9338733" cy="3318934"/>
        </p:xfrm>
        <a:graphic>
          <a:graphicData uri="http://schemas.openxmlformats.org/drawingml/2006/table">
            <a:tbl>
              <a:tblPr firstRow="1" bandRow="1">
                <a:tableStyleId>{5C22544A-7EE6-4342-B048-85BDC9FD1C3A}</a:tableStyleId>
              </a:tblPr>
              <a:tblGrid>
                <a:gridCol w="1941812">
                  <a:extLst>
                    <a:ext uri="{9D8B030D-6E8A-4147-A177-3AD203B41FA5}">
                      <a16:colId xmlns:a16="http://schemas.microsoft.com/office/drawing/2014/main" val="3151753847"/>
                    </a:ext>
                  </a:extLst>
                </a:gridCol>
                <a:gridCol w="4284010">
                  <a:extLst>
                    <a:ext uri="{9D8B030D-6E8A-4147-A177-3AD203B41FA5}">
                      <a16:colId xmlns:a16="http://schemas.microsoft.com/office/drawing/2014/main" val="1364979167"/>
                    </a:ext>
                  </a:extLst>
                </a:gridCol>
                <a:gridCol w="3112911">
                  <a:extLst>
                    <a:ext uri="{9D8B030D-6E8A-4147-A177-3AD203B41FA5}">
                      <a16:colId xmlns:a16="http://schemas.microsoft.com/office/drawing/2014/main" val="96427071"/>
                    </a:ext>
                  </a:extLst>
                </a:gridCol>
              </a:tblGrid>
              <a:tr h="537211">
                <a:tc>
                  <a:txBody>
                    <a:bodyPr/>
                    <a:lstStyle/>
                    <a:p>
                      <a:r>
                        <a:rPr lang="en-US"/>
                        <a:t>Channel</a:t>
                      </a:r>
                    </a:p>
                  </a:txBody>
                  <a:tcPr/>
                </a:tc>
                <a:tc>
                  <a:txBody>
                    <a:bodyPr/>
                    <a:lstStyle/>
                    <a:p>
                      <a:r>
                        <a:rPr lang="en-US"/>
                        <a:t>Best For</a:t>
                      </a:r>
                    </a:p>
                  </a:txBody>
                  <a:tcPr/>
                </a:tc>
                <a:tc>
                  <a:txBody>
                    <a:bodyPr/>
                    <a:lstStyle/>
                    <a:p>
                      <a:r>
                        <a:rPr lang="en-US"/>
                        <a:t>Notes</a:t>
                      </a:r>
                    </a:p>
                  </a:txBody>
                  <a:tcPr/>
                </a:tc>
                <a:extLst>
                  <a:ext uri="{0D108BD9-81ED-4DB2-BD59-A6C34878D82A}">
                    <a16:rowId xmlns:a16="http://schemas.microsoft.com/office/drawing/2014/main" val="1192643106"/>
                  </a:ext>
                </a:extLst>
              </a:tr>
              <a:tr h="927241">
                <a:tc>
                  <a:txBody>
                    <a:bodyPr/>
                    <a:lstStyle/>
                    <a:p>
                      <a:r>
                        <a:rPr lang="en-US"/>
                        <a:t>Email</a:t>
                      </a:r>
                    </a:p>
                  </a:txBody>
                  <a:tcPr/>
                </a:tc>
                <a:tc>
                  <a:txBody>
                    <a:bodyPr/>
                    <a:lstStyle/>
                    <a:p>
                      <a:r>
                        <a:rPr lang="en-US" dirty="0"/>
                        <a:t>Personal Updates, Call-to-Actions (CTA)</a:t>
                      </a:r>
                    </a:p>
                  </a:txBody>
                  <a:tcPr/>
                </a:tc>
                <a:tc>
                  <a:txBody>
                    <a:bodyPr/>
                    <a:lstStyle/>
                    <a:p>
                      <a:r>
                        <a:rPr lang="en-US"/>
                        <a:t>Great for detailed messaging</a:t>
                      </a:r>
                    </a:p>
                  </a:txBody>
                  <a:tcPr/>
                </a:tc>
                <a:extLst>
                  <a:ext uri="{0D108BD9-81ED-4DB2-BD59-A6C34878D82A}">
                    <a16:rowId xmlns:a16="http://schemas.microsoft.com/office/drawing/2014/main" val="2899219724"/>
                  </a:ext>
                </a:extLst>
              </a:tr>
              <a:tr h="927241">
                <a:tc>
                  <a:txBody>
                    <a:bodyPr/>
                    <a:lstStyle/>
                    <a:p>
                      <a:r>
                        <a:rPr lang="en-US"/>
                        <a:t>Social Media</a:t>
                      </a:r>
                    </a:p>
                  </a:txBody>
                  <a:tcPr/>
                </a:tc>
                <a:tc>
                  <a:txBody>
                    <a:bodyPr/>
                    <a:lstStyle/>
                    <a:p>
                      <a:r>
                        <a:rPr lang="en-US"/>
                        <a:t>Engagement, quick updates</a:t>
                      </a:r>
                    </a:p>
                  </a:txBody>
                  <a:tcPr/>
                </a:tc>
                <a:tc>
                  <a:txBody>
                    <a:bodyPr/>
                    <a:lstStyle/>
                    <a:p>
                      <a:r>
                        <a:rPr lang="en-US"/>
                        <a:t>Visual, short, shareable</a:t>
                      </a:r>
                    </a:p>
                  </a:txBody>
                  <a:tcPr/>
                </a:tc>
                <a:extLst>
                  <a:ext uri="{0D108BD9-81ED-4DB2-BD59-A6C34878D82A}">
                    <a16:rowId xmlns:a16="http://schemas.microsoft.com/office/drawing/2014/main" val="2676924932"/>
                  </a:ext>
                </a:extLst>
              </a:tr>
              <a:tr h="927241">
                <a:tc>
                  <a:txBody>
                    <a:bodyPr/>
                    <a:lstStyle/>
                    <a:p>
                      <a:r>
                        <a:rPr lang="en-US"/>
                        <a:t>Website</a:t>
                      </a:r>
                    </a:p>
                  </a:txBody>
                  <a:tcPr/>
                </a:tc>
                <a:tc>
                  <a:txBody>
                    <a:bodyPr/>
                    <a:lstStyle/>
                    <a:p>
                      <a:r>
                        <a:rPr lang="en-US"/>
                        <a:t>Core info, resources, archives</a:t>
                      </a:r>
                    </a:p>
                  </a:txBody>
                  <a:tcPr/>
                </a:tc>
                <a:tc>
                  <a:txBody>
                    <a:bodyPr/>
                    <a:lstStyle/>
                    <a:p>
                      <a:r>
                        <a:rPr lang="en-US" dirty="0"/>
                        <a:t>Hub for all communications</a:t>
                      </a:r>
                    </a:p>
                  </a:txBody>
                  <a:tcPr/>
                </a:tc>
                <a:extLst>
                  <a:ext uri="{0D108BD9-81ED-4DB2-BD59-A6C34878D82A}">
                    <a16:rowId xmlns:a16="http://schemas.microsoft.com/office/drawing/2014/main" val="1478114969"/>
                  </a:ext>
                </a:extLst>
              </a:tr>
            </a:tbl>
          </a:graphicData>
        </a:graphic>
      </p:graphicFrame>
    </p:spTree>
    <p:extLst>
      <p:ext uri="{BB962C8B-B14F-4D97-AF65-F5344CB8AC3E}">
        <p14:creationId xmlns:p14="http://schemas.microsoft.com/office/powerpoint/2010/main" val="269505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732459-BE95-76C8-5ACA-50E9FFE248C4}"/>
              </a:ext>
            </a:extLst>
          </p:cNvPr>
          <p:cNvSpPr>
            <a:spLocks noGrp="1"/>
          </p:cNvSpPr>
          <p:nvPr>
            <p:ph type="title"/>
          </p:nvPr>
        </p:nvSpPr>
        <p:spPr/>
        <p:txBody>
          <a:bodyPr/>
          <a:lstStyle/>
          <a:p>
            <a:r>
              <a:rPr lang="en-US"/>
              <a:t>Timing is Everything</a:t>
            </a:r>
          </a:p>
        </p:txBody>
      </p:sp>
      <p:sp>
        <p:nvSpPr>
          <p:cNvPr id="5" name="Content Placeholder 4">
            <a:extLst>
              <a:ext uri="{FF2B5EF4-FFF2-40B4-BE49-F238E27FC236}">
                <a16:creationId xmlns:a16="http://schemas.microsoft.com/office/drawing/2014/main" id="{DB3A732D-8030-C703-1BA5-B4A3C0B7BD06}"/>
              </a:ext>
            </a:extLst>
          </p:cNvPr>
          <p:cNvSpPr>
            <a:spLocks noGrp="1"/>
          </p:cNvSpPr>
          <p:nvPr>
            <p:ph idx="1"/>
          </p:nvPr>
        </p:nvSpPr>
        <p:spPr/>
        <p:txBody>
          <a:bodyPr/>
          <a:lstStyle/>
          <a:p>
            <a:r>
              <a:rPr lang="en-US"/>
              <a:t>Create a Comms Timeline:</a:t>
            </a:r>
          </a:p>
          <a:p>
            <a:pPr lvl="1"/>
            <a:r>
              <a:rPr lang="en-US"/>
              <a:t>Coordinate channel timing</a:t>
            </a:r>
          </a:p>
          <a:p>
            <a:pPr lvl="1"/>
            <a:r>
              <a:rPr lang="en-US"/>
              <a:t>Avoid flooding followers</a:t>
            </a:r>
          </a:p>
          <a:p>
            <a:pPr lvl="1"/>
            <a:r>
              <a:rPr lang="en-US"/>
              <a:t>Schedule around key dates</a:t>
            </a:r>
          </a:p>
          <a:p>
            <a:r>
              <a:rPr lang="en-US" b="1"/>
              <a:t>Mission Tip: </a:t>
            </a:r>
            <a:r>
              <a:rPr lang="en-US"/>
              <a:t>Use a calendar to visualize your campaign rollout.</a:t>
            </a:r>
          </a:p>
        </p:txBody>
      </p:sp>
    </p:spTree>
    <p:extLst>
      <p:ext uri="{BB962C8B-B14F-4D97-AF65-F5344CB8AC3E}">
        <p14:creationId xmlns:p14="http://schemas.microsoft.com/office/powerpoint/2010/main" val="53341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1837C-5DA4-EA65-B885-9D56328652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B6D90D-DC8D-8DAD-1F40-D1B68A4484CF}"/>
              </a:ext>
            </a:extLst>
          </p:cNvPr>
          <p:cNvSpPr>
            <a:spLocks noGrp="1"/>
          </p:cNvSpPr>
          <p:nvPr>
            <p:ph type="title"/>
          </p:nvPr>
        </p:nvSpPr>
        <p:spPr/>
        <p:txBody>
          <a:bodyPr/>
          <a:lstStyle/>
          <a:p>
            <a:r>
              <a:rPr lang="en-US"/>
              <a:t>Assemble Your Toolkit</a:t>
            </a:r>
          </a:p>
        </p:txBody>
      </p:sp>
      <p:sp>
        <p:nvSpPr>
          <p:cNvPr id="5" name="Content Placeholder 4">
            <a:extLst>
              <a:ext uri="{FF2B5EF4-FFF2-40B4-BE49-F238E27FC236}">
                <a16:creationId xmlns:a16="http://schemas.microsoft.com/office/drawing/2014/main" id="{35770963-0C4B-6D82-A91D-E2AD52127786}"/>
              </a:ext>
            </a:extLst>
          </p:cNvPr>
          <p:cNvSpPr>
            <a:spLocks noGrp="1"/>
          </p:cNvSpPr>
          <p:nvPr>
            <p:ph idx="1"/>
          </p:nvPr>
        </p:nvSpPr>
        <p:spPr/>
        <p:txBody>
          <a:bodyPr/>
          <a:lstStyle/>
          <a:p>
            <a:r>
              <a:rPr lang="en-US"/>
              <a:t>Planning: Google Sheets, </a:t>
            </a:r>
            <a:r>
              <a:rPr lang="en-US" err="1"/>
              <a:t>Airtable</a:t>
            </a:r>
            <a:r>
              <a:rPr lang="en-US"/>
              <a:t>, Notion</a:t>
            </a:r>
          </a:p>
          <a:p>
            <a:r>
              <a:rPr lang="en-US"/>
              <a:t>Scheduling: Buffer, Hootsuite, Mailchimp</a:t>
            </a:r>
          </a:p>
          <a:p>
            <a:r>
              <a:rPr lang="en-US"/>
              <a:t>Tracking: UTM codes, open rates, clicks, shares</a:t>
            </a:r>
          </a:p>
        </p:txBody>
      </p:sp>
    </p:spTree>
    <p:extLst>
      <p:ext uri="{BB962C8B-B14F-4D97-AF65-F5344CB8AC3E}">
        <p14:creationId xmlns:p14="http://schemas.microsoft.com/office/powerpoint/2010/main" val="1711524473"/>
      </p:ext>
    </p:extLst>
  </p:cSld>
  <p:clrMapOvr>
    <a:masterClrMapping/>
  </p:clrMapOvr>
</p:sld>
</file>

<file path=ppt/theme/theme1.xml><?xml version="1.0" encoding="utf-8"?>
<a:theme xmlns:a="http://schemas.openxmlformats.org/drawingml/2006/main" name="Office Theme">
  <a:themeElements>
    <a:clrScheme name="CEC BRAND COLORS">
      <a:dk1>
        <a:sysClr val="windowText" lastClr="000000"/>
      </a:dk1>
      <a:lt1>
        <a:sysClr val="window" lastClr="FFFFFF"/>
      </a:lt1>
      <a:dk2>
        <a:srgbClr val="04305C"/>
      </a:dk2>
      <a:lt2>
        <a:srgbClr val="EFEFEF"/>
      </a:lt2>
      <a:accent1>
        <a:srgbClr val="04305C"/>
      </a:accent1>
      <a:accent2>
        <a:srgbClr val="00539B"/>
      </a:accent2>
      <a:accent3>
        <a:srgbClr val="BF311A"/>
      </a:accent3>
      <a:accent4>
        <a:srgbClr val="5EA157"/>
      </a:accent4>
      <a:accent5>
        <a:srgbClr val="EA7229"/>
      </a:accent5>
      <a:accent6>
        <a:srgbClr val="995FA3"/>
      </a:accent6>
      <a:hlink>
        <a:srgbClr val="00539B"/>
      </a:hlink>
      <a:folHlink>
        <a:srgbClr val="04305C"/>
      </a:folHlink>
    </a:clrScheme>
    <a:fontScheme name="CEC BRAND">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_8 SECC Townhall DRAFT" id="{D3A057AA-60DB-4A4D-9431-8470D126F6C0}" vid="{1A33AAD2-DCA7-4DA5-B9F0-C11160677F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9" ma:contentTypeDescription="Create a new document." ma:contentTypeScope="" ma:versionID="afd7f6c2e76d078ae28fde0a2b3cd5f0">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91893bc5f93591398a69352252307b3b"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DE1040-B653-4EBE-B316-DEF93F956EA3}">
  <ds:schemaRefs>
    <ds:schemaRef ds:uri="55d90b30-3abf-45d6-a953-62c750a1e836"/>
    <ds:schemaRef ds:uri="a27e65b1-c2a8-44b8-81d9-7882bc18dec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98493F-1350-4EC5-A631-65DE90BD9700}">
  <ds:schemaRefs>
    <ds:schemaRef ds:uri="55d90b30-3abf-45d6-a953-62c750a1e836"/>
    <ds:schemaRef ds:uri="a27e65b1-c2a8-44b8-81d9-7882bc18de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9D6607-3EBA-42A7-B70B-45FFD1831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THE NEW CEC BRANDED POWERPOINT (Updated 11.5.24)</Template>
  <TotalTime>13</TotalTime>
  <Words>1537</Words>
  <Application>Microsoft Office PowerPoint</Application>
  <PresentationFormat>Widescreen</PresentationFormat>
  <Paragraphs>162</Paragraphs>
  <Slides>18</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Heebo</vt:lpstr>
      <vt:lpstr>Heebo ExtraBold</vt:lpstr>
      <vt:lpstr>Office Theme</vt:lpstr>
      <vt:lpstr>Mission: Communicate Crafting a Cohesive Campaign Across Channels</vt:lpstr>
      <vt:lpstr>Today’s Mission</vt:lpstr>
      <vt:lpstr>Mission Objectives</vt:lpstr>
      <vt:lpstr>Your Communication Arsenal</vt:lpstr>
      <vt:lpstr>Decode the Mission</vt:lpstr>
      <vt:lpstr>Know Your Targets</vt:lpstr>
      <vt:lpstr>Choose Your Channel Wisely</vt:lpstr>
      <vt:lpstr>Timing is Everything</vt:lpstr>
      <vt:lpstr>Assemble Your Toolkit</vt:lpstr>
      <vt:lpstr>Cracking the Code: AI</vt:lpstr>
      <vt:lpstr>Sync Your Branding</vt:lpstr>
      <vt:lpstr>Operation Alignment</vt:lpstr>
      <vt:lpstr>Case File: Access For All Campaign</vt:lpstr>
      <vt:lpstr>PowerPoint Presentation</vt:lpstr>
      <vt:lpstr>Mission Debrief – Recap</vt:lpstr>
      <vt:lpstr>Final Mission</vt:lpstr>
      <vt:lpstr>Pull Up Your Mission Resources</vt:lpstr>
      <vt:lpstr>Thank You, Agents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Hickman</dc:creator>
  <cp:lastModifiedBy>Hannah Hickman</cp:lastModifiedBy>
  <cp:revision>1</cp:revision>
  <dcterms:created xsi:type="dcterms:W3CDTF">2025-06-11T16:49:50Z</dcterms:created>
  <dcterms:modified xsi:type="dcterms:W3CDTF">2025-07-14T16:39:49Z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