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56" r:id="rId5"/>
    <p:sldId id="261" r:id="rId6"/>
    <p:sldId id="257" r:id="rId7"/>
    <p:sldId id="317" r:id="rId8"/>
    <p:sldId id="275" r:id="rId9"/>
    <p:sldId id="276" r:id="rId10"/>
    <p:sldId id="280" r:id="rId11"/>
    <p:sldId id="273" r:id="rId12"/>
    <p:sldId id="281" r:id="rId13"/>
    <p:sldId id="282" r:id="rId14"/>
    <p:sldId id="283" r:id="rId15"/>
    <p:sldId id="284" r:id="rId16"/>
    <p:sldId id="285" r:id="rId17"/>
    <p:sldId id="295" r:id="rId18"/>
    <p:sldId id="296" r:id="rId19"/>
    <p:sldId id="294" r:id="rId20"/>
    <p:sldId id="292" r:id="rId21"/>
    <p:sldId id="286" r:id="rId22"/>
    <p:sldId id="291" r:id="rId23"/>
    <p:sldId id="297" r:id="rId24"/>
    <p:sldId id="315" r:id="rId25"/>
    <p:sldId id="316" r:id="rId26"/>
    <p:sldId id="272" r:id="rId27"/>
    <p:sldId id="271" r:id="rId28"/>
    <p:sldId id="299" r:id="rId29"/>
    <p:sldId id="300" r:id="rId30"/>
    <p:sldId id="301" r:id="rId31"/>
    <p:sldId id="311" r:id="rId32"/>
    <p:sldId id="302" r:id="rId33"/>
    <p:sldId id="309" r:id="rId34"/>
    <p:sldId id="303" r:id="rId35"/>
    <p:sldId id="310" r:id="rId36"/>
    <p:sldId id="304" r:id="rId37"/>
    <p:sldId id="312" r:id="rId38"/>
    <p:sldId id="313" r:id="rId39"/>
    <p:sldId id="31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B"/>
    <a:srgbClr val="043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nan Meyers" userId="S::brannanm@cec.sped.org::159bac77-168b-4277-addb-55d73c2c86aa" providerId="AD" clId="Web-{ED22626C-3F2E-0A0A-F04F-9795E2B43BE3}"/>
    <pc:docChg chg="modSld">
      <pc:chgData name="Brannan Meyers" userId="S::brannanm@cec.sped.org::159bac77-168b-4277-addb-55d73c2c86aa" providerId="AD" clId="Web-{ED22626C-3F2E-0A0A-F04F-9795E2B43BE3}" dt="2025-07-10T17:31:26.898" v="143"/>
      <pc:docMkLst>
        <pc:docMk/>
      </pc:docMkLst>
      <pc:sldChg chg="modNotes">
        <pc:chgData name="Brannan Meyers" userId="S::brannanm@cec.sped.org::159bac77-168b-4277-addb-55d73c2c86aa" providerId="AD" clId="Web-{ED22626C-3F2E-0A0A-F04F-9795E2B43BE3}" dt="2025-07-10T17:31:26.898" v="143"/>
        <pc:sldMkLst>
          <pc:docMk/>
          <pc:sldMk cId="204666409" sldId="304"/>
        </pc:sldMkLst>
      </pc:sldChg>
      <pc:sldChg chg="modNotes">
        <pc:chgData name="Brannan Meyers" userId="S::brannanm@cec.sped.org::159bac77-168b-4277-addb-55d73c2c86aa" providerId="AD" clId="Web-{ED22626C-3F2E-0A0A-F04F-9795E2B43BE3}" dt="2025-07-10T17:24:44.090" v="4"/>
        <pc:sldMkLst>
          <pc:docMk/>
          <pc:sldMk cId="2930314747" sldId="309"/>
        </pc:sldMkLst>
      </pc:sldChg>
    </pc:docChg>
  </pc:docChgLst>
  <pc:docChgLst>
    <pc:chgData name="Chad Rummel" userId="a0f11f00-fc9c-4297-9399-a721b8d3f693" providerId="ADAL" clId="{9C7BB679-F93A-4358-855D-A056E0083280}"/>
    <pc:docChg chg="undo custSel addSld delSld modSld sldOrd">
      <pc:chgData name="Chad Rummel" userId="a0f11f00-fc9c-4297-9399-a721b8d3f693" providerId="ADAL" clId="{9C7BB679-F93A-4358-855D-A056E0083280}" dt="2025-07-10T17:56:57.261" v="1648" actId="14100"/>
      <pc:docMkLst>
        <pc:docMk/>
      </pc:docMkLst>
      <pc:sldChg chg="addSp modSp mod modAnim">
        <pc:chgData name="Chad Rummel" userId="a0f11f00-fc9c-4297-9399-a721b8d3f693" providerId="ADAL" clId="{9C7BB679-F93A-4358-855D-A056E0083280}" dt="2025-07-10T17:50:24.393" v="1401"/>
        <pc:sldMkLst>
          <pc:docMk/>
          <pc:sldMk cId="346450301" sldId="256"/>
        </pc:sldMkLst>
        <pc:spChg chg="mod">
          <ac:chgData name="Chad Rummel" userId="a0f11f00-fc9c-4297-9399-a721b8d3f693" providerId="ADAL" clId="{9C7BB679-F93A-4358-855D-A056E0083280}" dt="2025-07-10T17:39:53.607" v="956" actId="207"/>
          <ac:spMkLst>
            <pc:docMk/>
            <pc:sldMk cId="346450301" sldId="256"/>
            <ac:spMk id="6" creationId="{2E7C5739-FC85-DCFE-1DF0-11B2CC122942}"/>
          </ac:spMkLst>
        </pc:spChg>
        <pc:picChg chg="add mod">
          <ac:chgData name="Chad Rummel" userId="a0f11f00-fc9c-4297-9399-a721b8d3f693" providerId="ADAL" clId="{9C7BB679-F93A-4358-855D-A056E0083280}" dt="2025-07-10T17:50:22.589" v="1400"/>
          <ac:picMkLst>
            <pc:docMk/>
            <pc:sldMk cId="346450301" sldId="256"/>
            <ac:picMk id="3" creationId="{8DF44439-38E5-DB18-6450-2F08C07E0A30}"/>
          </ac:picMkLst>
        </pc:picChg>
      </pc:sldChg>
      <pc:sldChg chg="addSp modSp mod modAnim">
        <pc:chgData name="Chad Rummel" userId="a0f11f00-fc9c-4297-9399-a721b8d3f693" providerId="ADAL" clId="{9C7BB679-F93A-4358-855D-A056E0083280}" dt="2025-07-10T17:56:57.261" v="1648" actId="14100"/>
        <pc:sldMkLst>
          <pc:docMk/>
          <pc:sldMk cId="4123404903" sldId="257"/>
        </pc:sldMkLst>
        <pc:spChg chg="mod">
          <ac:chgData name="Chad Rummel" userId="a0f11f00-fc9c-4297-9399-a721b8d3f693" providerId="ADAL" clId="{9C7BB679-F93A-4358-855D-A056E0083280}" dt="2025-07-10T17:53:04.692" v="1572" actId="20577"/>
          <ac:spMkLst>
            <pc:docMk/>
            <pc:sldMk cId="4123404903" sldId="257"/>
            <ac:spMk id="2" creationId="{F10207B7-9F38-9681-215C-0BD7BE485914}"/>
          </ac:spMkLst>
        </pc:spChg>
        <pc:graphicFrameChg chg="add mod">
          <ac:chgData name="Chad Rummel" userId="a0f11f00-fc9c-4297-9399-a721b8d3f693" providerId="ADAL" clId="{9C7BB679-F93A-4358-855D-A056E0083280}" dt="2025-07-10T17:56:20.501" v="1641" actId="1076"/>
          <ac:graphicFrameMkLst>
            <pc:docMk/>
            <pc:sldMk cId="4123404903" sldId="257"/>
            <ac:graphicFrameMk id="3" creationId="{711360EA-9183-4DB8-BB13-AD4C8156DF06}"/>
          </ac:graphicFrameMkLst>
        </pc:graphicFrameChg>
        <pc:graphicFrameChg chg="mod modGraphic">
          <ac:chgData name="Chad Rummel" userId="a0f11f00-fc9c-4297-9399-a721b8d3f693" providerId="ADAL" clId="{9C7BB679-F93A-4358-855D-A056E0083280}" dt="2025-07-10T17:56:57.261" v="1648" actId="14100"/>
          <ac:graphicFrameMkLst>
            <pc:docMk/>
            <pc:sldMk cId="4123404903" sldId="257"/>
            <ac:graphicFrameMk id="6" creationId="{BDBE9D2B-7152-DAF6-3F43-FA87C77A1CAC}"/>
          </ac:graphicFrameMkLst>
        </pc:graphicFrameChg>
      </pc:sldChg>
      <pc:sldChg chg="modSp mod ord">
        <pc:chgData name="Chad Rummel" userId="a0f11f00-fc9c-4297-9399-a721b8d3f693" providerId="ADAL" clId="{9C7BB679-F93A-4358-855D-A056E0083280}" dt="2025-07-10T17:51:33.082" v="1553" actId="27636"/>
        <pc:sldMkLst>
          <pc:docMk/>
          <pc:sldMk cId="1329109244" sldId="261"/>
        </pc:sldMkLst>
        <pc:spChg chg="mod">
          <ac:chgData name="Chad Rummel" userId="a0f11f00-fc9c-4297-9399-a721b8d3f693" providerId="ADAL" clId="{9C7BB679-F93A-4358-855D-A056E0083280}" dt="2025-07-10T17:50:30.792" v="1410" actId="20577"/>
          <ac:spMkLst>
            <pc:docMk/>
            <pc:sldMk cId="1329109244" sldId="261"/>
            <ac:spMk id="2" creationId="{F10207B7-9F38-9681-215C-0BD7BE485914}"/>
          </ac:spMkLst>
        </pc:spChg>
        <pc:spChg chg="mod">
          <ac:chgData name="Chad Rummel" userId="a0f11f00-fc9c-4297-9399-a721b8d3f693" providerId="ADAL" clId="{9C7BB679-F93A-4358-855D-A056E0083280}" dt="2025-07-10T17:51:33.082" v="1553" actId="27636"/>
          <ac:spMkLst>
            <pc:docMk/>
            <pc:sldMk cId="1329109244" sldId="261"/>
            <ac:spMk id="6" creationId="{562A5247-2857-91AD-6DAE-7E80209E56F3}"/>
          </ac:spMkLst>
        </pc:spChg>
      </pc:sldChg>
      <pc:sldChg chg="modNotesTx">
        <pc:chgData name="Chad Rummel" userId="a0f11f00-fc9c-4297-9399-a721b8d3f693" providerId="ADAL" clId="{9C7BB679-F93A-4358-855D-A056E0083280}" dt="2025-07-10T17:18:46.674" v="108" actId="20577"/>
        <pc:sldMkLst>
          <pc:docMk/>
          <pc:sldMk cId="533410944" sldId="271"/>
        </pc:sldMkLst>
      </pc:sldChg>
      <pc:sldChg chg="modNotesTx">
        <pc:chgData name="Chad Rummel" userId="a0f11f00-fc9c-4297-9399-a721b8d3f693" providerId="ADAL" clId="{9C7BB679-F93A-4358-855D-A056E0083280}" dt="2025-07-10T17:31:57.137" v="695" actId="20577"/>
        <pc:sldMkLst>
          <pc:docMk/>
          <pc:sldMk cId="2695055751" sldId="272"/>
        </pc:sldMkLst>
      </pc:sldChg>
      <pc:sldChg chg="del">
        <pc:chgData name="Chad Rummel" userId="a0f11f00-fc9c-4297-9399-a721b8d3f693" providerId="ADAL" clId="{9C7BB679-F93A-4358-855D-A056E0083280}" dt="2025-07-10T17:48:45.208" v="1394" actId="47"/>
        <pc:sldMkLst>
          <pc:docMk/>
          <pc:sldMk cId="3513298074" sldId="287"/>
        </pc:sldMkLst>
      </pc:sldChg>
      <pc:sldChg chg="del modNotesTx">
        <pc:chgData name="Chad Rummel" userId="a0f11f00-fc9c-4297-9399-a721b8d3f693" providerId="ADAL" clId="{9C7BB679-F93A-4358-855D-A056E0083280}" dt="2025-07-10T17:48:45.208" v="1394" actId="47"/>
        <pc:sldMkLst>
          <pc:docMk/>
          <pc:sldMk cId="2059642420" sldId="289"/>
        </pc:sldMkLst>
      </pc:sldChg>
      <pc:sldChg chg="del">
        <pc:chgData name="Chad Rummel" userId="a0f11f00-fc9c-4297-9399-a721b8d3f693" providerId="ADAL" clId="{9C7BB679-F93A-4358-855D-A056E0083280}" dt="2025-07-10T17:48:45.208" v="1394" actId="47"/>
        <pc:sldMkLst>
          <pc:docMk/>
          <pc:sldMk cId="3353131123" sldId="298"/>
        </pc:sldMkLst>
      </pc:sldChg>
      <pc:sldChg chg="modSp mod modAnim">
        <pc:chgData name="Chad Rummel" userId="a0f11f00-fc9c-4297-9399-a721b8d3f693" providerId="ADAL" clId="{9C7BB679-F93A-4358-855D-A056E0083280}" dt="2025-07-10T17:21:14.755" v="112"/>
        <pc:sldMkLst>
          <pc:docMk/>
          <pc:sldMk cId="2195819217" sldId="300"/>
        </pc:sldMkLst>
        <pc:picChg chg="mod">
          <ac:chgData name="Chad Rummel" userId="a0f11f00-fc9c-4297-9399-a721b8d3f693" providerId="ADAL" clId="{9C7BB679-F93A-4358-855D-A056E0083280}" dt="2025-07-10T17:20:38.773" v="110" actId="1076"/>
          <ac:picMkLst>
            <pc:docMk/>
            <pc:sldMk cId="2195819217" sldId="300"/>
            <ac:picMk id="8" creationId="{DBC8DF00-D8E1-D227-81E4-3A64C6289ED9}"/>
          </ac:picMkLst>
        </pc:picChg>
      </pc:sldChg>
      <pc:sldChg chg="delSp modSp mod modAnim">
        <pc:chgData name="Chad Rummel" userId="a0f11f00-fc9c-4297-9399-a721b8d3f693" providerId="ADAL" clId="{9C7BB679-F93A-4358-855D-A056E0083280}" dt="2025-07-10T17:29:29.827" v="639" actId="20577"/>
        <pc:sldMkLst>
          <pc:docMk/>
          <pc:sldMk cId="3025438689" sldId="302"/>
        </pc:sldMkLst>
        <pc:spChg chg="mod">
          <ac:chgData name="Chad Rummel" userId="a0f11f00-fc9c-4297-9399-a721b8d3f693" providerId="ADAL" clId="{9C7BB679-F93A-4358-855D-A056E0083280}" dt="2025-07-10T17:29:29.827" v="639" actId="20577"/>
          <ac:spMkLst>
            <pc:docMk/>
            <pc:sldMk cId="3025438689" sldId="302"/>
            <ac:spMk id="2" creationId="{4B5B60DB-4886-6EE1-C92C-D3DCE369F8E7}"/>
          </ac:spMkLst>
        </pc:spChg>
        <pc:spChg chg="del">
          <ac:chgData name="Chad Rummel" userId="a0f11f00-fc9c-4297-9399-a721b8d3f693" providerId="ADAL" clId="{9C7BB679-F93A-4358-855D-A056E0083280}" dt="2025-07-10T17:23:27.631" v="114" actId="478"/>
          <ac:spMkLst>
            <pc:docMk/>
            <pc:sldMk cId="3025438689" sldId="302"/>
            <ac:spMk id="10" creationId="{EE658374-ACD1-F631-2AE2-ED8856052F13}"/>
          </ac:spMkLst>
        </pc:spChg>
        <pc:spChg chg="del">
          <ac:chgData name="Chad Rummel" userId="a0f11f00-fc9c-4297-9399-a721b8d3f693" providerId="ADAL" clId="{9C7BB679-F93A-4358-855D-A056E0083280}" dt="2025-07-10T17:23:27.631" v="114" actId="478"/>
          <ac:spMkLst>
            <pc:docMk/>
            <pc:sldMk cId="3025438689" sldId="302"/>
            <ac:spMk id="11" creationId="{F61A4470-8FBC-0B38-7512-20B0C422E03B}"/>
          </ac:spMkLst>
        </pc:spChg>
        <pc:picChg chg="del">
          <ac:chgData name="Chad Rummel" userId="a0f11f00-fc9c-4297-9399-a721b8d3f693" providerId="ADAL" clId="{9C7BB679-F93A-4358-855D-A056E0083280}" dt="2025-07-10T17:23:27.631" v="114" actId="478"/>
          <ac:picMkLst>
            <pc:docMk/>
            <pc:sldMk cId="3025438689" sldId="302"/>
            <ac:picMk id="5" creationId="{6BB129C4-A924-19D3-B639-D0E6C4C80274}"/>
          </ac:picMkLst>
        </pc:picChg>
        <pc:picChg chg="del">
          <ac:chgData name="Chad Rummel" userId="a0f11f00-fc9c-4297-9399-a721b8d3f693" providerId="ADAL" clId="{9C7BB679-F93A-4358-855D-A056E0083280}" dt="2025-07-10T17:23:27.631" v="114" actId="478"/>
          <ac:picMkLst>
            <pc:docMk/>
            <pc:sldMk cId="3025438689" sldId="302"/>
            <ac:picMk id="7" creationId="{625B929A-EA27-B65E-DBE9-AFD96E6B1C18}"/>
          </ac:picMkLst>
        </pc:picChg>
      </pc:sldChg>
      <pc:sldChg chg="addSp delSp modSp mod modAnim modNotesTx">
        <pc:chgData name="Chad Rummel" userId="a0f11f00-fc9c-4297-9399-a721b8d3f693" providerId="ADAL" clId="{9C7BB679-F93A-4358-855D-A056E0083280}" dt="2025-07-10T17:33:03.761" v="826" actId="20577"/>
        <pc:sldMkLst>
          <pc:docMk/>
          <pc:sldMk cId="204666409" sldId="304"/>
        </pc:sldMkLst>
        <pc:spChg chg="mod">
          <ac:chgData name="Chad Rummel" userId="a0f11f00-fc9c-4297-9399-a721b8d3f693" providerId="ADAL" clId="{9C7BB679-F93A-4358-855D-A056E0083280}" dt="2025-07-10T17:33:03.761" v="826" actId="20577"/>
          <ac:spMkLst>
            <pc:docMk/>
            <pc:sldMk cId="204666409" sldId="304"/>
            <ac:spMk id="13" creationId="{68B9A7A2-868A-E879-6DEF-AF5193CE069A}"/>
          </ac:spMkLst>
        </pc:spChg>
        <pc:picChg chg="add mod">
          <ac:chgData name="Chad Rummel" userId="a0f11f00-fc9c-4297-9399-a721b8d3f693" providerId="ADAL" clId="{9C7BB679-F93A-4358-855D-A056E0083280}" dt="2025-07-10T17:32:11.044" v="697"/>
          <ac:picMkLst>
            <pc:docMk/>
            <pc:sldMk cId="204666409" sldId="304"/>
            <ac:picMk id="2" creationId="{7193D3F2-6F19-CB51-C200-8B66487D4FBD}"/>
          </ac:picMkLst>
        </pc:picChg>
        <pc:picChg chg="del mod">
          <ac:chgData name="Chad Rummel" userId="a0f11f00-fc9c-4297-9399-a721b8d3f693" providerId="ADAL" clId="{9C7BB679-F93A-4358-855D-A056E0083280}" dt="2025-07-10T17:32:10.660" v="696" actId="478"/>
          <ac:picMkLst>
            <pc:docMk/>
            <pc:sldMk cId="204666409" sldId="304"/>
            <ac:picMk id="12" creationId="{4592FA97-C67F-E79D-D97B-18E8962AE24D}"/>
          </ac:picMkLst>
        </pc:picChg>
      </pc:sldChg>
      <pc:sldChg chg="del">
        <pc:chgData name="Chad Rummel" userId="a0f11f00-fc9c-4297-9399-a721b8d3f693" providerId="ADAL" clId="{9C7BB679-F93A-4358-855D-A056E0083280}" dt="2025-07-10T17:29:50.674" v="640" actId="47"/>
        <pc:sldMkLst>
          <pc:docMk/>
          <pc:sldMk cId="1012721422" sldId="305"/>
        </pc:sldMkLst>
      </pc:sldChg>
      <pc:sldChg chg="del">
        <pc:chgData name="Chad Rummel" userId="a0f11f00-fc9c-4297-9399-a721b8d3f693" providerId="ADAL" clId="{9C7BB679-F93A-4358-855D-A056E0083280}" dt="2025-07-10T17:46:28.395" v="1374" actId="47"/>
        <pc:sldMkLst>
          <pc:docMk/>
          <pc:sldMk cId="4023170374" sldId="306"/>
        </pc:sldMkLst>
      </pc:sldChg>
      <pc:sldChg chg="del">
        <pc:chgData name="Chad Rummel" userId="a0f11f00-fc9c-4297-9399-a721b8d3f693" providerId="ADAL" clId="{9C7BB679-F93A-4358-855D-A056E0083280}" dt="2025-07-10T17:46:28.395" v="1374" actId="47"/>
        <pc:sldMkLst>
          <pc:docMk/>
          <pc:sldMk cId="2546541610" sldId="307"/>
        </pc:sldMkLst>
      </pc:sldChg>
      <pc:sldChg chg="del">
        <pc:chgData name="Chad Rummel" userId="a0f11f00-fc9c-4297-9399-a721b8d3f693" providerId="ADAL" clId="{9C7BB679-F93A-4358-855D-A056E0083280}" dt="2025-07-10T17:46:28.395" v="1374" actId="47"/>
        <pc:sldMkLst>
          <pc:docMk/>
          <pc:sldMk cId="1820015193" sldId="308"/>
        </pc:sldMkLst>
      </pc:sldChg>
      <pc:sldChg chg="add">
        <pc:chgData name="Chad Rummel" userId="a0f11f00-fc9c-4297-9399-a721b8d3f693" providerId="ADAL" clId="{9C7BB679-F93A-4358-855D-A056E0083280}" dt="2025-07-10T17:23:22.808" v="113" actId="2890"/>
        <pc:sldMkLst>
          <pc:docMk/>
          <pc:sldMk cId="2930314747" sldId="309"/>
        </pc:sldMkLst>
      </pc:sldChg>
      <pc:sldChg chg="addSp modSp add mod modAnim">
        <pc:chgData name="Chad Rummel" userId="a0f11f00-fc9c-4297-9399-a721b8d3f693" providerId="ADAL" clId="{9C7BB679-F93A-4358-855D-A056E0083280}" dt="2025-07-10T17:48:59.770" v="1398" actId="1076"/>
        <pc:sldMkLst>
          <pc:docMk/>
          <pc:sldMk cId="3161560606" sldId="310"/>
        </pc:sldMkLst>
        <pc:spChg chg="mod">
          <ac:chgData name="Chad Rummel" userId="a0f11f00-fc9c-4297-9399-a721b8d3f693" providerId="ADAL" clId="{9C7BB679-F93A-4358-855D-A056E0083280}" dt="2025-07-10T17:25:36.885" v="193" actId="20577"/>
          <ac:spMkLst>
            <pc:docMk/>
            <pc:sldMk cId="3161560606" sldId="310"/>
            <ac:spMk id="2" creationId="{6B3557F9-717D-5BA0-77C2-43D0A4B304D9}"/>
          </ac:spMkLst>
        </pc:spChg>
        <pc:spChg chg="mod">
          <ac:chgData name="Chad Rummel" userId="a0f11f00-fc9c-4297-9399-a721b8d3f693" providerId="ADAL" clId="{9C7BB679-F93A-4358-855D-A056E0083280}" dt="2025-07-10T17:27:01.118" v="535" actId="20577"/>
          <ac:spMkLst>
            <pc:docMk/>
            <pc:sldMk cId="3161560606" sldId="310"/>
            <ac:spMk id="5" creationId="{03F5207E-1CBD-D788-3B5B-56CB1444D148}"/>
          </ac:spMkLst>
        </pc:spChg>
        <pc:picChg chg="add mod">
          <ac:chgData name="Chad Rummel" userId="a0f11f00-fc9c-4297-9399-a721b8d3f693" providerId="ADAL" clId="{9C7BB679-F93A-4358-855D-A056E0083280}" dt="2025-07-10T17:48:59.770" v="1398" actId="1076"/>
          <ac:picMkLst>
            <pc:docMk/>
            <pc:sldMk cId="3161560606" sldId="310"/>
            <ac:picMk id="3" creationId="{B8311461-C39C-7521-6E60-2CBB638537E7}"/>
          </ac:picMkLst>
        </pc:picChg>
      </pc:sldChg>
      <pc:sldChg chg="addSp modSp add mod">
        <pc:chgData name="Chad Rummel" userId="a0f11f00-fc9c-4297-9399-a721b8d3f693" providerId="ADAL" clId="{9C7BB679-F93A-4358-855D-A056E0083280}" dt="2025-07-10T17:29:14.299" v="570" actId="207"/>
        <pc:sldMkLst>
          <pc:docMk/>
          <pc:sldMk cId="1453137278" sldId="311"/>
        </pc:sldMkLst>
        <pc:spChg chg="add mod">
          <ac:chgData name="Chad Rummel" userId="a0f11f00-fc9c-4297-9399-a721b8d3f693" providerId="ADAL" clId="{9C7BB679-F93A-4358-855D-A056E0083280}" dt="2025-07-10T17:29:14.299" v="570" actId="207"/>
          <ac:spMkLst>
            <pc:docMk/>
            <pc:sldMk cId="1453137278" sldId="311"/>
            <ac:spMk id="3" creationId="{004F92B4-420D-E296-4911-3F46C9B45DF8}"/>
          </ac:spMkLst>
        </pc:spChg>
      </pc:sldChg>
      <pc:sldChg chg="addSp delSp modSp new mod">
        <pc:chgData name="Chad Rummel" userId="a0f11f00-fc9c-4297-9399-a721b8d3f693" providerId="ADAL" clId="{9C7BB679-F93A-4358-855D-A056E0083280}" dt="2025-07-10T17:46:40.556" v="1375" actId="1076"/>
        <pc:sldMkLst>
          <pc:docMk/>
          <pc:sldMk cId="3881956057" sldId="312"/>
        </pc:sldMkLst>
        <pc:spChg chg="mod">
          <ac:chgData name="Chad Rummel" userId="a0f11f00-fc9c-4297-9399-a721b8d3f693" providerId="ADAL" clId="{9C7BB679-F93A-4358-855D-A056E0083280}" dt="2025-07-10T17:46:40.556" v="1375" actId="1076"/>
          <ac:spMkLst>
            <pc:docMk/>
            <pc:sldMk cId="3881956057" sldId="312"/>
            <ac:spMk id="2" creationId="{E0FF18AC-D918-EEE0-5537-375BDA9CFCDC}"/>
          </ac:spMkLst>
        </pc:spChg>
        <pc:spChg chg="del">
          <ac:chgData name="Chad Rummel" userId="a0f11f00-fc9c-4297-9399-a721b8d3f693" providerId="ADAL" clId="{9C7BB679-F93A-4358-855D-A056E0083280}" dt="2025-07-10T17:38:56.851" v="943"/>
          <ac:spMkLst>
            <pc:docMk/>
            <pc:sldMk cId="3881956057" sldId="312"/>
            <ac:spMk id="3" creationId="{243EDD40-3A49-C9E1-1AED-907AB44B6BBB}"/>
          </ac:spMkLst>
        </pc:spChg>
        <pc:picChg chg="add mod modCrop">
          <ac:chgData name="Chad Rummel" userId="a0f11f00-fc9c-4297-9399-a721b8d3f693" providerId="ADAL" clId="{9C7BB679-F93A-4358-855D-A056E0083280}" dt="2025-07-10T17:39:22.405" v="949" actId="1076"/>
          <ac:picMkLst>
            <pc:docMk/>
            <pc:sldMk cId="3881956057" sldId="312"/>
            <ac:picMk id="5" creationId="{4D59A075-972B-3168-828B-7DD6C9861E0E}"/>
          </ac:picMkLst>
        </pc:picChg>
      </pc:sldChg>
      <pc:sldChg chg="addSp modSp add mod modAnim">
        <pc:chgData name="Chad Rummel" userId="a0f11f00-fc9c-4297-9399-a721b8d3f693" providerId="ADAL" clId="{9C7BB679-F93A-4358-855D-A056E0083280}" dt="2025-07-10T17:49:02.279" v="1399"/>
        <pc:sldMkLst>
          <pc:docMk/>
          <pc:sldMk cId="1932853948" sldId="313"/>
        </pc:sldMkLst>
        <pc:spChg chg="mod">
          <ac:chgData name="Chad Rummel" userId="a0f11f00-fc9c-4297-9399-a721b8d3f693" providerId="ADAL" clId="{9C7BB679-F93A-4358-855D-A056E0083280}" dt="2025-07-10T17:40:26.420" v="1012" actId="5793"/>
          <ac:spMkLst>
            <pc:docMk/>
            <pc:sldMk cId="1932853948" sldId="313"/>
            <ac:spMk id="2" creationId="{24D246A2-F602-AFAD-FAA1-C8D27AE4966A}"/>
          </ac:spMkLst>
        </pc:spChg>
        <pc:spChg chg="mod">
          <ac:chgData name="Chad Rummel" userId="a0f11f00-fc9c-4297-9399-a721b8d3f693" providerId="ADAL" clId="{9C7BB679-F93A-4358-855D-A056E0083280}" dt="2025-07-10T17:45:19.973" v="1304" actId="20577"/>
          <ac:spMkLst>
            <pc:docMk/>
            <pc:sldMk cId="1932853948" sldId="313"/>
            <ac:spMk id="5" creationId="{6FC8D7BC-15D6-99BF-856E-45B127740F8A}"/>
          </ac:spMkLst>
        </pc:spChg>
        <pc:picChg chg="add mod">
          <ac:chgData name="Chad Rummel" userId="a0f11f00-fc9c-4297-9399-a721b8d3f693" providerId="ADAL" clId="{9C7BB679-F93A-4358-855D-A056E0083280}" dt="2025-07-10T17:49:02.279" v="1399"/>
          <ac:picMkLst>
            <pc:docMk/>
            <pc:sldMk cId="1932853948" sldId="313"/>
            <ac:picMk id="3" creationId="{7AA2578F-40DD-6C09-440B-C78800345787}"/>
          </ac:picMkLst>
        </pc:picChg>
      </pc:sldChg>
      <pc:sldChg chg="modSp add mod">
        <pc:chgData name="Chad Rummel" userId="a0f11f00-fc9c-4297-9399-a721b8d3f693" providerId="ADAL" clId="{9C7BB679-F93A-4358-855D-A056E0083280}" dt="2025-07-10T17:46:21.398" v="1373" actId="20577"/>
        <pc:sldMkLst>
          <pc:docMk/>
          <pc:sldMk cId="3579595930" sldId="314"/>
        </pc:sldMkLst>
        <pc:spChg chg="mod">
          <ac:chgData name="Chad Rummel" userId="a0f11f00-fc9c-4297-9399-a721b8d3f693" providerId="ADAL" clId="{9C7BB679-F93A-4358-855D-A056E0083280}" dt="2025-07-10T17:46:12.652" v="1321" actId="5793"/>
          <ac:spMkLst>
            <pc:docMk/>
            <pc:sldMk cId="3579595930" sldId="314"/>
            <ac:spMk id="2" creationId="{A1EF0D79-4AEB-7FF2-25F5-7F8047F420F2}"/>
          </ac:spMkLst>
        </pc:spChg>
        <pc:spChg chg="mod">
          <ac:chgData name="Chad Rummel" userId="a0f11f00-fc9c-4297-9399-a721b8d3f693" providerId="ADAL" clId="{9C7BB679-F93A-4358-855D-A056E0083280}" dt="2025-07-10T17:46:21.398" v="1373" actId="20577"/>
          <ac:spMkLst>
            <pc:docMk/>
            <pc:sldMk cId="3579595930" sldId="314"/>
            <ac:spMk id="5" creationId="{69457BB4-6F14-BBB8-966D-F7819B742228}"/>
          </ac:spMkLst>
        </pc:spChg>
      </pc:sldChg>
      <pc:sldChg chg="addSp modSp add mod modAnim">
        <pc:chgData name="Chad Rummel" userId="a0f11f00-fc9c-4297-9399-a721b8d3f693" providerId="ADAL" clId="{9C7BB679-F93A-4358-855D-A056E0083280}" dt="2025-07-10T17:48:41.640" v="1393" actId="1076"/>
        <pc:sldMkLst>
          <pc:docMk/>
          <pc:sldMk cId="1048795326" sldId="315"/>
        </pc:sldMkLst>
        <pc:spChg chg="mod">
          <ac:chgData name="Chad Rummel" userId="a0f11f00-fc9c-4297-9399-a721b8d3f693" providerId="ADAL" clId="{9C7BB679-F93A-4358-855D-A056E0083280}" dt="2025-07-10T17:47:38.465" v="1379" actId="1076"/>
          <ac:spMkLst>
            <pc:docMk/>
            <pc:sldMk cId="1048795326" sldId="315"/>
            <ac:spMk id="2" creationId="{BC4DA546-D231-3267-9A30-37E0FF5B7453}"/>
          </ac:spMkLst>
        </pc:spChg>
        <pc:spChg chg="mod">
          <ac:chgData name="Chad Rummel" userId="a0f11f00-fc9c-4297-9399-a721b8d3f693" providerId="ADAL" clId="{9C7BB679-F93A-4358-855D-A056E0083280}" dt="2025-07-10T17:48:09.314" v="1387"/>
          <ac:spMkLst>
            <pc:docMk/>
            <pc:sldMk cId="1048795326" sldId="315"/>
            <ac:spMk id="5" creationId="{647F5F91-D58E-A0FD-FD3C-544CED2224F6}"/>
          </ac:spMkLst>
        </pc:spChg>
        <pc:picChg chg="add mod">
          <ac:chgData name="Chad Rummel" userId="a0f11f00-fc9c-4297-9399-a721b8d3f693" providerId="ADAL" clId="{9C7BB679-F93A-4358-855D-A056E0083280}" dt="2025-07-10T17:48:41.640" v="1393" actId="1076"/>
          <ac:picMkLst>
            <pc:docMk/>
            <pc:sldMk cId="1048795326" sldId="315"/>
            <ac:picMk id="3" creationId="{DB43E0AE-AF84-9E7D-57C5-4BB7D8FF41E0}"/>
          </ac:picMkLst>
        </pc:picChg>
      </pc:sldChg>
      <pc:sldChg chg="modSp add mod">
        <pc:chgData name="Chad Rummel" userId="a0f11f00-fc9c-4297-9399-a721b8d3f693" providerId="ADAL" clId="{9C7BB679-F93A-4358-855D-A056E0083280}" dt="2025-07-10T17:48:34.660" v="1391" actId="20577"/>
        <pc:sldMkLst>
          <pc:docMk/>
          <pc:sldMk cId="618894438" sldId="316"/>
        </pc:sldMkLst>
        <pc:spChg chg="mod">
          <ac:chgData name="Chad Rummel" userId="a0f11f00-fc9c-4297-9399-a721b8d3f693" providerId="ADAL" clId="{9C7BB679-F93A-4358-855D-A056E0083280}" dt="2025-07-10T17:48:34.660" v="1391" actId="20577"/>
          <ac:spMkLst>
            <pc:docMk/>
            <pc:sldMk cId="618894438" sldId="316"/>
            <ac:spMk id="5" creationId="{510EEA0C-9980-0BBF-9C03-3075E6B7FBFD}"/>
          </ac:spMkLst>
        </pc:spChg>
      </pc:sldChg>
      <pc:sldChg chg="add">
        <pc:chgData name="Chad Rummel" userId="a0f11f00-fc9c-4297-9399-a721b8d3f693" providerId="ADAL" clId="{9C7BB679-F93A-4358-855D-A056E0083280}" dt="2025-07-10T17:50:26.401" v="1402" actId="2890"/>
        <pc:sldMkLst>
          <pc:docMk/>
          <pc:sldMk cId="3671591199" sldId="31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671A3-B4AE-4435-BCA4-5CF6F923AB2E}" type="doc">
      <dgm:prSet loTypeId="urn:microsoft.com/office/officeart/2005/8/layout/radial6" loCatId="cycle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EE8F1E56-7C76-4F64-97ED-70A8EB943210}">
      <dgm:prSet phldrT="[Text]"/>
      <dgm:spPr/>
      <dgm:t>
        <a:bodyPr/>
        <a:lstStyle/>
        <a:p>
          <a:r>
            <a:rPr lang="en-US"/>
            <a:t>CEC</a:t>
          </a:r>
        </a:p>
      </dgm:t>
    </dgm:pt>
    <dgm:pt modelId="{7A71C7F2-2FB8-49B5-A794-0F10849F9B69}" type="parTrans" cxnId="{89FF449A-CD3D-45CB-84F4-99B8B4FB2344}">
      <dgm:prSet/>
      <dgm:spPr/>
      <dgm:t>
        <a:bodyPr/>
        <a:lstStyle/>
        <a:p>
          <a:endParaRPr lang="en-US"/>
        </a:p>
      </dgm:t>
    </dgm:pt>
    <dgm:pt modelId="{E8E02098-4ADE-426D-9E35-23DB5C601AED}" type="sibTrans" cxnId="{89FF449A-CD3D-45CB-84F4-99B8B4FB2344}">
      <dgm:prSet/>
      <dgm:spPr/>
      <dgm:t>
        <a:bodyPr/>
        <a:lstStyle/>
        <a:p>
          <a:endParaRPr lang="en-US"/>
        </a:p>
      </dgm:t>
    </dgm:pt>
    <dgm:pt modelId="{3BF34136-06D1-450D-AE93-E608568FB06E}">
      <dgm:prSet phldrT="[Text]"/>
      <dgm:spPr/>
      <dgm:t>
        <a:bodyPr/>
        <a:lstStyle/>
        <a:p>
          <a:r>
            <a:rPr lang="en-US"/>
            <a:t>Location</a:t>
          </a:r>
        </a:p>
      </dgm:t>
    </dgm:pt>
    <dgm:pt modelId="{C3157500-0901-4EA4-8150-0C509DB72F68}" type="sibTrans" cxnId="{A96BAC4C-0EA1-4992-B851-927767C53F96}">
      <dgm:prSet/>
      <dgm:spPr/>
      <dgm:t>
        <a:bodyPr/>
        <a:lstStyle/>
        <a:p>
          <a:endParaRPr lang="en-US"/>
        </a:p>
      </dgm:t>
    </dgm:pt>
    <dgm:pt modelId="{6F25DB62-1C03-4B64-B22D-0AEC4432151B}" type="parTrans" cxnId="{A96BAC4C-0EA1-4992-B851-927767C53F96}">
      <dgm:prSet/>
      <dgm:spPr/>
      <dgm:t>
        <a:bodyPr/>
        <a:lstStyle/>
        <a:p>
          <a:endParaRPr lang="en-US"/>
        </a:p>
      </dgm:t>
    </dgm:pt>
    <dgm:pt modelId="{888AEFB8-35EC-4F65-9286-C374AE5BFD63}">
      <dgm:prSet phldrT="[Text]"/>
      <dgm:spPr/>
      <dgm:t>
        <a:bodyPr/>
        <a:lstStyle/>
        <a:p>
          <a:r>
            <a:rPr lang="en-US"/>
            <a:t>Personal</a:t>
          </a:r>
        </a:p>
      </dgm:t>
    </dgm:pt>
    <dgm:pt modelId="{51AFABF0-BD84-43F2-9335-68610D0C60D3}" type="sibTrans" cxnId="{1192D115-8356-49B4-88A4-BFF07403F1DB}">
      <dgm:prSet/>
      <dgm:spPr/>
      <dgm:t>
        <a:bodyPr/>
        <a:lstStyle/>
        <a:p>
          <a:endParaRPr lang="en-US"/>
        </a:p>
      </dgm:t>
    </dgm:pt>
    <dgm:pt modelId="{00430DCE-FC99-4654-A9E7-27E127625884}" type="parTrans" cxnId="{1192D115-8356-49B4-88A4-BFF07403F1DB}">
      <dgm:prSet/>
      <dgm:spPr/>
      <dgm:t>
        <a:bodyPr/>
        <a:lstStyle/>
        <a:p>
          <a:endParaRPr lang="en-US"/>
        </a:p>
      </dgm:t>
    </dgm:pt>
    <dgm:pt modelId="{43E7D519-8F64-417A-A5F4-377F52A37CEF}">
      <dgm:prSet phldrT="[Text]"/>
      <dgm:spPr/>
      <dgm:t>
        <a:bodyPr/>
        <a:lstStyle/>
        <a:p>
          <a:r>
            <a:rPr lang="en-US"/>
            <a:t>Specialty</a:t>
          </a:r>
        </a:p>
      </dgm:t>
    </dgm:pt>
    <dgm:pt modelId="{189F02AA-1512-4A11-9C1F-87B94C592B06}" type="sibTrans" cxnId="{F9458ED3-B93B-4287-B880-132AABB29E23}">
      <dgm:prSet/>
      <dgm:spPr/>
      <dgm:t>
        <a:bodyPr/>
        <a:lstStyle/>
        <a:p>
          <a:endParaRPr lang="en-US"/>
        </a:p>
      </dgm:t>
    </dgm:pt>
    <dgm:pt modelId="{CAB921D4-2994-4999-AB78-3D00F869E7DB}" type="parTrans" cxnId="{F9458ED3-B93B-4287-B880-132AABB29E23}">
      <dgm:prSet/>
      <dgm:spPr/>
      <dgm:t>
        <a:bodyPr/>
        <a:lstStyle/>
        <a:p>
          <a:endParaRPr lang="en-US"/>
        </a:p>
      </dgm:t>
    </dgm:pt>
    <dgm:pt modelId="{ED9D1EF7-02B3-4658-85DE-334A7192CB57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Career</a:t>
          </a:r>
        </a:p>
      </dgm:t>
    </dgm:pt>
    <dgm:pt modelId="{9D6828B8-08CE-4214-A7A3-FF9923AB9F5E}" type="sibTrans" cxnId="{AB604C1D-EB4B-45E0-AF15-B33FA6B494B4}">
      <dgm:prSet/>
      <dgm:spPr/>
      <dgm:t>
        <a:bodyPr/>
        <a:lstStyle/>
        <a:p>
          <a:endParaRPr lang="en-US"/>
        </a:p>
      </dgm:t>
    </dgm:pt>
    <dgm:pt modelId="{7693CF45-DBE2-4DF3-8CCE-1A8FEFF62F9A}" type="parTrans" cxnId="{AB604C1D-EB4B-45E0-AF15-B33FA6B494B4}">
      <dgm:prSet/>
      <dgm:spPr/>
      <dgm:t>
        <a:bodyPr/>
        <a:lstStyle/>
        <a:p>
          <a:endParaRPr lang="en-US"/>
        </a:p>
      </dgm:t>
    </dgm:pt>
    <dgm:pt modelId="{811334A1-1A66-4287-8B9D-E540EAD25B04}" type="pres">
      <dgm:prSet presAssocID="{3F4671A3-B4AE-4435-BCA4-5CF6F923AB2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77D4289-E2DB-4D73-9CF0-FE6C52E93351}" type="pres">
      <dgm:prSet presAssocID="{EE8F1E56-7C76-4F64-97ED-70A8EB943210}" presName="centerShape" presStyleLbl="node0" presStyleIdx="0" presStyleCnt="1"/>
      <dgm:spPr/>
    </dgm:pt>
    <dgm:pt modelId="{411320C9-F79A-4937-8A2A-DB9AFBC29B7E}" type="pres">
      <dgm:prSet presAssocID="{3BF34136-06D1-450D-AE93-E608568FB06E}" presName="node" presStyleLbl="node1" presStyleIdx="0" presStyleCnt="4">
        <dgm:presLayoutVars>
          <dgm:bulletEnabled val="1"/>
        </dgm:presLayoutVars>
      </dgm:prSet>
      <dgm:spPr/>
    </dgm:pt>
    <dgm:pt modelId="{5A3001A3-DC2F-423E-B7D5-98CCD8334E27}" type="pres">
      <dgm:prSet presAssocID="{3BF34136-06D1-450D-AE93-E608568FB06E}" presName="dummy" presStyleCnt="0"/>
      <dgm:spPr/>
    </dgm:pt>
    <dgm:pt modelId="{4C916AF0-6BBF-44F3-BB7C-3FB103A72A7A}" type="pres">
      <dgm:prSet presAssocID="{C3157500-0901-4EA4-8150-0C509DB72F68}" presName="sibTrans" presStyleLbl="sibTrans2D1" presStyleIdx="0" presStyleCnt="4"/>
      <dgm:spPr/>
    </dgm:pt>
    <dgm:pt modelId="{660E4B28-7063-49AC-A30F-74CB4DC7A82A}" type="pres">
      <dgm:prSet presAssocID="{888AEFB8-35EC-4F65-9286-C374AE5BFD63}" presName="node" presStyleLbl="node1" presStyleIdx="1" presStyleCnt="4">
        <dgm:presLayoutVars>
          <dgm:bulletEnabled val="1"/>
        </dgm:presLayoutVars>
      </dgm:prSet>
      <dgm:spPr/>
    </dgm:pt>
    <dgm:pt modelId="{ED1B3C11-9889-4FEA-8F5E-B8EB1FC2B4B6}" type="pres">
      <dgm:prSet presAssocID="{888AEFB8-35EC-4F65-9286-C374AE5BFD63}" presName="dummy" presStyleCnt="0"/>
      <dgm:spPr/>
    </dgm:pt>
    <dgm:pt modelId="{57400D4D-D508-4958-84A1-703FFEF98F98}" type="pres">
      <dgm:prSet presAssocID="{51AFABF0-BD84-43F2-9335-68610D0C60D3}" presName="sibTrans" presStyleLbl="sibTrans2D1" presStyleIdx="1" presStyleCnt="4"/>
      <dgm:spPr/>
    </dgm:pt>
    <dgm:pt modelId="{AC3EEA74-6636-4542-8AB9-B430A208A71D}" type="pres">
      <dgm:prSet presAssocID="{43E7D519-8F64-417A-A5F4-377F52A37CEF}" presName="node" presStyleLbl="node1" presStyleIdx="2" presStyleCnt="4">
        <dgm:presLayoutVars>
          <dgm:bulletEnabled val="1"/>
        </dgm:presLayoutVars>
      </dgm:prSet>
      <dgm:spPr/>
    </dgm:pt>
    <dgm:pt modelId="{A0854A99-1B2C-48F0-B6AD-E59B1893FFF6}" type="pres">
      <dgm:prSet presAssocID="{43E7D519-8F64-417A-A5F4-377F52A37CEF}" presName="dummy" presStyleCnt="0"/>
      <dgm:spPr/>
    </dgm:pt>
    <dgm:pt modelId="{4E2E1FB8-1E47-4B0A-AEB9-ED3FFB8F1EB1}" type="pres">
      <dgm:prSet presAssocID="{189F02AA-1512-4A11-9C1F-87B94C592B06}" presName="sibTrans" presStyleLbl="sibTrans2D1" presStyleIdx="2" presStyleCnt="4"/>
      <dgm:spPr/>
    </dgm:pt>
    <dgm:pt modelId="{3F1C1DFA-B854-4DD9-B752-933AC3F563A8}" type="pres">
      <dgm:prSet presAssocID="{ED9D1EF7-02B3-4658-85DE-334A7192CB57}" presName="node" presStyleLbl="node1" presStyleIdx="3" presStyleCnt="4">
        <dgm:presLayoutVars>
          <dgm:bulletEnabled val="1"/>
        </dgm:presLayoutVars>
      </dgm:prSet>
      <dgm:spPr/>
    </dgm:pt>
    <dgm:pt modelId="{C9D30F1B-A266-4667-A4B8-D64BA7879850}" type="pres">
      <dgm:prSet presAssocID="{ED9D1EF7-02B3-4658-85DE-334A7192CB57}" presName="dummy" presStyleCnt="0"/>
      <dgm:spPr/>
    </dgm:pt>
    <dgm:pt modelId="{4E78650D-2B0F-4DAC-A8E3-190C57D289CA}" type="pres">
      <dgm:prSet presAssocID="{9D6828B8-08CE-4214-A7A3-FF9923AB9F5E}" presName="sibTrans" presStyleLbl="sibTrans2D1" presStyleIdx="3" presStyleCnt="4"/>
      <dgm:spPr/>
    </dgm:pt>
  </dgm:ptLst>
  <dgm:cxnLst>
    <dgm:cxn modelId="{E4E39404-182A-4057-A7F7-D2F83118A19C}" type="presOf" srcId="{9D6828B8-08CE-4214-A7A3-FF9923AB9F5E}" destId="{4E78650D-2B0F-4DAC-A8E3-190C57D289CA}" srcOrd="0" destOrd="0" presId="urn:microsoft.com/office/officeart/2005/8/layout/radial6"/>
    <dgm:cxn modelId="{1192D115-8356-49B4-88A4-BFF07403F1DB}" srcId="{EE8F1E56-7C76-4F64-97ED-70A8EB943210}" destId="{888AEFB8-35EC-4F65-9286-C374AE5BFD63}" srcOrd="1" destOrd="0" parTransId="{00430DCE-FC99-4654-A9E7-27E127625884}" sibTransId="{51AFABF0-BD84-43F2-9335-68610D0C60D3}"/>
    <dgm:cxn modelId="{AB604C1D-EB4B-45E0-AF15-B33FA6B494B4}" srcId="{EE8F1E56-7C76-4F64-97ED-70A8EB943210}" destId="{ED9D1EF7-02B3-4658-85DE-334A7192CB57}" srcOrd="3" destOrd="0" parTransId="{7693CF45-DBE2-4DF3-8CCE-1A8FEFF62F9A}" sibTransId="{9D6828B8-08CE-4214-A7A3-FF9923AB9F5E}"/>
    <dgm:cxn modelId="{4D905522-1150-4A5D-8707-CF4CA779F575}" type="presOf" srcId="{51AFABF0-BD84-43F2-9335-68610D0C60D3}" destId="{57400D4D-D508-4958-84A1-703FFEF98F98}" srcOrd="0" destOrd="0" presId="urn:microsoft.com/office/officeart/2005/8/layout/radial6"/>
    <dgm:cxn modelId="{49625D34-9320-4C32-AE65-76B49AD82F3C}" type="presOf" srcId="{ED9D1EF7-02B3-4658-85DE-334A7192CB57}" destId="{3F1C1DFA-B854-4DD9-B752-933AC3F563A8}" srcOrd="0" destOrd="0" presId="urn:microsoft.com/office/officeart/2005/8/layout/radial6"/>
    <dgm:cxn modelId="{232E7F3A-9EFB-44AD-A07C-1505D73AE286}" type="presOf" srcId="{EE8F1E56-7C76-4F64-97ED-70A8EB943210}" destId="{E77D4289-E2DB-4D73-9CF0-FE6C52E93351}" srcOrd="0" destOrd="0" presId="urn:microsoft.com/office/officeart/2005/8/layout/radial6"/>
    <dgm:cxn modelId="{2148E644-4462-4E62-8F09-69DAC51EB7B0}" type="presOf" srcId="{C3157500-0901-4EA4-8150-0C509DB72F68}" destId="{4C916AF0-6BBF-44F3-BB7C-3FB103A72A7A}" srcOrd="0" destOrd="0" presId="urn:microsoft.com/office/officeart/2005/8/layout/radial6"/>
    <dgm:cxn modelId="{A96BAC4C-0EA1-4992-B851-927767C53F96}" srcId="{EE8F1E56-7C76-4F64-97ED-70A8EB943210}" destId="{3BF34136-06D1-450D-AE93-E608568FB06E}" srcOrd="0" destOrd="0" parTransId="{6F25DB62-1C03-4B64-B22D-0AEC4432151B}" sibTransId="{C3157500-0901-4EA4-8150-0C509DB72F68}"/>
    <dgm:cxn modelId="{BC745C56-99EF-4345-8374-D751611684FD}" type="presOf" srcId="{189F02AA-1512-4A11-9C1F-87B94C592B06}" destId="{4E2E1FB8-1E47-4B0A-AEB9-ED3FFB8F1EB1}" srcOrd="0" destOrd="0" presId="urn:microsoft.com/office/officeart/2005/8/layout/radial6"/>
    <dgm:cxn modelId="{89FF449A-CD3D-45CB-84F4-99B8B4FB2344}" srcId="{3F4671A3-B4AE-4435-BCA4-5CF6F923AB2E}" destId="{EE8F1E56-7C76-4F64-97ED-70A8EB943210}" srcOrd="0" destOrd="0" parTransId="{7A71C7F2-2FB8-49B5-A794-0F10849F9B69}" sibTransId="{E8E02098-4ADE-426D-9E35-23DB5C601AED}"/>
    <dgm:cxn modelId="{FE407BBE-AD03-45B8-85B6-26A7D40FFAC0}" type="presOf" srcId="{3BF34136-06D1-450D-AE93-E608568FB06E}" destId="{411320C9-F79A-4937-8A2A-DB9AFBC29B7E}" srcOrd="0" destOrd="0" presId="urn:microsoft.com/office/officeart/2005/8/layout/radial6"/>
    <dgm:cxn modelId="{F9458ED3-B93B-4287-B880-132AABB29E23}" srcId="{EE8F1E56-7C76-4F64-97ED-70A8EB943210}" destId="{43E7D519-8F64-417A-A5F4-377F52A37CEF}" srcOrd="2" destOrd="0" parTransId="{CAB921D4-2994-4999-AB78-3D00F869E7DB}" sibTransId="{189F02AA-1512-4A11-9C1F-87B94C592B06}"/>
    <dgm:cxn modelId="{F56AD4D7-CEA2-43ED-9037-EDEEB79F6FB1}" type="presOf" srcId="{888AEFB8-35EC-4F65-9286-C374AE5BFD63}" destId="{660E4B28-7063-49AC-A30F-74CB4DC7A82A}" srcOrd="0" destOrd="0" presId="urn:microsoft.com/office/officeart/2005/8/layout/radial6"/>
    <dgm:cxn modelId="{734FEFED-8607-4608-AEBD-389C01F5D2DF}" type="presOf" srcId="{43E7D519-8F64-417A-A5F4-377F52A37CEF}" destId="{AC3EEA74-6636-4542-8AB9-B430A208A71D}" srcOrd="0" destOrd="0" presId="urn:microsoft.com/office/officeart/2005/8/layout/radial6"/>
    <dgm:cxn modelId="{948A2EF7-7BF5-452C-A415-17CED5DF35A9}" type="presOf" srcId="{3F4671A3-B4AE-4435-BCA4-5CF6F923AB2E}" destId="{811334A1-1A66-4287-8B9D-E540EAD25B04}" srcOrd="0" destOrd="0" presId="urn:microsoft.com/office/officeart/2005/8/layout/radial6"/>
    <dgm:cxn modelId="{BFB55657-1414-4692-BC24-865F883453B3}" type="presParOf" srcId="{811334A1-1A66-4287-8B9D-E540EAD25B04}" destId="{E77D4289-E2DB-4D73-9CF0-FE6C52E93351}" srcOrd="0" destOrd="0" presId="urn:microsoft.com/office/officeart/2005/8/layout/radial6"/>
    <dgm:cxn modelId="{6105D349-3AF4-4614-AEEF-33C45356C431}" type="presParOf" srcId="{811334A1-1A66-4287-8B9D-E540EAD25B04}" destId="{411320C9-F79A-4937-8A2A-DB9AFBC29B7E}" srcOrd="1" destOrd="0" presId="urn:microsoft.com/office/officeart/2005/8/layout/radial6"/>
    <dgm:cxn modelId="{BD99B66E-8FBA-43ED-A06A-FA46B6FBCC11}" type="presParOf" srcId="{811334A1-1A66-4287-8B9D-E540EAD25B04}" destId="{5A3001A3-DC2F-423E-B7D5-98CCD8334E27}" srcOrd="2" destOrd="0" presId="urn:microsoft.com/office/officeart/2005/8/layout/radial6"/>
    <dgm:cxn modelId="{31A4F5E5-091A-405C-90BD-A0EE0F698949}" type="presParOf" srcId="{811334A1-1A66-4287-8B9D-E540EAD25B04}" destId="{4C916AF0-6BBF-44F3-BB7C-3FB103A72A7A}" srcOrd="3" destOrd="0" presId="urn:microsoft.com/office/officeart/2005/8/layout/radial6"/>
    <dgm:cxn modelId="{A0B8AE1D-997C-4F8C-A65C-DED604285952}" type="presParOf" srcId="{811334A1-1A66-4287-8B9D-E540EAD25B04}" destId="{660E4B28-7063-49AC-A30F-74CB4DC7A82A}" srcOrd="4" destOrd="0" presId="urn:microsoft.com/office/officeart/2005/8/layout/radial6"/>
    <dgm:cxn modelId="{F750AA8A-8793-48A7-9913-921D7BFC4850}" type="presParOf" srcId="{811334A1-1A66-4287-8B9D-E540EAD25B04}" destId="{ED1B3C11-9889-4FEA-8F5E-B8EB1FC2B4B6}" srcOrd="5" destOrd="0" presId="urn:microsoft.com/office/officeart/2005/8/layout/radial6"/>
    <dgm:cxn modelId="{E70A8873-0650-471A-8E6F-B38659A86840}" type="presParOf" srcId="{811334A1-1A66-4287-8B9D-E540EAD25B04}" destId="{57400D4D-D508-4958-84A1-703FFEF98F98}" srcOrd="6" destOrd="0" presId="urn:microsoft.com/office/officeart/2005/8/layout/radial6"/>
    <dgm:cxn modelId="{2005D2C0-715A-4DAF-88EA-25737452A81C}" type="presParOf" srcId="{811334A1-1A66-4287-8B9D-E540EAD25B04}" destId="{AC3EEA74-6636-4542-8AB9-B430A208A71D}" srcOrd="7" destOrd="0" presId="urn:microsoft.com/office/officeart/2005/8/layout/radial6"/>
    <dgm:cxn modelId="{FD65ABDE-F70B-4943-80A6-64C19FA84410}" type="presParOf" srcId="{811334A1-1A66-4287-8B9D-E540EAD25B04}" destId="{A0854A99-1B2C-48F0-B6AD-E59B1893FFF6}" srcOrd="8" destOrd="0" presId="urn:microsoft.com/office/officeart/2005/8/layout/radial6"/>
    <dgm:cxn modelId="{4A81FECF-71F4-4D1A-BA54-EC5BB127BF54}" type="presParOf" srcId="{811334A1-1A66-4287-8B9D-E540EAD25B04}" destId="{4E2E1FB8-1E47-4B0A-AEB9-ED3FFB8F1EB1}" srcOrd="9" destOrd="0" presId="urn:microsoft.com/office/officeart/2005/8/layout/radial6"/>
    <dgm:cxn modelId="{33D9B1EF-C963-48CF-9497-007B30B3ECB2}" type="presParOf" srcId="{811334A1-1A66-4287-8B9D-E540EAD25B04}" destId="{3F1C1DFA-B854-4DD9-B752-933AC3F563A8}" srcOrd="10" destOrd="0" presId="urn:microsoft.com/office/officeart/2005/8/layout/radial6"/>
    <dgm:cxn modelId="{FB8C43A1-A233-4D00-BBBB-4E16FDD3B149}" type="presParOf" srcId="{811334A1-1A66-4287-8B9D-E540EAD25B04}" destId="{C9D30F1B-A266-4667-A4B8-D64BA7879850}" srcOrd="11" destOrd="0" presId="urn:microsoft.com/office/officeart/2005/8/layout/radial6"/>
    <dgm:cxn modelId="{546D3B72-631B-481F-8E84-A002E5D356E7}" type="presParOf" srcId="{811334A1-1A66-4287-8B9D-E540EAD25B04}" destId="{4E78650D-2B0F-4DAC-A8E3-190C57D289C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094D54-5063-44CF-8C0E-F14122B4A8D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83FBB1-1C7C-4FE8-BB36-A0AF4C0EC39A}">
      <dgm:prSet phldrT="[Text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>
              <a:solidFill>
                <a:srgbClr val="C00000"/>
              </a:solidFill>
            </a:rPr>
            <a:t>Recruit</a:t>
          </a:r>
        </a:p>
      </dgm:t>
    </dgm:pt>
    <dgm:pt modelId="{7F64A4FB-3C0C-4B2B-BBFE-F48BB3C643DE}" type="parTrans" cxnId="{B7C8905B-3D8B-410F-8B09-12B3969BDD59}">
      <dgm:prSet/>
      <dgm:spPr/>
      <dgm:t>
        <a:bodyPr/>
        <a:lstStyle/>
        <a:p>
          <a:endParaRPr lang="en-US"/>
        </a:p>
      </dgm:t>
    </dgm:pt>
    <dgm:pt modelId="{7F349A82-6F54-4775-A9E1-DBA173AC74D6}" type="sibTrans" cxnId="{B7C8905B-3D8B-410F-8B09-12B3969BDD59}">
      <dgm:prSet/>
      <dgm:spPr/>
      <dgm:t>
        <a:bodyPr/>
        <a:lstStyle/>
        <a:p>
          <a:endParaRPr lang="en-US"/>
        </a:p>
      </dgm:t>
    </dgm:pt>
    <dgm:pt modelId="{F50BE3DB-1EE0-4D65-8D48-530F03F1F008}">
      <dgm:prSet phldrT="[Text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>
              <a:solidFill>
                <a:srgbClr val="C00000"/>
              </a:solidFill>
            </a:rPr>
            <a:t>Join</a:t>
          </a:r>
        </a:p>
      </dgm:t>
    </dgm:pt>
    <dgm:pt modelId="{78122E12-BE84-4ECD-BE74-8E19D9499237}" type="parTrans" cxnId="{AA58BE60-49B3-4A22-960C-3841257C6A8C}">
      <dgm:prSet/>
      <dgm:spPr/>
      <dgm:t>
        <a:bodyPr/>
        <a:lstStyle/>
        <a:p>
          <a:endParaRPr lang="en-US"/>
        </a:p>
      </dgm:t>
    </dgm:pt>
    <dgm:pt modelId="{DD86BE0B-D760-49DB-A68F-49380B20DE6B}" type="sibTrans" cxnId="{AA58BE60-49B3-4A22-960C-3841257C6A8C}">
      <dgm:prSet/>
      <dgm:spPr/>
      <dgm:t>
        <a:bodyPr/>
        <a:lstStyle/>
        <a:p>
          <a:endParaRPr lang="en-US"/>
        </a:p>
      </dgm:t>
    </dgm:pt>
    <dgm:pt modelId="{C8817BE6-6C22-4ECB-BC0B-FFD83AF17FDE}">
      <dgm:prSet phldrT="[Text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>
              <a:solidFill>
                <a:srgbClr val="C00000"/>
              </a:solidFill>
            </a:rPr>
            <a:t>Onboard</a:t>
          </a:r>
        </a:p>
      </dgm:t>
    </dgm:pt>
    <dgm:pt modelId="{45F43ADA-DD53-4B12-BA7C-BF0F573E640C}" type="parTrans" cxnId="{EDDD4DAF-CE5C-478F-B8A0-6664C7A6E46E}">
      <dgm:prSet/>
      <dgm:spPr/>
      <dgm:t>
        <a:bodyPr/>
        <a:lstStyle/>
        <a:p>
          <a:endParaRPr lang="en-US"/>
        </a:p>
      </dgm:t>
    </dgm:pt>
    <dgm:pt modelId="{EA82C614-4576-450C-BA0B-7DCB31589A6E}" type="sibTrans" cxnId="{EDDD4DAF-CE5C-478F-B8A0-6664C7A6E46E}">
      <dgm:prSet/>
      <dgm:spPr/>
      <dgm:t>
        <a:bodyPr/>
        <a:lstStyle/>
        <a:p>
          <a:endParaRPr lang="en-US"/>
        </a:p>
      </dgm:t>
    </dgm:pt>
    <dgm:pt modelId="{902F1910-585D-4565-97CC-4195604A3DB3}">
      <dgm:prSet phldrT="[Text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>
              <a:solidFill>
                <a:srgbClr val="C00000"/>
              </a:solidFill>
            </a:rPr>
            <a:t>Engage</a:t>
          </a:r>
        </a:p>
      </dgm:t>
    </dgm:pt>
    <dgm:pt modelId="{5C70EC04-AE46-4FBE-8E46-AC566F95D5B2}" type="parTrans" cxnId="{A049798A-6410-4D9D-8554-6E53F75441CB}">
      <dgm:prSet/>
      <dgm:spPr/>
      <dgm:t>
        <a:bodyPr/>
        <a:lstStyle/>
        <a:p>
          <a:endParaRPr lang="en-US"/>
        </a:p>
      </dgm:t>
    </dgm:pt>
    <dgm:pt modelId="{DA113B3E-3448-4C98-BA43-6AE52949860B}" type="sibTrans" cxnId="{A049798A-6410-4D9D-8554-6E53F75441CB}">
      <dgm:prSet/>
      <dgm:spPr/>
      <dgm:t>
        <a:bodyPr/>
        <a:lstStyle/>
        <a:p>
          <a:endParaRPr lang="en-US"/>
        </a:p>
      </dgm:t>
    </dgm:pt>
    <dgm:pt modelId="{6246A99E-CF4F-4959-939A-6A28ED8C5D4D}">
      <dgm:prSet phldrT="[Text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>
              <a:solidFill>
                <a:srgbClr val="C00000"/>
              </a:solidFill>
            </a:rPr>
            <a:t>Renew</a:t>
          </a:r>
        </a:p>
      </dgm:t>
    </dgm:pt>
    <dgm:pt modelId="{1723037A-69E8-4465-A729-E635A66893CE}" type="parTrans" cxnId="{EBB28A58-696F-4102-B3EF-E4746F036C6E}">
      <dgm:prSet/>
      <dgm:spPr/>
      <dgm:t>
        <a:bodyPr/>
        <a:lstStyle/>
        <a:p>
          <a:endParaRPr lang="en-US"/>
        </a:p>
      </dgm:t>
    </dgm:pt>
    <dgm:pt modelId="{C979A15B-0983-472C-A829-739362EB449D}" type="sibTrans" cxnId="{EBB28A58-696F-4102-B3EF-E4746F036C6E}">
      <dgm:prSet/>
      <dgm:spPr/>
      <dgm:t>
        <a:bodyPr/>
        <a:lstStyle/>
        <a:p>
          <a:endParaRPr lang="en-US"/>
        </a:p>
      </dgm:t>
    </dgm:pt>
    <dgm:pt modelId="{54EB68B4-2232-4A0A-9E6D-5F5F55C67F98}" type="pres">
      <dgm:prSet presAssocID="{E9094D54-5063-44CF-8C0E-F14122B4A8D8}" presName="cycle" presStyleCnt="0">
        <dgm:presLayoutVars>
          <dgm:dir/>
          <dgm:resizeHandles val="exact"/>
        </dgm:presLayoutVars>
      </dgm:prSet>
      <dgm:spPr/>
    </dgm:pt>
    <dgm:pt modelId="{6B6BD973-8CBA-416E-A106-C128D5E68641}" type="pres">
      <dgm:prSet presAssocID="{9283FBB1-1C7C-4FE8-BB36-A0AF4C0EC39A}" presName="node" presStyleLbl="node1" presStyleIdx="0" presStyleCnt="5">
        <dgm:presLayoutVars>
          <dgm:bulletEnabled val="1"/>
        </dgm:presLayoutVars>
      </dgm:prSet>
      <dgm:spPr/>
    </dgm:pt>
    <dgm:pt modelId="{B5C148F9-49CD-43C3-A7F6-D8F2E76D35FA}" type="pres">
      <dgm:prSet presAssocID="{7F349A82-6F54-4775-A9E1-DBA173AC74D6}" presName="sibTrans" presStyleLbl="sibTrans2D1" presStyleIdx="0" presStyleCnt="5"/>
      <dgm:spPr/>
    </dgm:pt>
    <dgm:pt modelId="{BC0B061D-F414-4DA7-8419-CF778308C39B}" type="pres">
      <dgm:prSet presAssocID="{7F349A82-6F54-4775-A9E1-DBA173AC74D6}" presName="connectorText" presStyleLbl="sibTrans2D1" presStyleIdx="0" presStyleCnt="5"/>
      <dgm:spPr/>
    </dgm:pt>
    <dgm:pt modelId="{FA793571-4540-45FD-93AF-2412E7BF5DC2}" type="pres">
      <dgm:prSet presAssocID="{F50BE3DB-1EE0-4D65-8D48-530F03F1F008}" presName="node" presStyleLbl="node1" presStyleIdx="1" presStyleCnt="5">
        <dgm:presLayoutVars>
          <dgm:bulletEnabled val="1"/>
        </dgm:presLayoutVars>
      </dgm:prSet>
      <dgm:spPr/>
    </dgm:pt>
    <dgm:pt modelId="{C4AC65A6-9EC0-4200-8F75-582467E8F56E}" type="pres">
      <dgm:prSet presAssocID="{DD86BE0B-D760-49DB-A68F-49380B20DE6B}" presName="sibTrans" presStyleLbl="sibTrans2D1" presStyleIdx="1" presStyleCnt="5"/>
      <dgm:spPr/>
    </dgm:pt>
    <dgm:pt modelId="{AD36E23F-94E7-4A98-933F-69945EC004FF}" type="pres">
      <dgm:prSet presAssocID="{DD86BE0B-D760-49DB-A68F-49380B20DE6B}" presName="connectorText" presStyleLbl="sibTrans2D1" presStyleIdx="1" presStyleCnt="5"/>
      <dgm:spPr/>
    </dgm:pt>
    <dgm:pt modelId="{23BB587A-3550-4237-A1B8-06546A10EA69}" type="pres">
      <dgm:prSet presAssocID="{C8817BE6-6C22-4ECB-BC0B-FFD83AF17FDE}" presName="node" presStyleLbl="node1" presStyleIdx="2" presStyleCnt="5">
        <dgm:presLayoutVars>
          <dgm:bulletEnabled val="1"/>
        </dgm:presLayoutVars>
      </dgm:prSet>
      <dgm:spPr/>
    </dgm:pt>
    <dgm:pt modelId="{6C76A3D2-BFCE-40A9-A6DB-0B128BAE18F0}" type="pres">
      <dgm:prSet presAssocID="{EA82C614-4576-450C-BA0B-7DCB31589A6E}" presName="sibTrans" presStyleLbl="sibTrans2D1" presStyleIdx="2" presStyleCnt="5"/>
      <dgm:spPr/>
    </dgm:pt>
    <dgm:pt modelId="{1A5B8201-5FA4-4B38-915B-8C1CEAA0F984}" type="pres">
      <dgm:prSet presAssocID="{EA82C614-4576-450C-BA0B-7DCB31589A6E}" presName="connectorText" presStyleLbl="sibTrans2D1" presStyleIdx="2" presStyleCnt="5"/>
      <dgm:spPr/>
    </dgm:pt>
    <dgm:pt modelId="{42AD2F48-819E-485D-AF9E-BB2EE1B99C57}" type="pres">
      <dgm:prSet presAssocID="{902F1910-585D-4565-97CC-4195604A3DB3}" presName="node" presStyleLbl="node1" presStyleIdx="3" presStyleCnt="5">
        <dgm:presLayoutVars>
          <dgm:bulletEnabled val="1"/>
        </dgm:presLayoutVars>
      </dgm:prSet>
      <dgm:spPr/>
    </dgm:pt>
    <dgm:pt modelId="{E0F92949-8D06-4B95-90B3-BF8E77CA0E21}" type="pres">
      <dgm:prSet presAssocID="{DA113B3E-3448-4C98-BA43-6AE52949860B}" presName="sibTrans" presStyleLbl="sibTrans2D1" presStyleIdx="3" presStyleCnt="5"/>
      <dgm:spPr/>
    </dgm:pt>
    <dgm:pt modelId="{FBBB6B1F-3F9C-4846-8850-509BC4AFC9FC}" type="pres">
      <dgm:prSet presAssocID="{DA113B3E-3448-4C98-BA43-6AE52949860B}" presName="connectorText" presStyleLbl="sibTrans2D1" presStyleIdx="3" presStyleCnt="5"/>
      <dgm:spPr/>
    </dgm:pt>
    <dgm:pt modelId="{6F7CD33B-3536-4E7F-BA8C-8FBB59AE80EB}" type="pres">
      <dgm:prSet presAssocID="{6246A99E-CF4F-4959-939A-6A28ED8C5D4D}" presName="node" presStyleLbl="node1" presStyleIdx="4" presStyleCnt="5">
        <dgm:presLayoutVars>
          <dgm:bulletEnabled val="1"/>
        </dgm:presLayoutVars>
      </dgm:prSet>
      <dgm:spPr/>
    </dgm:pt>
    <dgm:pt modelId="{8205DC2D-425C-4494-A733-4EB360235697}" type="pres">
      <dgm:prSet presAssocID="{C979A15B-0983-472C-A829-739362EB449D}" presName="sibTrans" presStyleLbl="sibTrans2D1" presStyleIdx="4" presStyleCnt="5"/>
      <dgm:spPr/>
    </dgm:pt>
    <dgm:pt modelId="{31C510CA-BC18-4C81-8D50-F413D8B55430}" type="pres">
      <dgm:prSet presAssocID="{C979A15B-0983-472C-A829-739362EB449D}" presName="connectorText" presStyleLbl="sibTrans2D1" presStyleIdx="4" presStyleCnt="5"/>
      <dgm:spPr/>
    </dgm:pt>
  </dgm:ptLst>
  <dgm:cxnLst>
    <dgm:cxn modelId="{934D5303-8EBE-487E-B5D2-642C256BE7BC}" type="presOf" srcId="{C8817BE6-6C22-4ECB-BC0B-FFD83AF17FDE}" destId="{23BB587A-3550-4237-A1B8-06546A10EA69}" srcOrd="0" destOrd="0" presId="urn:microsoft.com/office/officeart/2005/8/layout/cycle2"/>
    <dgm:cxn modelId="{E5CDD80B-78C2-417B-9283-10FFF24B4605}" type="presOf" srcId="{EA82C614-4576-450C-BA0B-7DCB31589A6E}" destId="{1A5B8201-5FA4-4B38-915B-8C1CEAA0F984}" srcOrd="1" destOrd="0" presId="urn:microsoft.com/office/officeart/2005/8/layout/cycle2"/>
    <dgm:cxn modelId="{10736515-1B3A-412D-B7CC-39AE89C67171}" type="presOf" srcId="{DD86BE0B-D760-49DB-A68F-49380B20DE6B}" destId="{AD36E23F-94E7-4A98-933F-69945EC004FF}" srcOrd="1" destOrd="0" presId="urn:microsoft.com/office/officeart/2005/8/layout/cycle2"/>
    <dgm:cxn modelId="{1518711F-95C2-4A69-8B7A-82C7CA511C2B}" type="presOf" srcId="{DA113B3E-3448-4C98-BA43-6AE52949860B}" destId="{FBBB6B1F-3F9C-4846-8850-509BC4AFC9FC}" srcOrd="1" destOrd="0" presId="urn:microsoft.com/office/officeart/2005/8/layout/cycle2"/>
    <dgm:cxn modelId="{964EB834-0CE2-4C74-A51D-7B55C88C6B44}" type="presOf" srcId="{C979A15B-0983-472C-A829-739362EB449D}" destId="{8205DC2D-425C-4494-A733-4EB360235697}" srcOrd="0" destOrd="0" presId="urn:microsoft.com/office/officeart/2005/8/layout/cycle2"/>
    <dgm:cxn modelId="{B7C8905B-3D8B-410F-8B09-12B3969BDD59}" srcId="{E9094D54-5063-44CF-8C0E-F14122B4A8D8}" destId="{9283FBB1-1C7C-4FE8-BB36-A0AF4C0EC39A}" srcOrd="0" destOrd="0" parTransId="{7F64A4FB-3C0C-4B2B-BBFE-F48BB3C643DE}" sibTransId="{7F349A82-6F54-4775-A9E1-DBA173AC74D6}"/>
    <dgm:cxn modelId="{AA58BE60-49B3-4A22-960C-3841257C6A8C}" srcId="{E9094D54-5063-44CF-8C0E-F14122B4A8D8}" destId="{F50BE3DB-1EE0-4D65-8D48-530F03F1F008}" srcOrd="1" destOrd="0" parTransId="{78122E12-BE84-4ECD-BE74-8E19D9499237}" sibTransId="{DD86BE0B-D760-49DB-A68F-49380B20DE6B}"/>
    <dgm:cxn modelId="{EBB28A58-696F-4102-B3EF-E4746F036C6E}" srcId="{E9094D54-5063-44CF-8C0E-F14122B4A8D8}" destId="{6246A99E-CF4F-4959-939A-6A28ED8C5D4D}" srcOrd="4" destOrd="0" parTransId="{1723037A-69E8-4465-A729-E635A66893CE}" sibTransId="{C979A15B-0983-472C-A829-739362EB449D}"/>
    <dgm:cxn modelId="{04286F59-C213-4F6F-AE4F-BA87DE2AD2CD}" type="presOf" srcId="{7F349A82-6F54-4775-A9E1-DBA173AC74D6}" destId="{BC0B061D-F414-4DA7-8419-CF778308C39B}" srcOrd="1" destOrd="0" presId="urn:microsoft.com/office/officeart/2005/8/layout/cycle2"/>
    <dgm:cxn modelId="{599FF47D-C543-4C2A-B930-A0F70F271669}" type="presOf" srcId="{902F1910-585D-4565-97CC-4195604A3DB3}" destId="{42AD2F48-819E-485D-AF9E-BB2EE1B99C57}" srcOrd="0" destOrd="0" presId="urn:microsoft.com/office/officeart/2005/8/layout/cycle2"/>
    <dgm:cxn modelId="{A049798A-6410-4D9D-8554-6E53F75441CB}" srcId="{E9094D54-5063-44CF-8C0E-F14122B4A8D8}" destId="{902F1910-585D-4565-97CC-4195604A3DB3}" srcOrd="3" destOrd="0" parTransId="{5C70EC04-AE46-4FBE-8E46-AC566F95D5B2}" sibTransId="{DA113B3E-3448-4C98-BA43-6AE52949860B}"/>
    <dgm:cxn modelId="{83DA018C-1BF7-4824-A9DB-A6E841923319}" type="presOf" srcId="{C979A15B-0983-472C-A829-739362EB449D}" destId="{31C510CA-BC18-4C81-8D50-F413D8B55430}" srcOrd="1" destOrd="0" presId="urn:microsoft.com/office/officeart/2005/8/layout/cycle2"/>
    <dgm:cxn modelId="{28DB8391-4FBD-48FE-9524-E3FB1444A7C7}" type="presOf" srcId="{7F349A82-6F54-4775-A9E1-DBA173AC74D6}" destId="{B5C148F9-49CD-43C3-A7F6-D8F2E76D35FA}" srcOrd="0" destOrd="0" presId="urn:microsoft.com/office/officeart/2005/8/layout/cycle2"/>
    <dgm:cxn modelId="{E5B05E9A-89B5-4E70-9ACC-3E1D0EE9A6EC}" type="presOf" srcId="{E9094D54-5063-44CF-8C0E-F14122B4A8D8}" destId="{54EB68B4-2232-4A0A-9E6D-5F5F55C67F98}" srcOrd="0" destOrd="0" presId="urn:microsoft.com/office/officeart/2005/8/layout/cycle2"/>
    <dgm:cxn modelId="{1EF4C7AC-1E69-4A93-9122-48E96700F376}" type="presOf" srcId="{6246A99E-CF4F-4959-939A-6A28ED8C5D4D}" destId="{6F7CD33B-3536-4E7F-BA8C-8FBB59AE80EB}" srcOrd="0" destOrd="0" presId="urn:microsoft.com/office/officeart/2005/8/layout/cycle2"/>
    <dgm:cxn modelId="{EDDD4DAF-CE5C-478F-B8A0-6664C7A6E46E}" srcId="{E9094D54-5063-44CF-8C0E-F14122B4A8D8}" destId="{C8817BE6-6C22-4ECB-BC0B-FFD83AF17FDE}" srcOrd="2" destOrd="0" parTransId="{45F43ADA-DD53-4B12-BA7C-BF0F573E640C}" sibTransId="{EA82C614-4576-450C-BA0B-7DCB31589A6E}"/>
    <dgm:cxn modelId="{88A657D0-A28E-45DB-8373-C6EA4480CFDD}" type="presOf" srcId="{DA113B3E-3448-4C98-BA43-6AE52949860B}" destId="{E0F92949-8D06-4B95-90B3-BF8E77CA0E21}" srcOrd="0" destOrd="0" presId="urn:microsoft.com/office/officeart/2005/8/layout/cycle2"/>
    <dgm:cxn modelId="{1656A0D0-FF2E-40BD-88D6-47951725B357}" type="presOf" srcId="{EA82C614-4576-450C-BA0B-7DCB31589A6E}" destId="{6C76A3D2-BFCE-40A9-A6DB-0B128BAE18F0}" srcOrd="0" destOrd="0" presId="urn:microsoft.com/office/officeart/2005/8/layout/cycle2"/>
    <dgm:cxn modelId="{C55674D6-8707-44C8-8D11-CBC90DF98E3F}" type="presOf" srcId="{9283FBB1-1C7C-4FE8-BB36-A0AF4C0EC39A}" destId="{6B6BD973-8CBA-416E-A106-C128D5E68641}" srcOrd="0" destOrd="0" presId="urn:microsoft.com/office/officeart/2005/8/layout/cycle2"/>
    <dgm:cxn modelId="{F34B3ADD-C1FC-4689-8AA3-88966032DD75}" type="presOf" srcId="{DD86BE0B-D760-49DB-A68F-49380B20DE6B}" destId="{C4AC65A6-9EC0-4200-8F75-582467E8F56E}" srcOrd="0" destOrd="0" presId="urn:microsoft.com/office/officeart/2005/8/layout/cycle2"/>
    <dgm:cxn modelId="{F0948CEE-CDAB-4B78-B37D-99DA17C31739}" type="presOf" srcId="{F50BE3DB-1EE0-4D65-8D48-530F03F1F008}" destId="{FA793571-4540-45FD-93AF-2412E7BF5DC2}" srcOrd="0" destOrd="0" presId="urn:microsoft.com/office/officeart/2005/8/layout/cycle2"/>
    <dgm:cxn modelId="{5588C4DD-7D2D-4D1B-BCF9-EEF3E26E96D5}" type="presParOf" srcId="{54EB68B4-2232-4A0A-9E6D-5F5F55C67F98}" destId="{6B6BD973-8CBA-416E-A106-C128D5E68641}" srcOrd="0" destOrd="0" presId="urn:microsoft.com/office/officeart/2005/8/layout/cycle2"/>
    <dgm:cxn modelId="{96725EC7-C673-4DC5-92F7-12B4C73825EC}" type="presParOf" srcId="{54EB68B4-2232-4A0A-9E6D-5F5F55C67F98}" destId="{B5C148F9-49CD-43C3-A7F6-D8F2E76D35FA}" srcOrd="1" destOrd="0" presId="urn:microsoft.com/office/officeart/2005/8/layout/cycle2"/>
    <dgm:cxn modelId="{6E4E8CAC-9051-4055-8262-C6840655EEE1}" type="presParOf" srcId="{B5C148F9-49CD-43C3-A7F6-D8F2E76D35FA}" destId="{BC0B061D-F414-4DA7-8419-CF778308C39B}" srcOrd="0" destOrd="0" presId="urn:microsoft.com/office/officeart/2005/8/layout/cycle2"/>
    <dgm:cxn modelId="{D40BF05D-89EB-4536-A368-30F1D55D391D}" type="presParOf" srcId="{54EB68B4-2232-4A0A-9E6D-5F5F55C67F98}" destId="{FA793571-4540-45FD-93AF-2412E7BF5DC2}" srcOrd="2" destOrd="0" presId="urn:microsoft.com/office/officeart/2005/8/layout/cycle2"/>
    <dgm:cxn modelId="{9893435E-BA72-4B91-A0BF-DE99E708DA05}" type="presParOf" srcId="{54EB68B4-2232-4A0A-9E6D-5F5F55C67F98}" destId="{C4AC65A6-9EC0-4200-8F75-582467E8F56E}" srcOrd="3" destOrd="0" presId="urn:microsoft.com/office/officeart/2005/8/layout/cycle2"/>
    <dgm:cxn modelId="{E5CE6232-6175-4536-BBED-C6CE92FDF06F}" type="presParOf" srcId="{C4AC65A6-9EC0-4200-8F75-582467E8F56E}" destId="{AD36E23F-94E7-4A98-933F-69945EC004FF}" srcOrd="0" destOrd="0" presId="urn:microsoft.com/office/officeart/2005/8/layout/cycle2"/>
    <dgm:cxn modelId="{DBEF7868-E5B0-4B09-AA68-F3400EC3D988}" type="presParOf" srcId="{54EB68B4-2232-4A0A-9E6D-5F5F55C67F98}" destId="{23BB587A-3550-4237-A1B8-06546A10EA69}" srcOrd="4" destOrd="0" presId="urn:microsoft.com/office/officeart/2005/8/layout/cycle2"/>
    <dgm:cxn modelId="{93FCF341-E6F9-4B80-B13E-0C2F694905D7}" type="presParOf" srcId="{54EB68B4-2232-4A0A-9E6D-5F5F55C67F98}" destId="{6C76A3D2-BFCE-40A9-A6DB-0B128BAE18F0}" srcOrd="5" destOrd="0" presId="urn:microsoft.com/office/officeart/2005/8/layout/cycle2"/>
    <dgm:cxn modelId="{8D3523E5-7321-4DA7-94E0-436EACBD7449}" type="presParOf" srcId="{6C76A3D2-BFCE-40A9-A6DB-0B128BAE18F0}" destId="{1A5B8201-5FA4-4B38-915B-8C1CEAA0F984}" srcOrd="0" destOrd="0" presId="urn:microsoft.com/office/officeart/2005/8/layout/cycle2"/>
    <dgm:cxn modelId="{085121E5-70CC-46D2-B29D-1D4FE8A88207}" type="presParOf" srcId="{54EB68B4-2232-4A0A-9E6D-5F5F55C67F98}" destId="{42AD2F48-819E-485D-AF9E-BB2EE1B99C57}" srcOrd="6" destOrd="0" presId="urn:microsoft.com/office/officeart/2005/8/layout/cycle2"/>
    <dgm:cxn modelId="{F8ECBEFB-FEC0-4D02-AC75-BA93BFB1D4A9}" type="presParOf" srcId="{54EB68B4-2232-4A0A-9E6D-5F5F55C67F98}" destId="{E0F92949-8D06-4B95-90B3-BF8E77CA0E21}" srcOrd="7" destOrd="0" presId="urn:microsoft.com/office/officeart/2005/8/layout/cycle2"/>
    <dgm:cxn modelId="{8F848151-8708-4736-A837-01B1E72CFEB6}" type="presParOf" srcId="{E0F92949-8D06-4B95-90B3-BF8E77CA0E21}" destId="{FBBB6B1F-3F9C-4846-8850-509BC4AFC9FC}" srcOrd="0" destOrd="0" presId="urn:microsoft.com/office/officeart/2005/8/layout/cycle2"/>
    <dgm:cxn modelId="{F2D680FD-8449-475A-98A8-9C32D91D1F0F}" type="presParOf" srcId="{54EB68B4-2232-4A0A-9E6D-5F5F55C67F98}" destId="{6F7CD33B-3536-4E7F-BA8C-8FBB59AE80EB}" srcOrd="8" destOrd="0" presId="urn:microsoft.com/office/officeart/2005/8/layout/cycle2"/>
    <dgm:cxn modelId="{7DD31B0C-A06E-4905-83B6-9007B79558D6}" type="presParOf" srcId="{54EB68B4-2232-4A0A-9E6D-5F5F55C67F98}" destId="{8205DC2D-425C-4494-A733-4EB360235697}" srcOrd="9" destOrd="0" presId="urn:microsoft.com/office/officeart/2005/8/layout/cycle2"/>
    <dgm:cxn modelId="{5A2DD37D-1535-4E0E-A57E-040607E5CA9C}" type="presParOf" srcId="{8205DC2D-425C-4494-A733-4EB360235697}" destId="{31C510CA-BC18-4C81-8D50-F413D8B5543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8650D-2B0F-4DAC-A8E3-190C57D289CA}">
      <dsp:nvSpPr>
        <dsp:cNvPr id="0" name=""/>
        <dsp:cNvSpPr/>
      </dsp:nvSpPr>
      <dsp:spPr>
        <a:xfrm>
          <a:off x="2327285" y="683631"/>
          <a:ext cx="4554185" cy="4554185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5">
            <a:shade val="90000"/>
            <a:hueOff val="-605615"/>
            <a:satOff val="-1379"/>
            <a:lumOff val="337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E1FB8-1E47-4B0A-AEB9-ED3FFB8F1EB1}">
      <dsp:nvSpPr>
        <dsp:cNvPr id="0" name=""/>
        <dsp:cNvSpPr/>
      </dsp:nvSpPr>
      <dsp:spPr>
        <a:xfrm>
          <a:off x="2327285" y="683631"/>
          <a:ext cx="4554185" cy="4554185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5">
            <a:shade val="90000"/>
            <a:hueOff val="-403743"/>
            <a:satOff val="-919"/>
            <a:lumOff val="225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00D4D-D508-4958-84A1-703FFEF98F98}">
      <dsp:nvSpPr>
        <dsp:cNvPr id="0" name=""/>
        <dsp:cNvSpPr/>
      </dsp:nvSpPr>
      <dsp:spPr>
        <a:xfrm>
          <a:off x="2327285" y="683631"/>
          <a:ext cx="4554185" cy="4554185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5">
            <a:shade val="90000"/>
            <a:hueOff val="-201872"/>
            <a:satOff val="-460"/>
            <a:lumOff val="112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16AF0-6BBF-44F3-BB7C-3FB103A72A7A}">
      <dsp:nvSpPr>
        <dsp:cNvPr id="0" name=""/>
        <dsp:cNvSpPr/>
      </dsp:nvSpPr>
      <dsp:spPr>
        <a:xfrm>
          <a:off x="2327285" y="683631"/>
          <a:ext cx="4554185" cy="4554185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D4289-E2DB-4D73-9CF0-FE6C52E93351}">
      <dsp:nvSpPr>
        <dsp:cNvPr id="0" name=""/>
        <dsp:cNvSpPr/>
      </dsp:nvSpPr>
      <dsp:spPr>
        <a:xfrm>
          <a:off x="3555578" y="1911924"/>
          <a:ext cx="2097599" cy="2097599"/>
        </a:xfrm>
        <a:prstGeom prst="ellipse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CEC</a:t>
          </a:r>
        </a:p>
      </dsp:txBody>
      <dsp:txXfrm>
        <a:off x="3862764" y="2219110"/>
        <a:ext cx="1483227" cy="1483227"/>
      </dsp:txXfrm>
    </dsp:sp>
    <dsp:sp modelId="{411320C9-F79A-4937-8A2A-DB9AFBC29B7E}">
      <dsp:nvSpPr>
        <dsp:cNvPr id="0" name=""/>
        <dsp:cNvSpPr/>
      </dsp:nvSpPr>
      <dsp:spPr>
        <a:xfrm>
          <a:off x="3870218" y="2331"/>
          <a:ext cx="1468319" cy="1468319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Location</a:t>
          </a:r>
        </a:p>
      </dsp:txBody>
      <dsp:txXfrm>
        <a:off x="4085248" y="217361"/>
        <a:ext cx="1038259" cy="1038259"/>
      </dsp:txXfrm>
    </dsp:sp>
    <dsp:sp modelId="{660E4B28-7063-49AC-A30F-74CB4DC7A82A}">
      <dsp:nvSpPr>
        <dsp:cNvPr id="0" name=""/>
        <dsp:cNvSpPr/>
      </dsp:nvSpPr>
      <dsp:spPr>
        <a:xfrm>
          <a:off x="6094451" y="2226564"/>
          <a:ext cx="1468319" cy="1468319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Personal</a:t>
          </a:r>
        </a:p>
      </dsp:txBody>
      <dsp:txXfrm>
        <a:off x="6309481" y="2441594"/>
        <a:ext cx="1038259" cy="1038259"/>
      </dsp:txXfrm>
    </dsp:sp>
    <dsp:sp modelId="{AC3EEA74-6636-4542-8AB9-B430A208A71D}">
      <dsp:nvSpPr>
        <dsp:cNvPr id="0" name=""/>
        <dsp:cNvSpPr/>
      </dsp:nvSpPr>
      <dsp:spPr>
        <a:xfrm>
          <a:off x="3870218" y="4450797"/>
          <a:ext cx="1468319" cy="1468319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Specialty</a:t>
          </a:r>
        </a:p>
      </dsp:txBody>
      <dsp:txXfrm>
        <a:off x="4085248" y="4665827"/>
        <a:ext cx="1038259" cy="1038259"/>
      </dsp:txXfrm>
    </dsp:sp>
    <dsp:sp modelId="{3F1C1DFA-B854-4DD9-B752-933AC3F563A8}">
      <dsp:nvSpPr>
        <dsp:cNvPr id="0" name=""/>
        <dsp:cNvSpPr/>
      </dsp:nvSpPr>
      <dsp:spPr>
        <a:xfrm>
          <a:off x="1645984" y="2226564"/>
          <a:ext cx="1468319" cy="1468319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tx1"/>
              </a:solidFill>
            </a:rPr>
            <a:t>Career</a:t>
          </a:r>
        </a:p>
      </dsp:txBody>
      <dsp:txXfrm>
        <a:off x="1861014" y="2441594"/>
        <a:ext cx="1038259" cy="10382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BD973-8CBA-416E-A106-C128D5E68641}">
      <dsp:nvSpPr>
        <dsp:cNvPr id="0" name=""/>
        <dsp:cNvSpPr/>
      </dsp:nvSpPr>
      <dsp:spPr>
        <a:xfrm>
          <a:off x="2915116" y="1158"/>
          <a:ext cx="1107777" cy="1107777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C00000"/>
              </a:solidFill>
            </a:rPr>
            <a:t>Recruit</a:t>
          </a:r>
        </a:p>
      </dsp:txBody>
      <dsp:txXfrm>
        <a:off x="3077346" y="163388"/>
        <a:ext cx="783317" cy="783317"/>
      </dsp:txXfrm>
    </dsp:sp>
    <dsp:sp modelId="{B5C148F9-49CD-43C3-A7F6-D8F2E76D35FA}">
      <dsp:nvSpPr>
        <dsp:cNvPr id="0" name=""/>
        <dsp:cNvSpPr/>
      </dsp:nvSpPr>
      <dsp:spPr>
        <a:xfrm rot="2160000">
          <a:off x="3987817" y="851928"/>
          <a:ext cx="294212" cy="373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996245" y="900763"/>
        <a:ext cx="205948" cy="224325"/>
      </dsp:txXfrm>
    </dsp:sp>
    <dsp:sp modelId="{FA793571-4540-45FD-93AF-2412E7BF5DC2}">
      <dsp:nvSpPr>
        <dsp:cNvPr id="0" name=""/>
        <dsp:cNvSpPr/>
      </dsp:nvSpPr>
      <dsp:spPr>
        <a:xfrm>
          <a:off x="4260427" y="978584"/>
          <a:ext cx="1107777" cy="1107777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C00000"/>
              </a:solidFill>
            </a:rPr>
            <a:t>Join</a:t>
          </a:r>
        </a:p>
      </dsp:txBody>
      <dsp:txXfrm>
        <a:off x="4422657" y="1140814"/>
        <a:ext cx="783317" cy="783317"/>
      </dsp:txXfrm>
    </dsp:sp>
    <dsp:sp modelId="{C4AC65A6-9EC0-4200-8F75-582467E8F56E}">
      <dsp:nvSpPr>
        <dsp:cNvPr id="0" name=""/>
        <dsp:cNvSpPr/>
      </dsp:nvSpPr>
      <dsp:spPr>
        <a:xfrm rot="6480000">
          <a:off x="4412851" y="2128371"/>
          <a:ext cx="294212" cy="373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4470621" y="2161174"/>
        <a:ext cx="205948" cy="224325"/>
      </dsp:txXfrm>
    </dsp:sp>
    <dsp:sp modelId="{23BB587A-3550-4237-A1B8-06546A10EA69}">
      <dsp:nvSpPr>
        <dsp:cNvPr id="0" name=""/>
        <dsp:cNvSpPr/>
      </dsp:nvSpPr>
      <dsp:spPr>
        <a:xfrm>
          <a:off x="3746564" y="2560093"/>
          <a:ext cx="1107777" cy="1107777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C00000"/>
              </a:solidFill>
            </a:rPr>
            <a:t>Onboard</a:t>
          </a:r>
        </a:p>
      </dsp:txBody>
      <dsp:txXfrm>
        <a:off x="3908794" y="2722323"/>
        <a:ext cx="783317" cy="783317"/>
      </dsp:txXfrm>
    </dsp:sp>
    <dsp:sp modelId="{6C76A3D2-BFCE-40A9-A6DB-0B128BAE18F0}">
      <dsp:nvSpPr>
        <dsp:cNvPr id="0" name=""/>
        <dsp:cNvSpPr/>
      </dsp:nvSpPr>
      <dsp:spPr>
        <a:xfrm rot="10800000">
          <a:off x="3330225" y="2927044"/>
          <a:ext cx="294212" cy="373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3418489" y="3001819"/>
        <a:ext cx="205948" cy="224325"/>
      </dsp:txXfrm>
    </dsp:sp>
    <dsp:sp modelId="{42AD2F48-819E-485D-AF9E-BB2EE1B99C57}">
      <dsp:nvSpPr>
        <dsp:cNvPr id="0" name=""/>
        <dsp:cNvSpPr/>
      </dsp:nvSpPr>
      <dsp:spPr>
        <a:xfrm>
          <a:off x="2083667" y="2560093"/>
          <a:ext cx="1107777" cy="1107777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C00000"/>
              </a:solidFill>
            </a:rPr>
            <a:t>Engage</a:t>
          </a:r>
        </a:p>
      </dsp:txBody>
      <dsp:txXfrm>
        <a:off x="2245897" y="2722323"/>
        <a:ext cx="783317" cy="783317"/>
      </dsp:txXfrm>
    </dsp:sp>
    <dsp:sp modelId="{E0F92949-8D06-4B95-90B3-BF8E77CA0E21}">
      <dsp:nvSpPr>
        <dsp:cNvPr id="0" name=""/>
        <dsp:cNvSpPr/>
      </dsp:nvSpPr>
      <dsp:spPr>
        <a:xfrm rot="15120000">
          <a:off x="2236091" y="2144209"/>
          <a:ext cx="294212" cy="373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2293861" y="2260956"/>
        <a:ext cx="205948" cy="224325"/>
      </dsp:txXfrm>
    </dsp:sp>
    <dsp:sp modelId="{6F7CD33B-3536-4E7F-BA8C-8FBB59AE80EB}">
      <dsp:nvSpPr>
        <dsp:cNvPr id="0" name=""/>
        <dsp:cNvSpPr/>
      </dsp:nvSpPr>
      <dsp:spPr>
        <a:xfrm>
          <a:off x="1569804" y="978584"/>
          <a:ext cx="1107777" cy="1107777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C00000"/>
              </a:solidFill>
            </a:rPr>
            <a:t>Renew</a:t>
          </a:r>
        </a:p>
      </dsp:txBody>
      <dsp:txXfrm>
        <a:off x="1732034" y="1140814"/>
        <a:ext cx="783317" cy="783317"/>
      </dsp:txXfrm>
    </dsp:sp>
    <dsp:sp modelId="{8205DC2D-425C-4494-A733-4EB360235697}">
      <dsp:nvSpPr>
        <dsp:cNvPr id="0" name=""/>
        <dsp:cNvSpPr/>
      </dsp:nvSpPr>
      <dsp:spPr>
        <a:xfrm rot="19440000">
          <a:off x="2642506" y="861717"/>
          <a:ext cx="294212" cy="373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650934" y="962432"/>
        <a:ext cx="205948" cy="224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63CE51-0000-9571-D6A3-BA5C10A9DA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D31BB-34CE-4421-0392-F156F753E2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F57B-1DCF-4B76-426C-0553029A26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3520D-907A-481A-8942-7BFA971793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A0E37E-F1A2-2A4D-944E-E152D9F41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BBD16-0C02-45EF-B4CB-D597E10E2EC2}" type="datetimeFigureOut">
              <a:rPr lang="en-US" smtClean="0"/>
              <a:t>7/15/2025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62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58BE3-9B0A-4EC6-AE2B-BC686B40E6F6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44BE0-53BB-450D-B7D1-A151AB36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5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Dynamics of membership-  Everyone thinks join / renew most important but it is what in the middle- that is your brand, what you do for them, how you make them feel and if you get all of that right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44BE0-53BB-450D-B7D1-A151AB3633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72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Brand- leads to value- and that leads to engagement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happens in yellow box in join and renewing when we talk about brand lets clarify we are talking about how we make people feel/perception of CEC not logo/graphic identity, however if I were to show you a graphic identity of any company you would have feelings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44BE0-53BB-450D-B7D1-A151AB3633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96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much do you pay?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44BE0-53BB-450D-B7D1-A151AB3633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22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basics of what we say</a:t>
            </a:r>
          </a:p>
          <a:p>
            <a:endParaRPr lang="en-US"/>
          </a:p>
          <a:p>
            <a:r>
              <a:rPr lang="en-US"/>
              <a:t>CEC: Here are our features</a:t>
            </a:r>
          </a:p>
          <a:p>
            <a:r>
              <a:rPr lang="en-US"/>
              <a:t>Phone: Get a phone to make calls.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44BE0-53BB-450D-B7D1-A151AB3633D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37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44BE0-53BB-450D-B7D1-A151AB3633D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10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Brannan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44BE0-53BB-450D-B7D1-A151AB3633D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16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Peggy will pay $500 for her phone</a:t>
            </a:r>
          </a:p>
          <a:p>
            <a:r>
              <a:rPr lang="en-US"/>
              <a:t>She expects everything included</a:t>
            </a:r>
          </a:p>
          <a:p>
            <a:endParaRPr lang="en-US"/>
          </a:p>
          <a:p>
            <a:r>
              <a:rPr lang="en-US"/>
              <a:t>Disney: $200 ticket, but you spend $1000!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44BE0-53BB-450D-B7D1-A151AB3633D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4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BFCB4EC-380A-6A21-75D8-564A32FAEDA1}"/>
              </a:ext>
            </a:extLst>
          </p:cNvPr>
          <p:cNvSpPr/>
          <p:nvPr userDrawn="1"/>
        </p:nvSpPr>
        <p:spPr>
          <a:xfrm>
            <a:off x="0" y="396731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96E99-656C-70A4-21D8-359E3AB844CD}"/>
              </a:ext>
            </a:extLst>
          </p:cNvPr>
          <p:cNvSpPr/>
          <p:nvPr userDrawn="1"/>
        </p:nvSpPr>
        <p:spPr>
          <a:xfrm>
            <a:off x="0" y="1"/>
            <a:ext cx="12192000" cy="396731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0150E-AEA0-B6CB-E63F-CB17F2C50811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602B0-3091-2144-2BBB-5D267142F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1852"/>
            <a:ext cx="9144000" cy="30636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E5622-3F8A-DBE7-4800-C4AB2DAF6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4668"/>
            <a:ext cx="9144000" cy="151547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3090CE-8350-D095-A339-654B04BBE909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2E994D7-E780-00C0-43EA-5AEB1B149A63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9" name="Picture 1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EFDE906-B2DC-06DA-9EE2-32B590C0F2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2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A64268-80F4-1B70-B2BA-C4A9A9952F44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AB46FA6-9A67-67F2-7121-25132BC1C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F8BF91A5-861E-E2F4-29CE-97A92FB78F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6346" y="470514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6E0C0EFE-2285-2CDE-55D3-00B18B105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35085" y="470514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6D382D74-A7A6-F51B-4B5E-81563F78C0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26346" y="3250757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2AA6469F-AD1F-C37D-D15D-288784317C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5085" y="3250757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5661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FB3445-0853-F6AC-B15A-878925440D57}"/>
              </a:ext>
            </a:extLst>
          </p:cNvPr>
          <p:cNvSpPr/>
          <p:nvPr userDrawn="1"/>
        </p:nvSpPr>
        <p:spPr>
          <a:xfrm>
            <a:off x="108155" y="98324"/>
            <a:ext cx="11975691" cy="6661352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47167-2AE5-8BA8-C35E-31221C143317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231CC3D-8154-F7DE-A514-6A341008416C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8E5421-DDA2-8A97-8960-DDC3E730D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817426E7-B341-4A68-BD0D-E7A23780EE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6346" y="470514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ED7346-248B-27EC-8BBA-DFAC52A2B6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35085" y="470514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E0CF084B-42A8-540E-B9EE-45F3197AF9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26346" y="3250757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FCFB71FE-87B4-5748-E5C4-DFBA68D75E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5085" y="3250757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5813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2F9D2F-5082-DEED-5CB3-36145F66D6A0}"/>
              </a:ext>
            </a:extLst>
          </p:cNvPr>
          <p:cNvSpPr/>
          <p:nvPr userDrawn="1"/>
        </p:nvSpPr>
        <p:spPr>
          <a:xfrm>
            <a:off x="0" y="1942704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E1FA2-82A3-6459-041B-48329E4C4B2F}"/>
              </a:ext>
            </a:extLst>
          </p:cNvPr>
          <p:cNvSpPr/>
          <p:nvPr userDrawn="1"/>
        </p:nvSpPr>
        <p:spPr>
          <a:xfrm>
            <a:off x="0" y="2404313"/>
            <a:ext cx="12192000" cy="3731003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17902-E6BD-F1C0-5822-E3DCCA55F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A2204-DE87-AFCD-BB59-44103A6EF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49595"/>
            <a:ext cx="5181600" cy="34432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96C3E-540E-0CC3-C3FC-E5DA2105D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49593"/>
            <a:ext cx="5181600" cy="3443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4DCF0E-7C9D-9C7C-2BFE-20814CCE6B92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2FD48F6-CBCD-ED15-E24A-CD30957FA94E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847F045-2C5A-929D-1C95-052E2E6AFA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16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FB3445-0853-F6AC-B15A-878925440D57}"/>
              </a:ext>
            </a:extLst>
          </p:cNvPr>
          <p:cNvSpPr/>
          <p:nvPr userDrawn="1"/>
        </p:nvSpPr>
        <p:spPr>
          <a:xfrm>
            <a:off x="108155" y="98324"/>
            <a:ext cx="11975691" cy="6661352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F11B3-6248-43D3-594A-7BB6F20F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F0243-5F64-3FF1-C33C-93EF16D61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78C32-C2B0-1771-9D26-57906C1BF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79A47-4E33-A28D-0265-9DA677AE9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96317-EDFA-84ED-56E6-6CA6650C5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47167-2AE5-8BA8-C35E-31221C143317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231CC3D-8154-F7DE-A514-6A341008416C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8E5421-DDA2-8A97-8960-DDC3E730D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01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96252D-EDEC-905B-587B-A48D88527F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3445-0853-F6AC-B15A-878925440D57}"/>
              </a:ext>
            </a:extLst>
          </p:cNvPr>
          <p:cNvSpPr/>
          <p:nvPr userDrawn="1"/>
        </p:nvSpPr>
        <p:spPr>
          <a:xfrm>
            <a:off x="108155" y="98324"/>
            <a:ext cx="11975691" cy="6661352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F11B3-6248-43D3-594A-7BB6F20F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F0243-5F64-3FF1-C33C-93EF16D61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78C32-C2B0-1771-9D26-57906C1BF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79A47-4E33-A28D-0265-9DA677AE9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96317-EDFA-84ED-56E6-6CA6650C5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47167-2AE5-8BA8-C35E-31221C143317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231CC3D-8154-F7DE-A514-6A341008416C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8E5421-DDA2-8A97-8960-DDC3E730D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7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B7A9ED-09A2-3039-6671-A31B67608A5D}"/>
              </a:ext>
            </a:extLst>
          </p:cNvPr>
          <p:cNvSpPr/>
          <p:nvPr userDrawn="1"/>
        </p:nvSpPr>
        <p:spPr>
          <a:xfrm>
            <a:off x="0" y="2890685"/>
            <a:ext cx="12192000" cy="396731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7A28A9-F6E1-8622-3038-BC95CD185B22}"/>
              </a:ext>
            </a:extLst>
          </p:cNvPr>
          <p:cNvSpPr/>
          <p:nvPr userDrawn="1"/>
        </p:nvSpPr>
        <p:spPr>
          <a:xfrm>
            <a:off x="0" y="242907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3D87D4-F269-B07C-AB87-EAEFED556AC1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1C6F-032B-9C16-EB33-47F6FCBB9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D72B1-6F1B-36D3-05BF-072DB0203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33"/>
            <a:ext cx="10515600" cy="4092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D4D5C-CAF1-9D3F-FE93-99A749BE7E9C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21019A5-DD24-B089-CE97-F5DA4B1075BE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2C0DBF-A663-5D4A-FF76-EA34B45C2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4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596E99-656C-70A4-21D8-359E3AB844CD}"/>
              </a:ext>
            </a:extLst>
          </p:cNvPr>
          <p:cNvSpPr/>
          <p:nvPr userDrawn="1"/>
        </p:nvSpPr>
        <p:spPr>
          <a:xfrm>
            <a:off x="0" y="1"/>
            <a:ext cx="12192000" cy="396731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FCB4EC-380A-6A21-75D8-564A32FAEDA1}"/>
              </a:ext>
            </a:extLst>
          </p:cNvPr>
          <p:cNvSpPr/>
          <p:nvPr userDrawn="1"/>
        </p:nvSpPr>
        <p:spPr>
          <a:xfrm>
            <a:off x="0" y="396731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25EBD9-45B5-7672-5772-7749936D54BC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3090CE-8350-D095-A339-654B04BBE909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2E994D7-E780-00C0-43EA-5AEB1B149A63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9" name="Picture 1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EFDE906-B2DC-06DA-9EE2-32B590C0F2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6727436-B0E8-9651-BA6D-4A1FCEA1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CC5F79-768A-8DB3-9C8C-3997E08A8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33"/>
            <a:ext cx="10515600" cy="4092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35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1973CE-D947-3B51-00BB-1633EAD181DD}"/>
              </a:ext>
            </a:extLst>
          </p:cNvPr>
          <p:cNvSpPr/>
          <p:nvPr userDrawn="1"/>
        </p:nvSpPr>
        <p:spPr>
          <a:xfrm>
            <a:off x="0" y="53831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230F2A-C936-7985-D84E-8CA5D84ECE89}"/>
              </a:ext>
            </a:extLst>
          </p:cNvPr>
          <p:cNvSpPr/>
          <p:nvPr userDrawn="1"/>
        </p:nvSpPr>
        <p:spPr>
          <a:xfrm>
            <a:off x="0" y="0"/>
            <a:ext cx="12192000" cy="77152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A8AD9-AF34-DA05-925B-4228BA0210D0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7FCE8-3459-DE13-B515-812E9AA70D34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246F683-A4FD-F414-5B80-7301D77FA3B9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EED139-FD93-7A55-3403-76F111218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5" cy="46160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23DCFB2-7599-33EF-B290-2D98DA7B5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E12E880-60C1-0575-87AA-420EAAF16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33"/>
            <a:ext cx="10515600" cy="4092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569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3DF590-918F-C53E-78A1-9AA17A6B65B3}"/>
              </a:ext>
            </a:extLst>
          </p:cNvPr>
          <p:cNvSpPr/>
          <p:nvPr userDrawn="1"/>
        </p:nvSpPr>
        <p:spPr>
          <a:xfrm>
            <a:off x="0" y="5856294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230F2A-C936-7985-D84E-8CA5D84ECE89}"/>
              </a:ext>
            </a:extLst>
          </p:cNvPr>
          <p:cNvSpPr/>
          <p:nvPr userDrawn="1"/>
        </p:nvSpPr>
        <p:spPr>
          <a:xfrm>
            <a:off x="0" y="6086475"/>
            <a:ext cx="12192000" cy="77152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299CD3-728E-0538-38A1-996FD9CB465D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7FCE8-3459-DE13-B515-812E9AA70D34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246F683-A4FD-F414-5B80-7301D77FA3B9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EED139-FD93-7A55-3403-76F111218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031D34B-3C35-0B5C-5B85-8ED54B249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C7F5016-F949-8285-9162-9CC68501D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33"/>
            <a:ext cx="10515600" cy="4092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497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9F41D1-6C52-558F-B7C7-B5B8C70634E9}"/>
              </a:ext>
            </a:extLst>
          </p:cNvPr>
          <p:cNvSpPr/>
          <p:nvPr userDrawn="1"/>
        </p:nvSpPr>
        <p:spPr>
          <a:xfrm>
            <a:off x="8343331" y="0"/>
            <a:ext cx="3848669" cy="6858000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25CA94-21F6-73AB-C97F-3274906E38AB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92185A8-AD14-ACFF-937E-01ED9C88FE63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1B4CA-A883-5E9B-33AD-06A38EE76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5" cy="4616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13D48D3-3FC4-5B2D-6DB1-B98C4CBE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4603" y="736849"/>
            <a:ext cx="3286125" cy="5308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249B52-A2BD-03C1-1913-F00B726026F6}"/>
              </a:ext>
            </a:extLst>
          </p:cNvPr>
          <p:cNvSpPr/>
          <p:nvPr userDrawn="1"/>
        </p:nvSpPr>
        <p:spPr>
          <a:xfrm rot="5400000">
            <a:off x="4683525" y="3198198"/>
            <a:ext cx="6858003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CD1BCD-9256-F759-C25F-D59E418AF653}"/>
              </a:ext>
            </a:extLst>
          </p:cNvPr>
          <p:cNvSpPr/>
          <p:nvPr userDrawn="1"/>
        </p:nvSpPr>
        <p:spPr>
          <a:xfrm>
            <a:off x="407988" y="390617"/>
            <a:ext cx="8070187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C0F110-C9CA-F75F-5D90-43B87FC91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790" y="736850"/>
            <a:ext cx="7200137" cy="530884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022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9F41D1-6C52-558F-B7C7-B5B8C70634E9}"/>
              </a:ext>
            </a:extLst>
          </p:cNvPr>
          <p:cNvSpPr/>
          <p:nvPr userDrawn="1"/>
        </p:nvSpPr>
        <p:spPr>
          <a:xfrm>
            <a:off x="0" y="0"/>
            <a:ext cx="3848669" cy="6858000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25CA94-21F6-73AB-C97F-3274906E38AB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1B4CA-A883-5E9B-33AD-06A38EE76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13D48D3-3FC4-5B2D-6DB1-B98C4CBE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71" y="736847"/>
            <a:ext cx="3286125" cy="5308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249B52-A2BD-03C1-1913-F00B726026F6}"/>
              </a:ext>
            </a:extLst>
          </p:cNvPr>
          <p:cNvSpPr/>
          <p:nvPr userDrawn="1"/>
        </p:nvSpPr>
        <p:spPr>
          <a:xfrm rot="5400000">
            <a:off x="650470" y="3198197"/>
            <a:ext cx="6858003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F28766-44CF-F6E6-6118-CF4AC932B003}"/>
              </a:ext>
            </a:extLst>
          </p:cNvPr>
          <p:cNvSpPr/>
          <p:nvPr userDrawn="1"/>
        </p:nvSpPr>
        <p:spPr>
          <a:xfrm>
            <a:off x="3728620" y="390617"/>
            <a:ext cx="8055391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79536-5AEB-4666-3027-23F4BD7A6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8667" y="736848"/>
            <a:ext cx="7661745" cy="530884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92185A8-AD14-ACFF-937E-01ED9C88FE63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1A79AA-16AB-88B3-7461-D4D9DA80675F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545CE3F-1FC2-51B1-37D2-59FCC4114D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CF9DA15-3055-39B5-3998-833CC3CA59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97518" y="681037"/>
            <a:ext cx="6254696" cy="518795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68271B-B80D-04D2-36AF-0ABD5DFC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878"/>
            <a:ext cx="4088907" cy="4063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4F6E96-4A05-E8DE-E2B1-91F27B713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088907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84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0254D8-39ED-AAEC-7AC8-AB2391073760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84B9712-EBDA-81B0-9F6E-DC6236E4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597ED06-BD00-60E3-2145-110E9ACC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AB46FA6-9A67-67F2-7121-25132BC1C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1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5AD7B7-D22E-F594-39FC-F5D2A71CE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EF035-98D6-C433-64B6-5C69EBAA1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92054C-E070-1379-6088-38921149659F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1646B86-6580-2996-C524-3A6E82B856E7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7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8" r:id="rId4"/>
    <p:sldLayoutId id="2147483654" r:id="rId5"/>
    <p:sldLayoutId id="2147483661" r:id="rId6"/>
    <p:sldLayoutId id="2147483651" r:id="rId7"/>
    <p:sldLayoutId id="2147483656" r:id="rId8"/>
    <p:sldLayoutId id="2147483660" r:id="rId9"/>
    <p:sldLayoutId id="2147483662" r:id="rId10"/>
    <p:sldLayoutId id="2147483663" r:id="rId11"/>
    <p:sldLayoutId id="2147483652" r:id="rId12"/>
    <p:sldLayoutId id="2147483653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E7C5739-FC85-DCFE-1DF0-11B2CC122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/>
              <a:t>Meeting the Moment:</a:t>
            </a:r>
            <a:br>
              <a:rPr lang="en-US" sz="5000"/>
            </a:br>
            <a:r>
              <a:rPr lang="en-US" sz="5000">
                <a:solidFill>
                  <a:srgbClr val="FF0000"/>
                </a:solidFill>
              </a:rPr>
              <a:t>Build</a:t>
            </a:r>
            <a:r>
              <a:rPr lang="en-US" sz="5000"/>
              <a:t> and </a:t>
            </a:r>
            <a:r>
              <a:rPr lang="en-US" sz="5000">
                <a:solidFill>
                  <a:srgbClr val="FF0000"/>
                </a:solidFill>
              </a:rPr>
              <a:t>Deliver</a:t>
            </a:r>
            <a:r>
              <a:rPr lang="en-US" sz="5000"/>
              <a:t> Member Expectations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B399556A-F2FE-111F-7572-C5D2334027A9}"/>
              </a:ext>
            </a:extLst>
          </p:cNvPr>
          <p:cNvSpPr txBox="1">
            <a:spLocks/>
          </p:cNvSpPr>
          <p:nvPr/>
        </p:nvSpPr>
        <p:spPr>
          <a:xfrm>
            <a:off x="2783149" y="4443274"/>
            <a:ext cx="6882058" cy="1242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Chad Rummel, </a:t>
            </a:r>
            <a:r>
              <a:rPr lang="en-US" err="1"/>
              <a:t>M.Ed</a:t>
            </a:r>
            <a:r>
              <a:rPr lang="en-US"/>
              <a:t>, CAE</a:t>
            </a:r>
          </a:p>
          <a:p>
            <a:r>
              <a:rPr lang="en-US"/>
              <a:t>Brannan Meyers, CAE</a:t>
            </a:r>
          </a:p>
        </p:txBody>
      </p:sp>
    </p:spTree>
    <p:extLst>
      <p:ext uri="{BB962C8B-B14F-4D97-AF65-F5344CB8AC3E}">
        <p14:creationId xmlns:p14="http://schemas.microsoft.com/office/powerpoint/2010/main" val="346450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07B7-9F38-9681-215C-0BD7BE485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Brand vs. Logo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D8BD91-AF02-3BD5-1B1F-5628EABE1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3B4EE-5D3F-1722-8504-123D5DD600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Feeling about a product/company</a:t>
            </a:r>
          </a:p>
          <a:p>
            <a:r>
              <a:rPr lang="en-US"/>
              <a:t>Perception of a product/company</a:t>
            </a:r>
          </a:p>
          <a:p>
            <a:r>
              <a:rPr lang="en-US"/>
              <a:t>Association with a product/ company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B794FF-7AB8-717A-8102-710618606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Brand Identity (Logo)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B163F9-BE07-DDB1-65E2-9EC6E1EC58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Triggers the brand</a:t>
            </a:r>
          </a:p>
          <a:p>
            <a:r>
              <a:rPr lang="en-US"/>
              <a:t>Visual Logo</a:t>
            </a:r>
          </a:p>
          <a:p>
            <a:r>
              <a:rPr lang="en-US"/>
              <a:t>Verbal</a:t>
            </a:r>
          </a:p>
        </p:txBody>
      </p:sp>
    </p:spTree>
    <p:extLst>
      <p:ext uri="{BB962C8B-B14F-4D97-AF65-F5344CB8AC3E}">
        <p14:creationId xmlns:p14="http://schemas.microsoft.com/office/powerpoint/2010/main" val="1261043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almart logo">
            <a:extLst>
              <a:ext uri="{FF2B5EF4-FFF2-40B4-BE49-F238E27FC236}">
                <a16:creationId xmlns:a16="http://schemas.microsoft.com/office/drawing/2014/main" id="{B3800E54-1564-6864-9B2F-2036C3151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606" y="1730381"/>
            <a:ext cx="4451741" cy="250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921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60B560E-A015-DC66-2E24-BC97C9D79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611F8833-7C3A-2E97-6EE6-A83761ED9B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Apple Logo and symbol, meaning, history, PNG, brand">
            <a:extLst>
              <a:ext uri="{FF2B5EF4-FFF2-40B4-BE49-F238E27FC236}">
                <a16:creationId xmlns:a16="http://schemas.microsoft.com/office/drawing/2014/main" id="{4590F823-0B4D-0A9D-C5BB-9F80C67C0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45" y="1024409"/>
            <a:ext cx="7866076" cy="442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985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gos - US Press Center">
            <a:extLst>
              <a:ext uri="{FF2B5EF4-FFF2-40B4-BE49-F238E27FC236}">
                <a16:creationId xmlns:a16="http://schemas.microsoft.com/office/drawing/2014/main" id="{76947F48-A2A1-333D-1AB6-8F2F2FA48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119" y="1492898"/>
            <a:ext cx="8657330" cy="36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10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ey Poupon - Wikipedia">
            <a:extLst>
              <a:ext uri="{FF2B5EF4-FFF2-40B4-BE49-F238E27FC236}">
                <a16:creationId xmlns:a16="http://schemas.microsoft.com/office/drawing/2014/main" id="{09FBA4BB-E077-09D5-A20E-328670715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77" y="1653073"/>
            <a:ext cx="27622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oto from a 1995 Grey Poupon ad.">
            <a:extLst>
              <a:ext uri="{FF2B5EF4-FFF2-40B4-BE49-F238E27FC236}">
                <a16:creationId xmlns:a16="http://schemas.microsoft.com/office/drawing/2014/main" id="{BB21F597-B37F-F812-6EF1-AFB99DBE7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558" y="1037253"/>
            <a:ext cx="62865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36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ey Poupon - Wikipedia">
            <a:extLst>
              <a:ext uri="{FF2B5EF4-FFF2-40B4-BE49-F238E27FC236}">
                <a16:creationId xmlns:a16="http://schemas.microsoft.com/office/drawing/2014/main" id="{09FBA4BB-E077-09D5-A20E-328670715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34" y="2054289"/>
            <a:ext cx="27622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A5CF418C-2F4A-1791-A183-C0B64D5EE6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24757" y="2277809"/>
            <a:ext cx="221239" cy="22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French's Mustard Classic Yellow, 14 oz">
            <a:extLst>
              <a:ext uri="{FF2B5EF4-FFF2-40B4-BE49-F238E27FC236}">
                <a16:creationId xmlns:a16="http://schemas.microsoft.com/office/drawing/2014/main" id="{3B071FC3-84F7-CC2B-58F1-D11C7E50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657" y="1055913"/>
            <a:ext cx="4148235" cy="414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274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4 Cup Classic Roast Folgers Coffee Filter Packs 200/Case">
            <a:extLst>
              <a:ext uri="{FF2B5EF4-FFF2-40B4-BE49-F238E27FC236}">
                <a16:creationId xmlns:a16="http://schemas.microsoft.com/office/drawing/2014/main" id="{13635B6B-8558-5D76-1B52-AFDED3EF2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5" y="0"/>
            <a:ext cx="6191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10A431-386D-B9B8-DDF0-8A15F79E0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239" y="634482"/>
            <a:ext cx="4523559" cy="327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8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6C287E8-AFA7-D9AE-3A72-7606FBE05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9" y="1222310"/>
            <a:ext cx="3697687" cy="374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 Cup Classic Roast Folgers Coffee Filter Packs 200/Case">
            <a:extLst>
              <a:ext uri="{FF2B5EF4-FFF2-40B4-BE49-F238E27FC236}">
                <a16:creationId xmlns:a16="http://schemas.microsoft.com/office/drawing/2014/main" id="{13635B6B-8558-5D76-1B52-AFDED3EF2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632" y="236764"/>
            <a:ext cx="6191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107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7767-456E-CB55-15CB-C13FC2F0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59EA4-CF3A-8C40-FEB8-395DE9C08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D01E4CB0-1BF6-4F16-D99B-2FF4A305C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790" y="1259261"/>
            <a:ext cx="5405340" cy="42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386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7767-456E-CB55-15CB-C13FC2F0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59EA4-CF3A-8C40-FEB8-395DE9C08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otel brands: Ultimate guide to the top hotel chains - SiteMinder">
            <a:extLst>
              <a:ext uri="{FF2B5EF4-FFF2-40B4-BE49-F238E27FC236}">
                <a16:creationId xmlns:a16="http://schemas.microsoft.com/office/drawing/2014/main" id="{6C6BAEE8-C31F-9315-016A-5553D8977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61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07B7-9F38-9681-215C-0BD7BE485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2A5247-2857-91AD-6DAE-7E80209E5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053" y="1994021"/>
            <a:ext cx="9078224" cy="3784479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/>
              <a:t>Understanding CEC Membership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/>
              <a:t>The Membership Cycle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/>
              <a:t>Branding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/>
              <a:t>Recruiting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/>
              <a:t>Proposition Value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/>
              <a:t>Engaging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32910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lue and black text&#10;&#10;Description automatically generated">
            <a:extLst>
              <a:ext uri="{FF2B5EF4-FFF2-40B4-BE49-F238E27FC236}">
                <a16:creationId xmlns:a16="http://schemas.microsoft.com/office/drawing/2014/main" id="{051ABB3C-CD6C-13AD-73DF-A63D13492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29" y="1259261"/>
            <a:ext cx="6716539" cy="3184821"/>
          </a:xfrm>
        </p:spPr>
      </p:pic>
    </p:spTree>
    <p:extLst>
      <p:ext uri="{BB962C8B-B14F-4D97-AF65-F5344CB8AC3E}">
        <p14:creationId xmlns:p14="http://schemas.microsoft.com/office/powerpoint/2010/main" val="3432718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82644-0D58-1B53-3883-1A231EA85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DA546-D231-3267-9A30-37E0FF5B7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397629"/>
            <a:ext cx="10515600" cy="1325563"/>
          </a:xfrm>
        </p:spPr>
        <p:txBody>
          <a:bodyPr/>
          <a:lstStyle/>
          <a:p>
            <a:r>
              <a:rPr lang="en-US"/>
              <a:t>Elevator Speeches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47F5F91-D58E-A0FD-FD3C-544CED2224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39702" y="1541720"/>
            <a:ext cx="8824846" cy="4472165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/>
              <a:t>How would you describe CEC to a friend or family member not associated with education?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/>
              <a:t>What would you say to a potential member to convince them to join?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3" name="Picture 2" descr="Let's Discuss: New Classroom Resource on Extremism and Terrorism">
            <a:extLst>
              <a:ext uri="{FF2B5EF4-FFF2-40B4-BE49-F238E27FC236}">
                <a16:creationId xmlns:a16="http://schemas.microsoft.com/office/drawing/2014/main" id="{DB43E0AE-AF84-9E7D-57C5-4BB7D8FF4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90" y="3334397"/>
            <a:ext cx="4578220" cy="257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79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96D38-B348-4E28-3E08-6E80A6A56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F2F3-E815-9E8C-9399-7498048E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397629"/>
            <a:ext cx="10515600" cy="1325563"/>
          </a:xfrm>
        </p:spPr>
        <p:txBody>
          <a:bodyPr/>
          <a:lstStyle/>
          <a:p>
            <a:r>
              <a:rPr lang="en-US"/>
              <a:t>Elevator Speeches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10EEA0C-9980-0BBF-9C03-3075E6B7FBF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39702" y="1541720"/>
            <a:ext cx="8824846" cy="4472165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/>
              <a:t>What are the themes we heard through each of those elevator speeches?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94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174867-FE75-F2A1-A7BF-6608DAFF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Recruit</a:t>
            </a:r>
          </a:p>
        </p:txBody>
      </p:sp>
      <p:pic>
        <p:nvPicPr>
          <p:cNvPr id="6" name="Picture 2" descr="Mobile Phone Brand - Mobile Phone Brand Logo, HD Png Download , Transparent  Png Image - PNGitem">
            <a:extLst>
              <a:ext uri="{FF2B5EF4-FFF2-40B4-BE49-F238E27FC236}">
                <a16:creationId xmlns:a16="http://schemas.microsoft.com/office/drawing/2014/main" id="{4C8C3E48-B281-FC90-5FD9-3885C4D47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070" y="1654922"/>
            <a:ext cx="5924054" cy="40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055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732459-BE95-76C8-5ACA-50E9FFE24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092"/>
            <a:ext cx="10515600" cy="1325563"/>
          </a:xfrm>
        </p:spPr>
        <p:txBody>
          <a:bodyPr/>
          <a:lstStyle/>
          <a:p>
            <a:r>
              <a:rPr lang="en-US"/>
              <a:t>Why People Join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04D2BD-D013-88C4-977B-21EEA953C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51813"/>
              </p:ext>
            </p:extLst>
          </p:nvPr>
        </p:nvGraphicFramePr>
        <p:xfrm>
          <a:off x="2941767" y="1442192"/>
          <a:ext cx="2620982" cy="423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982">
                  <a:extLst>
                    <a:ext uri="{9D8B030D-6E8A-4147-A177-3AD203B41FA5}">
                      <a16:colId xmlns:a16="http://schemas.microsoft.com/office/drawing/2014/main" val="2611067628"/>
                    </a:ext>
                  </a:extLst>
                </a:gridCol>
              </a:tblGrid>
              <a:tr h="351397">
                <a:tc>
                  <a:txBody>
                    <a:bodyPr/>
                    <a:lstStyle/>
                    <a:p>
                      <a:r>
                        <a:rPr lang="en-US"/>
                        <a:t>Feature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706780"/>
                  </a:ext>
                </a:extLst>
              </a:tr>
              <a:tr h="966340">
                <a:tc>
                  <a:txBody>
                    <a:bodyPr/>
                    <a:lstStyle/>
                    <a:p>
                      <a:r>
                        <a:rPr lang="en-US"/>
                        <a:t>Journals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832229"/>
                  </a:ext>
                </a:extLst>
              </a:tr>
              <a:tr h="966340">
                <a:tc>
                  <a:txBody>
                    <a:bodyPr/>
                    <a:lstStyle/>
                    <a:p>
                      <a:r>
                        <a:rPr lang="en-US"/>
                        <a:t>Webinars/Events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030835"/>
                  </a:ext>
                </a:extLst>
              </a:tr>
              <a:tr h="966340">
                <a:tc>
                  <a:txBody>
                    <a:bodyPr/>
                    <a:lstStyle/>
                    <a:p>
                      <a:r>
                        <a:rPr lang="en-US"/>
                        <a:t>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678"/>
                  </a:ext>
                </a:extLst>
              </a:tr>
              <a:tr h="966340">
                <a:tc>
                  <a:txBody>
                    <a:bodyPr/>
                    <a:lstStyle/>
                    <a:p>
                      <a:r>
                        <a:rPr lang="en-US"/>
                        <a:t>All Member Forum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98223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6C1AFCE-A62C-3733-183A-6888B5650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755" y="1225378"/>
            <a:ext cx="3339637" cy="466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1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70BAC-1B3D-512D-77A5-9EC3AC0EC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AED075-CAC5-9915-B29F-FBD6A5E3C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092"/>
            <a:ext cx="10515600" cy="1325563"/>
          </a:xfrm>
        </p:spPr>
        <p:txBody>
          <a:bodyPr/>
          <a:lstStyle/>
          <a:p>
            <a:r>
              <a:rPr lang="en-US"/>
              <a:t>Why People Join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A936EA3-CD53-2006-9E3C-3EECB797D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616596"/>
              </p:ext>
            </p:extLst>
          </p:nvPr>
        </p:nvGraphicFramePr>
        <p:xfrm>
          <a:off x="1691679" y="1630655"/>
          <a:ext cx="5241964" cy="40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982">
                  <a:extLst>
                    <a:ext uri="{9D8B030D-6E8A-4147-A177-3AD203B41FA5}">
                      <a16:colId xmlns:a16="http://schemas.microsoft.com/office/drawing/2014/main" val="2611067628"/>
                    </a:ext>
                  </a:extLst>
                </a:gridCol>
                <a:gridCol w="2620982">
                  <a:extLst>
                    <a:ext uri="{9D8B030D-6E8A-4147-A177-3AD203B41FA5}">
                      <a16:colId xmlns:a16="http://schemas.microsoft.com/office/drawing/2014/main" val="2849302385"/>
                    </a:ext>
                  </a:extLst>
                </a:gridCol>
              </a:tblGrid>
              <a:tr h="337109">
                <a:tc>
                  <a:txBody>
                    <a:bodyPr/>
                    <a:lstStyle/>
                    <a:p>
                      <a:r>
                        <a:rPr lang="en-US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Perceived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706780"/>
                  </a:ext>
                </a:extLst>
              </a:tr>
              <a:tr h="927050">
                <a:tc>
                  <a:txBody>
                    <a:bodyPr/>
                    <a:lstStyle/>
                    <a:p>
                      <a:r>
                        <a:rPr lang="en-US"/>
                        <a:t>Journals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Free access to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832229"/>
                  </a:ext>
                </a:extLst>
              </a:tr>
              <a:tr h="927050">
                <a:tc>
                  <a:txBody>
                    <a:bodyPr/>
                    <a:lstStyle/>
                    <a:p>
                      <a:r>
                        <a:rPr lang="en-US"/>
                        <a:t>Webinars/Events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Free access to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030835"/>
                  </a:ext>
                </a:extLst>
              </a:tr>
              <a:tr h="927050">
                <a:tc>
                  <a:txBody>
                    <a:bodyPr/>
                    <a:lstStyle/>
                    <a:p>
                      <a:r>
                        <a:rPr lang="en-US"/>
                        <a:t>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Free access to tools/support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678"/>
                  </a:ext>
                </a:extLst>
              </a:tr>
              <a:tr h="927050">
                <a:tc>
                  <a:txBody>
                    <a:bodyPr/>
                    <a:lstStyle/>
                    <a:p>
                      <a:r>
                        <a:rPr lang="en-US"/>
                        <a:t>All Member Forum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Free access to networking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98223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7847AB8-14D8-921A-4FE1-C2E4E6259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496" y="836355"/>
            <a:ext cx="2770450" cy="51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5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970A1-5376-EDA5-59E7-DA43FBE14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1E4586-7749-C6CD-DA83-A4EEC5B9A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092"/>
            <a:ext cx="10515600" cy="1325563"/>
          </a:xfrm>
        </p:spPr>
        <p:txBody>
          <a:bodyPr/>
          <a:lstStyle/>
          <a:p>
            <a:r>
              <a:rPr lang="en-US"/>
              <a:t>Why People Join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755C3E-8A7E-5267-A5F9-8DDE3B32B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763976"/>
              </p:ext>
            </p:extLst>
          </p:nvPr>
        </p:nvGraphicFramePr>
        <p:xfrm>
          <a:off x="2892056" y="1236009"/>
          <a:ext cx="6977349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783">
                  <a:extLst>
                    <a:ext uri="{9D8B030D-6E8A-4147-A177-3AD203B41FA5}">
                      <a16:colId xmlns:a16="http://schemas.microsoft.com/office/drawing/2014/main" val="2611067628"/>
                    </a:ext>
                  </a:extLst>
                </a:gridCol>
                <a:gridCol w="2325783">
                  <a:extLst>
                    <a:ext uri="{9D8B030D-6E8A-4147-A177-3AD203B41FA5}">
                      <a16:colId xmlns:a16="http://schemas.microsoft.com/office/drawing/2014/main" val="2849302385"/>
                    </a:ext>
                  </a:extLst>
                </a:gridCol>
                <a:gridCol w="2325783">
                  <a:extLst>
                    <a:ext uri="{9D8B030D-6E8A-4147-A177-3AD203B41FA5}">
                      <a16:colId xmlns:a16="http://schemas.microsoft.com/office/drawing/2014/main" val="1984717698"/>
                    </a:ext>
                  </a:extLst>
                </a:gridCol>
              </a:tblGrid>
              <a:tr h="342687">
                <a:tc>
                  <a:txBody>
                    <a:bodyPr/>
                    <a:lstStyle/>
                    <a:p>
                      <a:r>
                        <a:rPr lang="en-US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Perceived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Actual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706780"/>
                  </a:ext>
                </a:extLst>
              </a:tr>
              <a:tr h="856719">
                <a:tc>
                  <a:txBody>
                    <a:bodyPr/>
                    <a:lstStyle/>
                    <a:p>
                      <a:r>
                        <a:rPr lang="en-US"/>
                        <a:t>Journals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Free access to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Stay abreast on new research and access to practice strategies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832229"/>
                  </a:ext>
                </a:extLst>
              </a:tr>
              <a:tr h="1113734">
                <a:tc>
                  <a:txBody>
                    <a:bodyPr/>
                    <a:lstStyle/>
                    <a:p>
                      <a:r>
                        <a:rPr lang="en-US"/>
                        <a:t>Webinars/Events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Free access to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Build the skill set you need to be a high performer</a:t>
                      </a:r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030835"/>
                  </a:ext>
                </a:extLst>
              </a:tr>
              <a:tr h="1113734">
                <a:tc>
                  <a:txBody>
                    <a:bodyPr/>
                    <a:lstStyle/>
                    <a:p>
                      <a:r>
                        <a:rPr lang="en-US"/>
                        <a:t>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Free access to tools/support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Implement new strategies and tools to enhance your job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678"/>
                  </a:ext>
                </a:extLst>
              </a:tr>
              <a:tr h="1113734">
                <a:tc>
                  <a:txBody>
                    <a:bodyPr/>
                    <a:lstStyle/>
                    <a:p>
                      <a:r>
                        <a:rPr lang="en-US"/>
                        <a:t>All Member Forum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Free access to 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Learn and grow alongside like-minded colleagues and mentors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982235"/>
                  </a:ext>
                </a:extLst>
              </a:tr>
            </a:tbl>
          </a:graphicData>
        </a:graphic>
      </p:graphicFrame>
      <p:pic>
        <p:nvPicPr>
          <p:cNvPr id="8" name="Picture 7" descr="A group of kids posing for a picture&#10;&#10;AI-generated content may be incorrect.">
            <a:extLst>
              <a:ext uri="{FF2B5EF4-FFF2-40B4-BE49-F238E27FC236}">
                <a16:creationId xmlns:a16="http://schemas.microsoft.com/office/drawing/2014/main" id="{DBC8DF00-D8E1-D227-81E4-3A64C6289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15" y="1206446"/>
            <a:ext cx="4180809" cy="557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1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304FD-1677-9D7F-A169-25F391909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FD8A8-F38C-6503-D7A8-DD9FF95FC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397629"/>
            <a:ext cx="10515600" cy="1325563"/>
          </a:xfrm>
        </p:spPr>
        <p:txBody>
          <a:bodyPr/>
          <a:lstStyle/>
          <a:p>
            <a:r>
              <a:rPr lang="en-US"/>
              <a:t>Proposition Value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8BA83D8-54C6-237A-5B19-E3DFDEF91B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8153400" cy="3352800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/>
              <a:t>By being in CEC, you will:</a:t>
            </a:r>
          </a:p>
          <a:p>
            <a:pPr marL="662940" lvl="1" indent="-34290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/>
              <a:t> Stay abreast on new research and access to practice strategies </a:t>
            </a:r>
          </a:p>
          <a:p>
            <a:pPr marL="662940" lvl="1" indent="-34290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/>
              <a:t> Build the skill set you need to be a high performer</a:t>
            </a:r>
          </a:p>
          <a:p>
            <a:pPr marL="662940" lvl="1" indent="-34290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/>
              <a:t> Implement new strategies and tools to enhance your job performance</a:t>
            </a:r>
          </a:p>
          <a:p>
            <a:pPr marL="662940" lvl="1" indent="-34290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/>
              <a:t> Learn and grow alongside like-minded colleagues and mentors</a:t>
            </a:r>
          </a:p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BD44D3-C150-7C90-0997-BDA9B941ED16}"/>
              </a:ext>
            </a:extLst>
          </p:cNvPr>
          <p:cNvSpPr txBox="1"/>
          <p:nvPr/>
        </p:nvSpPr>
        <p:spPr>
          <a:xfrm>
            <a:off x="2580611" y="4768334"/>
            <a:ext cx="2743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Emotion-Driven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0D56AA-FEF8-7840-8A36-8EC02D16EC63}"/>
              </a:ext>
            </a:extLst>
          </p:cNvPr>
          <p:cNvSpPr txBox="1"/>
          <p:nvPr/>
        </p:nvSpPr>
        <p:spPr>
          <a:xfrm>
            <a:off x="5989675" y="4763705"/>
            <a:ext cx="2743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Member-Focused (“You”)</a:t>
            </a:r>
          </a:p>
        </p:txBody>
      </p:sp>
    </p:spTree>
    <p:extLst>
      <p:ext uri="{BB962C8B-B14F-4D97-AF65-F5344CB8AC3E}">
        <p14:creationId xmlns:p14="http://schemas.microsoft.com/office/powerpoint/2010/main" val="2286506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25165-CB25-A4C8-630B-14FF02B97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4A247-2FBB-2C5A-DAC5-E219EFF03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397629"/>
            <a:ext cx="10515600" cy="1325563"/>
          </a:xfrm>
        </p:spPr>
        <p:txBody>
          <a:bodyPr/>
          <a:lstStyle/>
          <a:p>
            <a:r>
              <a:rPr lang="en-US"/>
              <a:t>Proposition Value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1BC51DB-BE78-6FA5-28F0-75986911DEC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8153400" cy="3352800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/>
              <a:t>By being in CEC, you will:</a:t>
            </a:r>
          </a:p>
          <a:p>
            <a:pPr marL="662940" lvl="1" indent="-34290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/>
              <a:t> Stay abreast on new research and access to practice strategies </a:t>
            </a:r>
          </a:p>
          <a:p>
            <a:pPr marL="662940" lvl="1" indent="-34290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/>
              <a:t> Build the skill set you need to be a high performer</a:t>
            </a:r>
          </a:p>
          <a:p>
            <a:pPr marL="662940" lvl="1" indent="-34290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/>
              <a:t> Implement new strategies and tools to enhance your job performance</a:t>
            </a:r>
          </a:p>
          <a:p>
            <a:pPr marL="662940" lvl="1" indent="-34290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/>
              <a:t> Learn and grow alongside like-minded colleagues and mentors</a:t>
            </a:r>
          </a:p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CDFBE-AF05-AEEA-13A5-6DBFD018809A}"/>
              </a:ext>
            </a:extLst>
          </p:cNvPr>
          <p:cNvSpPr txBox="1"/>
          <p:nvPr/>
        </p:nvSpPr>
        <p:spPr>
          <a:xfrm>
            <a:off x="2580611" y="4768334"/>
            <a:ext cx="2743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Emotion-Driven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DC9040-46F0-E2BE-9E75-DAC18ABA56C4}"/>
              </a:ext>
            </a:extLst>
          </p:cNvPr>
          <p:cNvSpPr txBox="1"/>
          <p:nvPr/>
        </p:nvSpPr>
        <p:spPr>
          <a:xfrm>
            <a:off x="5989675" y="4763705"/>
            <a:ext cx="2743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Member-Focused (“You”)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4F92B4-420D-E296-4911-3F46C9B45DF8}"/>
              </a:ext>
            </a:extLst>
          </p:cNvPr>
          <p:cNvSpPr txBox="1"/>
          <p:nvPr/>
        </p:nvSpPr>
        <p:spPr>
          <a:xfrm rot="20432654">
            <a:off x="2006600" y="1600200"/>
            <a:ext cx="89789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>
                <a:solidFill>
                  <a:srgbClr val="FF0000"/>
                </a:solidFill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1453137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EC4B5-1AD8-B7E8-A380-994A3854C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B60DB-4886-6EE1-C92C-D3DCE36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1574800"/>
            <a:ext cx="10515600" cy="1422400"/>
          </a:xfrm>
        </p:spPr>
        <p:txBody>
          <a:bodyPr/>
          <a:lstStyle/>
          <a:p>
            <a:r>
              <a:rPr lang="en-US"/>
              <a:t>We don’t have a recruitment problem… we have a retention problem.</a:t>
            </a:r>
          </a:p>
        </p:txBody>
      </p:sp>
    </p:spTree>
    <p:extLst>
      <p:ext uri="{BB962C8B-B14F-4D97-AF65-F5344CB8AC3E}">
        <p14:creationId xmlns:p14="http://schemas.microsoft.com/office/powerpoint/2010/main" val="302543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07B7-9F38-9681-215C-0BD7BE485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Who are we?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BDBE9D2B-7152-DAF6-3F43-FA87C77A1CAC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58716152"/>
              </p:ext>
            </p:extLst>
          </p:nvPr>
        </p:nvGraphicFramePr>
        <p:xfrm>
          <a:off x="1637044" y="419100"/>
          <a:ext cx="9208756" cy="5921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340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51116-5DF9-DB5C-2ECC-AAA93202C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0CB03-A605-41E9-5F89-B78E856C7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397629"/>
            <a:ext cx="10515600" cy="1325563"/>
          </a:xfrm>
        </p:spPr>
        <p:txBody>
          <a:bodyPr/>
          <a:lstStyle/>
          <a:p>
            <a:r>
              <a:rPr lang="en-US"/>
              <a:t>Who is Happier with CEC?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17F846E2-6F3B-C8E0-B90A-8D428CC53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54" y="1821473"/>
            <a:ext cx="1819275" cy="2514600"/>
          </a:xfrm>
          <a:prstGeom prst="rect">
            <a:avLst/>
          </a:prstGeom>
        </p:spPr>
      </p:pic>
      <p:pic>
        <p:nvPicPr>
          <p:cNvPr id="7" name="Picture 6" descr="A person in a black suit&#10;&#10;Description automatically generated with low confidence">
            <a:extLst>
              <a:ext uri="{FF2B5EF4-FFF2-40B4-BE49-F238E27FC236}">
                <a16:creationId xmlns:a16="http://schemas.microsoft.com/office/drawing/2014/main" id="{3CF9E064-BAC8-02B9-A167-1E9744870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035" y="1723192"/>
            <a:ext cx="2347430" cy="2400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F4FB79-0276-ED80-D83D-6209FB1E5283}"/>
              </a:ext>
            </a:extLst>
          </p:cNvPr>
          <p:cNvSpPr txBox="1"/>
          <p:nvPr/>
        </p:nvSpPr>
        <p:spPr>
          <a:xfrm>
            <a:off x="2023110" y="4673144"/>
            <a:ext cx="2997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Published in Journal</a:t>
            </a:r>
          </a:p>
          <a:p>
            <a:r>
              <a:rPr lang="en-US" sz="1800"/>
              <a:t>Serves on CEC Committee</a:t>
            </a:r>
          </a:p>
          <a:p>
            <a:r>
              <a:rPr lang="en-US" sz="1800"/>
              <a:t>Advises Student Chapter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4BC27F-461F-5938-C9CA-19DBB73DB451}"/>
              </a:ext>
            </a:extLst>
          </p:cNvPr>
          <p:cNvSpPr txBox="1"/>
          <p:nvPr/>
        </p:nvSpPr>
        <p:spPr>
          <a:xfrm>
            <a:off x="6414435" y="4608667"/>
            <a:ext cx="2997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Attends SELS Each year</a:t>
            </a:r>
          </a:p>
          <a:p>
            <a:r>
              <a:rPr lang="en-US" sz="1800"/>
              <a:t>No Volunteering</a:t>
            </a:r>
          </a:p>
          <a:p>
            <a:r>
              <a:rPr lang="en-US" sz="1800"/>
              <a:t>Doesn’t Read the Journals</a:t>
            </a:r>
          </a:p>
        </p:txBody>
      </p:sp>
    </p:spTree>
    <p:extLst>
      <p:ext uri="{BB962C8B-B14F-4D97-AF65-F5344CB8AC3E}">
        <p14:creationId xmlns:p14="http://schemas.microsoft.com/office/powerpoint/2010/main" val="2930314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002BF-A89C-161E-1F91-A55936C9E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E0AEC-35D0-74F1-F385-79D8C5F1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397629"/>
            <a:ext cx="10515600" cy="1325563"/>
          </a:xfrm>
        </p:spPr>
        <p:txBody>
          <a:bodyPr/>
          <a:lstStyle/>
          <a:p>
            <a:r>
              <a:rPr lang="en-US"/>
              <a:t>Engagement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A2FE993-7229-7C01-676D-7F122B40092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39702" y="1541720"/>
            <a:ext cx="8824846" cy="4472165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/>
              <a:t>Right People, Right Opportunities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/>
              <a:t>Listening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/>
              <a:t>Year-Round Opportunities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/>
              <a:t>Opportunities at Various Levels of Commitment</a:t>
            </a:r>
          </a:p>
          <a:p>
            <a:pPr lvl="1"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err="1"/>
              <a:t>Microvolunteering</a:t>
            </a:r>
            <a:endParaRPr lang="en-US"/>
          </a:p>
          <a:p>
            <a:pPr lvl="1"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/>
              <a:t>Committee Leadership</a:t>
            </a:r>
          </a:p>
          <a:p>
            <a:pPr lvl="1"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/>
              <a:t>Board Members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/>
              <a:t>Virtual, In-Person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/>
              <a:t>Special Interests (Big Pond, Little Fish)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/>
              <a:t>Role-Specific, not just member type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/>
              <a:t>Utilizing CEC Resources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13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7FF1A-57DF-7D57-0825-868A98111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557F9-717D-5BA0-77C2-43D0A4B30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397629"/>
            <a:ext cx="10515600" cy="1325563"/>
          </a:xfrm>
        </p:spPr>
        <p:txBody>
          <a:bodyPr/>
          <a:lstStyle/>
          <a:p>
            <a:r>
              <a:rPr lang="en-US"/>
              <a:t>Let’s Discuss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3F5207E-1CBD-D788-3B5B-56CB1444D1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39702" y="1541720"/>
            <a:ext cx="8824846" cy="4472165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/>
              <a:t>What are the top 2-3 ways your component engages with members throughout the year?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/>
              <a:t>What are the top 2-3 ways you are helping your members engage with International CEC?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/>
              <a:t>Are you partnering with other components to engage members?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3" name="Picture 2" descr="Let's Discuss: New Classroom Resource on Extremism and Terrorism">
            <a:extLst>
              <a:ext uri="{FF2B5EF4-FFF2-40B4-BE49-F238E27FC236}">
                <a16:creationId xmlns:a16="http://schemas.microsoft.com/office/drawing/2014/main" id="{B8311461-C39C-7521-6E60-2CBB63853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862" y="4102101"/>
            <a:ext cx="3203276" cy="180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5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165FE-E178-1AEB-7D65-B650EA334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8B9A7A2-868A-E879-6DEF-AF5193CE069A}"/>
              </a:ext>
            </a:extLst>
          </p:cNvPr>
          <p:cNvSpPr txBox="1"/>
          <p:nvPr/>
        </p:nvSpPr>
        <p:spPr>
          <a:xfrm>
            <a:off x="876890" y="1150421"/>
            <a:ext cx="497781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CAUTION:</a:t>
            </a:r>
          </a:p>
          <a:p>
            <a:r>
              <a:rPr lang="en-US" sz="5400" b="1"/>
              <a:t>Is it worth it?</a:t>
            </a:r>
          </a:p>
          <a:p>
            <a:endParaRPr lang="en-US" sz="4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93D3F2-6F19-CB51-C200-8B66487D4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496" y="836355"/>
            <a:ext cx="2770450" cy="51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F18AC-D918-EEE0-5537-375BDA9CF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4643438"/>
            <a:ext cx="10515600" cy="1325563"/>
          </a:xfrm>
        </p:spPr>
        <p:txBody>
          <a:bodyPr/>
          <a:lstStyle/>
          <a:p>
            <a:pPr algn="ctr"/>
            <a:r>
              <a:rPr lang="en-US"/>
              <a:t>Ready to </a:t>
            </a:r>
            <a:r>
              <a:rPr lang="en-US">
                <a:solidFill>
                  <a:srgbClr val="FF0000"/>
                </a:solidFill>
              </a:rPr>
              <a:t>Build</a:t>
            </a:r>
            <a:r>
              <a:rPr lang="en-US"/>
              <a:t> and </a:t>
            </a:r>
            <a:r>
              <a:rPr lang="en-US">
                <a:solidFill>
                  <a:srgbClr val="FF0000"/>
                </a:solidFill>
              </a:rPr>
              <a:t>Deliver</a:t>
            </a:r>
            <a:r>
              <a:rPr lang="en-US"/>
              <a:t>?</a:t>
            </a:r>
          </a:p>
        </p:txBody>
      </p:sp>
      <p:pic>
        <p:nvPicPr>
          <p:cNvPr id="5" name="Content Placeholder 4" descr="A black screen with blue text&#10;&#10;AI-generated content may be incorrect.">
            <a:extLst>
              <a:ext uri="{FF2B5EF4-FFF2-40B4-BE49-F238E27FC236}">
                <a16:creationId xmlns:a16="http://schemas.microsoft.com/office/drawing/2014/main" id="{4D59A075-972B-3168-828B-7DD6C9861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41"/>
          <a:stretch/>
        </p:blipFill>
        <p:spPr>
          <a:xfrm>
            <a:off x="2344473" y="455613"/>
            <a:ext cx="7503054" cy="3227388"/>
          </a:xfrm>
        </p:spPr>
      </p:pic>
    </p:spTree>
    <p:extLst>
      <p:ext uri="{BB962C8B-B14F-4D97-AF65-F5344CB8AC3E}">
        <p14:creationId xmlns:p14="http://schemas.microsoft.com/office/powerpoint/2010/main" val="3881956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56F2D-020F-72DF-49B8-020E31A08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246A2-F602-AFAD-FAA1-C8D27AE49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397629"/>
            <a:ext cx="10515600" cy="1325563"/>
          </a:xfrm>
        </p:spPr>
        <p:txBody>
          <a:bodyPr/>
          <a:lstStyle/>
          <a:p>
            <a:r>
              <a:rPr lang="en-US"/>
              <a:t>Get our your notepads…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FC8D7BC-15D6-99BF-856E-45B127740F8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39702" y="1541720"/>
            <a:ext cx="8824846" cy="4472165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/>
              <a:t>How will you build and deliver differently this year?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/>
              <a:t>What will keep you from doing that?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/>
              <a:t>What do you need?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3" name="Picture 2" descr="Let's Discuss: New Classroom Resource on Extremism and Terrorism">
            <a:extLst>
              <a:ext uri="{FF2B5EF4-FFF2-40B4-BE49-F238E27FC236}">
                <a16:creationId xmlns:a16="http://schemas.microsoft.com/office/drawing/2014/main" id="{7AA2578F-40DD-6C09-440B-C78800345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90" y="3334397"/>
            <a:ext cx="4578220" cy="257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5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98F15-79BD-209D-21F3-E86CC9E15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F0D79-4AEB-7FF2-25F5-7F8047F42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397629"/>
            <a:ext cx="10515600" cy="1325563"/>
          </a:xfrm>
        </p:spPr>
        <p:txBody>
          <a:bodyPr/>
          <a:lstStyle/>
          <a:p>
            <a:r>
              <a:rPr lang="en-US"/>
              <a:t>Let’s do it…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9457BB4-6F14-BBB8-966D-F7819B74222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39702" y="1541720"/>
            <a:ext cx="8824846" cy="4472165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/>
              <a:t>What do you need and how can we help each other?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9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A2E6B-0568-C85F-3DB3-024832446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3A96C-5132-FA16-42C3-300EE269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81D10A-9173-6612-35BA-F2D37718C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053" y="1994021"/>
            <a:ext cx="9078224" cy="3219295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/>
              <a:t>Pre-service Student (undergraduate or graduate)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/>
              <a:t>Graduate Student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/>
              <a:t>Early Career Professional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/>
              <a:t>Professional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/>
              <a:t>Paraeducator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/>
              <a:t>Retired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/>
              <a:t>Family/Parent Affiliate</a:t>
            </a:r>
          </a:p>
        </p:txBody>
      </p:sp>
    </p:spTree>
    <p:extLst>
      <p:ext uri="{BB962C8B-B14F-4D97-AF65-F5344CB8AC3E}">
        <p14:creationId xmlns:p14="http://schemas.microsoft.com/office/powerpoint/2010/main" val="367159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07B7-9F38-9681-215C-0BD7BE485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Tiers</a:t>
            </a:r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2806AF07-1228-A646-EEED-6DBBEA89C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556634"/>
              </p:ext>
            </p:extLst>
          </p:nvPr>
        </p:nvGraphicFramePr>
        <p:xfrm>
          <a:off x="1915279" y="1717158"/>
          <a:ext cx="768095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297">
                  <a:extLst>
                    <a:ext uri="{9D8B030D-6E8A-4147-A177-3AD203B41FA5}">
                      <a16:colId xmlns:a16="http://schemas.microsoft.com/office/drawing/2014/main" val="534904681"/>
                    </a:ext>
                  </a:extLst>
                </a:gridCol>
                <a:gridCol w="2600831">
                  <a:extLst>
                    <a:ext uri="{9D8B030D-6E8A-4147-A177-3AD203B41FA5}">
                      <a16:colId xmlns:a16="http://schemas.microsoft.com/office/drawing/2014/main" val="3260519096"/>
                    </a:ext>
                  </a:extLst>
                </a:gridCol>
                <a:gridCol w="2600831">
                  <a:extLst>
                    <a:ext uri="{9D8B030D-6E8A-4147-A177-3AD203B41FA5}">
                      <a16:colId xmlns:a16="http://schemas.microsoft.com/office/drawing/2014/main" val="1592649321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Basic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Full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Premier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85167"/>
                  </a:ext>
                </a:extLst>
              </a:tr>
              <a:tr h="348615">
                <a:tc gridSpan="3">
                  <a:txBody>
                    <a:bodyPr/>
                    <a:lstStyle/>
                    <a:p>
                      <a:pPr algn="ctr"/>
                      <a:r>
                        <a:rPr lang="en-US"/>
                        <a:t>Pre-Service Student Members: Liability Insurance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026070"/>
                  </a:ext>
                </a:extLst>
              </a:tr>
              <a:tr h="348615">
                <a:tc gridSpan="3">
                  <a:txBody>
                    <a:bodyPr/>
                    <a:lstStyle/>
                    <a:p>
                      <a:pPr algn="ctr"/>
                      <a:r>
                        <a:rPr lang="en-US"/>
                        <a:t>Resource Library, Quick Takes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93362154"/>
                  </a:ext>
                </a:extLst>
              </a:tr>
              <a:tr h="348615">
                <a:tc gridSpan="3">
                  <a:txBody>
                    <a:bodyPr/>
                    <a:lstStyle/>
                    <a:p>
                      <a:pPr algn="ctr"/>
                      <a:r>
                        <a:rPr lang="en-US"/>
                        <a:t>SET Today, Store Discounts, Online Journals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93255386"/>
                  </a:ext>
                </a:extLst>
              </a:tr>
              <a:tr h="34861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Communities, Unit </a:t>
                      </a:r>
                      <a:r>
                        <a:rPr lang="en-US" err="1"/>
                        <a:t>Memb</a:t>
                      </a:r>
                      <a:r>
                        <a:rPr lang="en-US"/>
                        <a:t>, PD/Insurance Discounts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81577227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All Recorded Webinars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95029027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Print Journals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73745486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All Live Webinars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263460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Free eBook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713543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Liability Insurance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804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22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07B7-9F38-9681-215C-0BD7BE48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397629"/>
            <a:ext cx="10515600" cy="1325563"/>
          </a:xfrm>
        </p:spPr>
        <p:txBody>
          <a:bodyPr/>
          <a:lstStyle/>
          <a:p>
            <a:r>
              <a:rPr lang="en-US"/>
              <a:t>Group Memberships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7A640B6-FE68-0396-4C43-EAF630EE2DB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31875" y="1723192"/>
            <a:ext cx="9805086" cy="462511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/>
              <a:t>Minimum of five in same school, district, or university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/>
              <a:t>About 20% of CEC membership comes through group memberships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/>
              <a:t>“Professional Development Package” – for professionals, includes CEC and a division for each person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/>
              <a:t>Student Group – Designed for university departments or student chapters, includes insurance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/>
              <a:t>University Classroom Package – Provides students a discount code to get reduced membership. Meant for faculty who use CEC resources/journals instead of a textbook.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/>
              <a:t>State Packages – Customized upon request to include membership, PD, books, </a:t>
            </a:r>
            <a:r>
              <a:rPr lang="en-US" err="1"/>
              <a:t>etc</a:t>
            </a:r>
            <a:r>
              <a:rPr lang="en-US"/>
              <a:t>; designed for State Departments, typically created to support Early Career</a:t>
            </a:r>
          </a:p>
        </p:txBody>
      </p:sp>
    </p:spTree>
    <p:extLst>
      <p:ext uri="{BB962C8B-B14F-4D97-AF65-F5344CB8AC3E}">
        <p14:creationId xmlns:p14="http://schemas.microsoft.com/office/powerpoint/2010/main" val="280064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25264-9EFF-F5EF-84CB-2E109DD9C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840FA-54D6-C756-7A30-09D5D282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397629"/>
            <a:ext cx="10515600" cy="1325563"/>
          </a:xfrm>
        </p:spPr>
        <p:txBody>
          <a:bodyPr/>
          <a:lstStyle/>
          <a:p>
            <a:r>
              <a:rPr lang="en-US"/>
              <a:t>Group Memberships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43FB293-2E4C-EF5E-3B31-015F84B66E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76300" y="1882096"/>
            <a:ext cx="4076700" cy="3348990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800"/>
              <a:t>Minimum of five in same school, district, or university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800"/>
              <a:t>About 20% of CEC membership comes through group memberships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800"/>
              <a:t>“Professional Development Package” – for professionals, includes CEC and a division for each person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704DA1-4050-E1E3-7504-0C8948C0AF66}"/>
              </a:ext>
            </a:extLst>
          </p:cNvPr>
          <p:cNvSpPr txBox="1"/>
          <p:nvPr/>
        </p:nvSpPr>
        <p:spPr>
          <a:xfrm>
            <a:off x="6096000" y="1382286"/>
            <a:ext cx="45339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000"/>
              <a:t>Student Group – Designed for university departments or student chapters, includes insurance</a:t>
            </a:r>
          </a:p>
          <a:p>
            <a:pPr marL="285750" indent="-285750">
              <a:buClr>
                <a:srgbClr val="99201C"/>
              </a:buClr>
              <a:buFont typeface="Wingdings" panose="05000000000000000000" pitchFamily="2" charset="2"/>
              <a:buChar char="q"/>
            </a:pPr>
            <a:r>
              <a:rPr lang="en-US" sz="2000"/>
              <a:t>University Classroom Package – Provides students a discount code to get reduced membership. Meant for faculty who use CEC resources/journals instead of a textbook. </a:t>
            </a:r>
          </a:p>
          <a:p>
            <a:pPr marL="285750" indent="-285750">
              <a:buClr>
                <a:srgbClr val="99201C"/>
              </a:buClr>
              <a:buFont typeface="Wingdings" panose="05000000000000000000" pitchFamily="2" charset="2"/>
              <a:buChar char="q"/>
            </a:pPr>
            <a:r>
              <a:rPr lang="en-US" sz="2000"/>
              <a:t>State Packages – Customized upon request to include membership, PD, books, </a:t>
            </a:r>
            <a:r>
              <a:rPr lang="en-US" sz="2000" err="1"/>
              <a:t>etc</a:t>
            </a:r>
            <a:r>
              <a:rPr lang="en-US" sz="2000"/>
              <a:t>; designed for State Departments, typically created to support Early Career</a:t>
            </a:r>
          </a:p>
        </p:txBody>
      </p:sp>
    </p:spTree>
    <p:extLst>
      <p:ext uri="{BB962C8B-B14F-4D97-AF65-F5344CB8AC3E}">
        <p14:creationId xmlns:p14="http://schemas.microsoft.com/office/powerpoint/2010/main" val="2619509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32E3C0-1C64-CDB5-5987-9EA75CDC0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Membership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A4D3807-773E-2BDF-9938-FA29CD7571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1240497"/>
              </p:ext>
            </p:extLst>
          </p:nvPr>
        </p:nvGraphicFramePr>
        <p:xfrm>
          <a:off x="2202623" y="1922043"/>
          <a:ext cx="6938010" cy="3669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333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6BD973-8CBA-416E-A106-C128D5E68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C148F9-49CD-43C3-A7F6-D8F2E76D3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793571-4540-45FD-93AF-2412E7BF5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AC65A6-9EC0-4200-8F75-582467E8F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BB587A-3550-4237-A1B8-06546A10E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76A3D2-BFCE-40A9-A6DB-0B128BAE1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AD2F48-819E-485D-AF9E-BB2EE1B99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F92949-8D06-4B95-90B3-BF8E77CA0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7CD33B-3536-4E7F-BA8C-8FBB59AE8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05DC2D-425C-4494-A733-4EB360235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D7010-A366-B5E4-BDC4-7B5F2A72F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422775-25EC-9FDD-C284-A6D2BDE2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Membership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0C815E-E313-D3CE-C70F-DA639B949C41}"/>
              </a:ext>
            </a:extLst>
          </p:cNvPr>
          <p:cNvSpPr/>
          <p:nvPr/>
        </p:nvSpPr>
        <p:spPr>
          <a:xfrm>
            <a:off x="2698442" y="2695951"/>
            <a:ext cx="1466097" cy="146609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C00000"/>
                </a:solidFill>
              </a:rPr>
              <a:t>Join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ECD399-2B18-1B86-2A81-4AD98F77A019}"/>
              </a:ext>
            </a:extLst>
          </p:cNvPr>
          <p:cNvSpPr/>
          <p:nvPr/>
        </p:nvSpPr>
        <p:spPr>
          <a:xfrm>
            <a:off x="4164539" y="1942655"/>
            <a:ext cx="3182103" cy="238298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>
                <a:latin typeface="Amasis MT Pro Black" panose="020B0604020202020204" pitchFamily="18" charset="0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D4F3B8-8505-DB4D-C0B6-250F2D73FB57}"/>
              </a:ext>
            </a:extLst>
          </p:cNvPr>
          <p:cNvSpPr/>
          <p:nvPr/>
        </p:nvSpPr>
        <p:spPr>
          <a:xfrm>
            <a:off x="7346642" y="2647922"/>
            <a:ext cx="1574936" cy="146609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C00000"/>
                </a:solidFill>
              </a:rPr>
              <a:t>Renew</a:t>
            </a:r>
          </a:p>
        </p:txBody>
      </p:sp>
    </p:spTree>
    <p:extLst>
      <p:ext uri="{BB962C8B-B14F-4D97-AF65-F5344CB8AC3E}">
        <p14:creationId xmlns:p14="http://schemas.microsoft.com/office/powerpoint/2010/main" val="245690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EC BRAND COLORS">
      <a:dk1>
        <a:sysClr val="windowText" lastClr="000000"/>
      </a:dk1>
      <a:lt1>
        <a:sysClr val="window" lastClr="FFFFFF"/>
      </a:lt1>
      <a:dk2>
        <a:srgbClr val="04305C"/>
      </a:dk2>
      <a:lt2>
        <a:srgbClr val="EFEFEF"/>
      </a:lt2>
      <a:accent1>
        <a:srgbClr val="04305C"/>
      </a:accent1>
      <a:accent2>
        <a:srgbClr val="00539B"/>
      </a:accent2>
      <a:accent3>
        <a:srgbClr val="BF311A"/>
      </a:accent3>
      <a:accent4>
        <a:srgbClr val="5EA157"/>
      </a:accent4>
      <a:accent5>
        <a:srgbClr val="EA7229"/>
      </a:accent5>
      <a:accent6>
        <a:srgbClr val="995FA3"/>
      </a:accent6>
      <a:hlink>
        <a:srgbClr val="00539B"/>
      </a:hlink>
      <a:folHlink>
        <a:srgbClr val="04305C"/>
      </a:folHlink>
    </a:clrScheme>
    <a:fontScheme name="CEC BRAND">
      <a:majorFont>
        <a:latin typeface="Heebo ExtraBold"/>
        <a:ea typeface=""/>
        <a:cs typeface=""/>
      </a:majorFont>
      <a:minorFont>
        <a:latin typeface="Hee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_8 SECC Townhall DRAFT" id="{D3A057AA-60DB-4A4D-9431-8470D126F6C0}" vid="{1A33AAD2-DCA7-4DA5-B9F0-C11160677F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27e65b1-c2a8-44b8-81d9-7882bc18dec3" xsi:nil="true"/>
    <lcf76f155ced4ddcb4097134ff3c332f xmlns="55d90b30-3abf-45d6-a953-62c750a1e83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77FCBF9BB59348B8D65BA922C1F98B" ma:contentTypeVersion="19" ma:contentTypeDescription="Create a new document." ma:contentTypeScope="" ma:versionID="afd7f6c2e76d078ae28fde0a2b3cd5f0">
  <xsd:schema xmlns:xsd="http://www.w3.org/2001/XMLSchema" xmlns:xs="http://www.w3.org/2001/XMLSchema" xmlns:p="http://schemas.microsoft.com/office/2006/metadata/properties" xmlns:ns2="55d90b30-3abf-45d6-a953-62c750a1e836" xmlns:ns3="a27e65b1-c2a8-44b8-81d9-7882bc18dec3" targetNamespace="http://schemas.microsoft.com/office/2006/metadata/properties" ma:root="true" ma:fieldsID="91893bc5f93591398a69352252307b3b" ns2:_="" ns3:_="">
    <xsd:import namespace="55d90b30-3abf-45d6-a953-62c750a1e836"/>
    <xsd:import namespace="a27e65b1-c2a8-44b8-81d9-7882bc18de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90b30-3abf-45d6-a953-62c750a1e8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89e0dcc-075b-4be2-a307-94eac9fb49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e65b1-c2a8-44b8-81d9-7882bc18dec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45d29f-fb3e-4a65-81b0-fe23f878fada}" ma:internalName="TaxCatchAll" ma:showField="CatchAllData" ma:web="a27e65b1-c2a8-44b8-81d9-7882bc18de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9D6607-3EBA-42A7-B70B-45FFD18317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DE1040-B653-4EBE-B316-DEF93F956EA3}">
  <ds:schemaRefs>
    <ds:schemaRef ds:uri="55d90b30-3abf-45d6-a953-62c750a1e836"/>
    <ds:schemaRef ds:uri="a27e65b1-c2a8-44b8-81d9-7882bc18dec3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698493F-1350-4EC5-A631-65DE90BD9700}">
  <ds:schemaRefs>
    <ds:schemaRef ds:uri="55d90b30-3abf-45d6-a953-62c750a1e836"/>
    <ds:schemaRef ds:uri="a27e65b1-c2a8-44b8-81d9-7882bc18dec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[TEMPLATE] THE NEW CEC BRANDED POWERPOINT (Updated 11.5.24)</Template>
  <TotalTime>0</TotalTime>
  <Words>995</Words>
  <Application>Microsoft Office PowerPoint</Application>
  <PresentationFormat>Widescreen</PresentationFormat>
  <Paragraphs>183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Amasis MT Pro Black</vt:lpstr>
      <vt:lpstr>Aptos</vt:lpstr>
      <vt:lpstr>Arial</vt:lpstr>
      <vt:lpstr>Calibri</vt:lpstr>
      <vt:lpstr>Heebo</vt:lpstr>
      <vt:lpstr>Heebo ExtraBold</vt:lpstr>
      <vt:lpstr>Wingdings</vt:lpstr>
      <vt:lpstr>Office Theme</vt:lpstr>
      <vt:lpstr>Meeting the Moment: Build and Deliver Member Expectations</vt:lpstr>
      <vt:lpstr>Agenda</vt:lpstr>
      <vt:lpstr>Who are we?</vt:lpstr>
      <vt:lpstr>Categories</vt:lpstr>
      <vt:lpstr>Tiers</vt:lpstr>
      <vt:lpstr>Group Memberships</vt:lpstr>
      <vt:lpstr>Group Memberships</vt:lpstr>
      <vt:lpstr>Understanding Membership</vt:lpstr>
      <vt:lpstr>Understanding Membership</vt:lpstr>
      <vt:lpstr>Brand vs. 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Elevator Speeches</vt:lpstr>
      <vt:lpstr>Elevator Speeches</vt:lpstr>
      <vt:lpstr>Recruit</vt:lpstr>
      <vt:lpstr>Why People Join</vt:lpstr>
      <vt:lpstr>Why People Join</vt:lpstr>
      <vt:lpstr>Why People Join</vt:lpstr>
      <vt:lpstr>Proposition Value</vt:lpstr>
      <vt:lpstr>Proposition Value</vt:lpstr>
      <vt:lpstr>We don’t have a recruitment problem… we have a retention problem.</vt:lpstr>
      <vt:lpstr>Who is Happier with CEC?</vt:lpstr>
      <vt:lpstr>Engagement </vt:lpstr>
      <vt:lpstr>Let’s Discuss </vt:lpstr>
      <vt:lpstr>PowerPoint Presentation</vt:lpstr>
      <vt:lpstr>Ready to Build and Deliver?</vt:lpstr>
      <vt:lpstr>Get our your notepads…</vt:lpstr>
      <vt:lpstr>Let’s do it…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Brannan Meyers</dc:creator>
  <cp:lastModifiedBy>Caroline Schwartz</cp:lastModifiedBy>
  <cp:revision>1</cp:revision>
  <dcterms:created xsi:type="dcterms:W3CDTF">2025-07-07T15:57:45Z</dcterms:created>
  <dcterms:modified xsi:type="dcterms:W3CDTF">2025-07-15T18:58:52Z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0x0101003E77FCBF9BB59348B8D65BA922C1F98B</vt:lpwstr>
  </property>
  <property fmtid="{D5CDD505-2E9C-101B-9397-08002B2CF9AE}" pid="3" name="MediaServiceImageTags">
    <vt:lpwstr/>
  </property>
</Properties>
</file>