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71" r:id="rId3"/>
    <p:sldId id="258" r:id="rId4"/>
    <p:sldId id="272" r:id="rId5"/>
    <p:sldId id="273" r:id="rId6"/>
    <p:sldId id="257" r:id="rId7"/>
    <p:sldId id="259" r:id="rId8"/>
    <p:sldId id="274" r:id="rId9"/>
    <p:sldId id="261" r:id="rId10"/>
    <p:sldId id="262" r:id="rId11"/>
    <p:sldId id="263" r:id="rId12"/>
    <p:sldId id="264" r:id="rId13"/>
    <p:sldId id="275" r:id="rId14"/>
    <p:sldId id="260" r:id="rId15"/>
    <p:sldId id="265" r:id="rId16"/>
    <p:sldId id="266" r:id="rId17"/>
    <p:sldId id="276" r:id="rId18"/>
    <p:sldId id="277" r:id="rId19"/>
    <p:sldId id="267" r:id="rId20"/>
    <p:sldId id="268" r:id="rId21"/>
    <p:sldId id="269" r:id="rId22"/>
    <p:sldId id="27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7A7EB-EAAD-4127-9C82-F76518814762}" v="89" dt="2025-06-13T21:40:53.4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636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neikka Scott, MSc, CAE, CSM" userId="7f8b0fe2-526d-46ae-bc2e-8f62b8f7ed24" providerId="ADAL" clId="{8457A7EB-EAAD-4127-9C82-F76518814762}"/>
    <pc:docChg chg="undo redo custSel addSld delSld modSld sldOrd">
      <pc:chgData name="Rodneikka Scott, MSc, CAE, CSM" userId="7f8b0fe2-526d-46ae-bc2e-8f62b8f7ed24" providerId="ADAL" clId="{8457A7EB-EAAD-4127-9C82-F76518814762}" dt="2025-06-13T21:41:05.203" v="1204" actId="478"/>
      <pc:docMkLst>
        <pc:docMk/>
      </pc:docMkLst>
      <pc:sldChg chg="addSp delSp modSp mod setBg">
        <pc:chgData name="Rodneikka Scott, MSc, CAE, CSM" userId="7f8b0fe2-526d-46ae-bc2e-8f62b8f7ed24" providerId="ADAL" clId="{8457A7EB-EAAD-4127-9C82-F76518814762}" dt="2025-06-13T18:43:28.899" v="1153" actId="1076"/>
        <pc:sldMkLst>
          <pc:docMk/>
          <pc:sldMk cId="285832082" sldId="256"/>
        </pc:sldMkLst>
        <pc:spChg chg="mod">
          <ac:chgData name="Rodneikka Scott, MSc, CAE, CSM" userId="7f8b0fe2-526d-46ae-bc2e-8f62b8f7ed24" providerId="ADAL" clId="{8457A7EB-EAAD-4127-9C82-F76518814762}" dt="2025-06-13T02:14:38.937" v="531" actId="26606"/>
          <ac:spMkLst>
            <pc:docMk/>
            <pc:sldMk cId="285832082" sldId="256"/>
            <ac:spMk id="2" creationId="{6E7349A6-D3EC-F9C9-29B5-252E54F8444D}"/>
          </ac:spMkLst>
        </pc:spChg>
        <pc:spChg chg="mod">
          <ac:chgData name="Rodneikka Scott, MSc, CAE, CSM" userId="7f8b0fe2-526d-46ae-bc2e-8f62b8f7ed24" providerId="ADAL" clId="{8457A7EB-EAAD-4127-9C82-F76518814762}" dt="2025-06-13T03:26:12.072" v="893" actId="255"/>
          <ac:spMkLst>
            <pc:docMk/>
            <pc:sldMk cId="285832082" sldId="256"/>
            <ac:spMk id="3" creationId="{870DB6FE-068C-9AAF-6140-47BFA610B951}"/>
          </ac:spMkLst>
        </pc:spChg>
        <pc:spChg chg="del mod">
          <ac:chgData name="Rodneikka Scott, MSc, CAE, CSM" userId="7f8b0fe2-526d-46ae-bc2e-8f62b8f7ed24" providerId="ADAL" clId="{8457A7EB-EAAD-4127-9C82-F76518814762}" dt="2025-06-13T02:14:50.416" v="532" actId="478"/>
          <ac:spMkLst>
            <pc:docMk/>
            <pc:sldMk cId="285832082" sldId="256"/>
            <ac:spMk id="7" creationId="{3B1A0175-4D57-2209-D248-ADC59CC03A8C}"/>
          </ac:spMkLst>
        </pc:spChg>
        <pc:spChg chg="add mod">
          <ac:chgData name="Rodneikka Scott, MSc, CAE, CSM" userId="7f8b0fe2-526d-46ae-bc2e-8f62b8f7ed24" providerId="ADAL" clId="{8457A7EB-EAAD-4127-9C82-F76518814762}" dt="2025-06-13T18:43:28.899" v="1153" actId="1076"/>
          <ac:spMkLst>
            <pc:docMk/>
            <pc:sldMk cId="285832082" sldId="256"/>
            <ac:spMk id="9" creationId="{DF8F1424-17E6-B502-6208-60B07122DE8D}"/>
          </ac:spMkLst>
        </pc:spChg>
        <pc:picChg chg="add mod ord">
          <ac:chgData name="Rodneikka Scott, MSc, CAE, CSM" userId="7f8b0fe2-526d-46ae-bc2e-8f62b8f7ed24" providerId="ADAL" clId="{8457A7EB-EAAD-4127-9C82-F76518814762}" dt="2025-06-13T02:14:38.937" v="531" actId="26606"/>
          <ac:picMkLst>
            <pc:docMk/>
            <pc:sldMk cId="285832082" sldId="256"/>
            <ac:picMk id="8" creationId="{299A9B9D-7C44-7F52-A3E8-55F663C006AD}"/>
          </ac:picMkLst>
        </pc:picChg>
      </pc:sldChg>
      <pc:sldChg chg="addSp delSp modSp mod">
        <pc:chgData name="Rodneikka Scott, MSc, CAE, CSM" userId="7f8b0fe2-526d-46ae-bc2e-8f62b8f7ed24" providerId="ADAL" clId="{8457A7EB-EAAD-4127-9C82-F76518814762}" dt="2025-06-13T03:41:21.209" v="924" actId="20577"/>
        <pc:sldMkLst>
          <pc:docMk/>
          <pc:sldMk cId="723747196" sldId="257"/>
        </pc:sldMkLst>
        <pc:spChg chg="mod">
          <ac:chgData name="Rodneikka Scott, MSc, CAE, CSM" userId="7f8b0fe2-526d-46ae-bc2e-8f62b8f7ed24" providerId="ADAL" clId="{8457A7EB-EAAD-4127-9C82-F76518814762}" dt="2025-06-13T03:41:21.209" v="924" actId="20577"/>
          <ac:spMkLst>
            <pc:docMk/>
            <pc:sldMk cId="723747196" sldId="257"/>
            <ac:spMk id="2" creationId="{8D473B62-5C03-0BFE-7754-9342F752B506}"/>
          </ac:spMkLst>
        </pc:spChg>
        <pc:graphicFrameChg chg="mod modGraphic">
          <ac:chgData name="Rodneikka Scott, MSc, CAE, CSM" userId="7f8b0fe2-526d-46ae-bc2e-8f62b8f7ed24" providerId="ADAL" clId="{8457A7EB-EAAD-4127-9C82-F76518814762}" dt="2025-06-13T02:49:43.330" v="693"/>
          <ac:graphicFrameMkLst>
            <pc:docMk/>
            <pc:sldMk cId="723747196" sldId="257"/>
            <ac:graphicFrameMk id="13" creationId="{A3211382-DD10-8DBA-15D3-9733F844E0F5}"/>
          </ac:graphicFrameMkLst>
        </pc:graphicFrameChg>
        <pc:picChg chg="add">
          <ac:chgData name="Rodneikka Scott, MSc, CAE, CSM" userId="7f8b0fe2-526d-46ae-bc2e-8f62b8f7ed24" providerId="ADAL" clId="{8457A7EB-EAAD-4127-9C82-F76518814762}" dt="2025-06-13T02:50:37.251" v="694"/>
          <ac:picMkLst>
            <pc:docMk/>
            <pc:sldMk cId="723747196" sldId="257"/>
            <ac:picMk id="26" creationId="{85AB2C8B-FF30-8E4B-7A19-2ABF71153648}"/>
          </ac:picMkLst>
        </pc:picChg>
        <pc:picChg chg="add">
          <ac:chgData name="Rodneikka Scott, MSc, CAE, CSM" userId="7f8b0fe2-526d-46ae-bc2e-8f62b8f7ed24" providerId="ADAL" clId="{8457A7EB-EAAD-4127-9C82-F76518814762}" dt="2025-06-13T02:50:50.811" v="695"/>
          <ac:picMkLst>
            <pc:docMk/>
            <pc:sldMk cId="723747196" sldId="257"/>
            <ac:picMk id="27" creationId="{BB4F541C-9191-3C2C-9DE5-EB50893F5E62}"/>
          </ac:picMkLst>
        </pc:picChg>
        <pc:picChg chg="add mod">
          <ac:chgData name="Rodneikka Scott, MSc, CAE, CSM" userId="7f8b0fe2-526d-46ae-bc2e-8f62b8f7ed24" providerId="ADAL" clId="{8457A7EB-EAAD-4127-9C82-F76518814762}" dt="2025-06-13T02:57:59.129" v="723" actId="1076"/>
          <ac:picMkLst>
            <pc:docMk/>
            <pc:sldMk cId="723747196" sldId="257"/>
            <ac:picMk id="28" creationId="{4C4B0383-6ADE-DB61-11B2-31979CE51FCB}"/>
          </ac:picMkLst>
        </pc:picChg>
        <pc:picChg chg="add del mod">
          <ac:chgData name="Rodneikka Scott, MSc, CAE, CSM" userId="7f8b0fe2-526d-46ae-bc2e-8f62b8f7ed24" providerId="ADAL" clId="{8457A7EB-EAAD-4127-9C82-F76518814762}" dt="2025-06-13T02:55:54.634" v="710" actId="478"/>
          <ac:picMkLst>
            <pc:docMk/>
            <pc:sldMk cId="723747196" sldId="257"/>
            <ac:picMk id="30" creationId="{B1A7E554-9DA0-6490-085F-A0A4CA93F047}"/>
          </ac:picMkLst>
        </pc:picChg>
        <pc:picChg chg="add mod">
          <ac:chgData name="Rodneikka Scott, MSc, CAE, CSM" userId="7f8b0fe2-526d-46ae-bc2e-8f62b8f7ed24" providerId="ADAL" clId="{8457A7EB-EAAD-4127-9C82-F76518814762}" dt="2025-06-13T02:56:21.086" v="714" actId="1076"/>
          <ac:picMkLst>
            <pc:docMk/>
            <pc:sldMk cId="723747196" sldId="257"/>
            <ac:picMk id="31" creationId="{79B58A59-F4B8-CC24-254E-AF4025C33F85}"/>
          </ac:picMkLst>
        </pc:picChg>
      </pc:sldChg>
      <pc:sldChg chg="addSp delSp modSp mod">
        <pc:chgData name="Rodneikka Scott, MSc, CAE, CSM" userId="7f8b0fe2-526d-46ae-bc2e-8f62b8f7ed24" providerId="ADAL" clId="{8457A7EB-EAAD-4127-9C82-F76518814762}" dt="2025-06-13T03:11:30.681" v="747" actId="478"/>
        <pc:sldMkLst>
          <pc:docMk/>
          <pc:sldMk cId="932856331" sldId="258"/>
        </pc:sldMkLst>
        <pc:picChg chg="add del mod">
          <ac:chgData name="Rodneikka Scott, MSc, CAE, CSM" userId="7f8b0fe2-526d-46ae-bc2e-8f62b8f7ed24" providerId="ADAL" clId="{8457A7EB-EAAD-4127-9C82-F76518814762}" dt="2025-06-13T03:11:30.681" v="747" actId="478"/>
          <ac:picMkLst>
            <pc:docMk/>
            <pc:sldMk cId="932856331" sldId="258"/>
            <ac:picMk id="12" creationId="{08E695EF-123A-474C-CB85-A2C63078F340}"/>
          </ac:picMkLst>
        </pc:picChg>
      </pc:sldChg>
      <pc:sldChg chg="addSp delSp modSp mod setBg">
        <pc:chgData name="Rodneikka Scott, MSc, CAE, CSM" userId="7f8b0fe2-526d-46ae-bc2e-8f62b8f7ed24" providerId="ADAL" clId="{8457A7EB-EAAD-4127-9C82-F76518814762}" dt="2025-06-13T03:03:29.093" v="736" actId="1076"/>
        <pc:sldMkLst>
          <pc:docMk/>
          <pc:sldMk cId="3402995026" sldId="260"/>
        </pc:sldMkLst>
        <pc:spChg chg="mod ord">
          <ac:chgData name="Rodneikka Scott, MSc, CAE, CSM" userId="7f8b0fe2-526d-46ae-bc2e-8f62b8f7ed24" providerId="ADAL" clId="{8457A7EB-EAAD-4127-9C82-F76518814762}" dt="2025-06-12T22:22:41.745" v="28" actId="26606"/>
          <ac:spMkLst>
            <pc:docMk/>
            <pc:sldMk cId="3402995026" sldId="260"/>
            <ac:spMk id="5" creationId="{C6218F5B-A767-A834-320A-426BE608F197}"/>
          </ac:spMkLst>
        </pc:spChg>
        <pc:spChg chg="add">
          <ac:chgData name="Rodneikka Scott, MSc, CAE, CSM" userId="7f8b0fe2-526d-46ae-bc2e-8f62b8f7ed24" providerId="ADAL" clId="{8457A7EB-EAAD-4127-9C82-F76518814762}" dt="2025-06-12T22:22:41.745" v="28" actId="26606"/>
          <ac:spMkLst>
            <pc:docMk/>
            <pc:sldMk cId="3402995026" sldId="260"/>
            <ac:spMk id="7" creationId="{5FA21C72-692C-49FD-9EB4-DDDDDEBD4BD6}"/>
          </ac:spMkLst>
        </pc:spChg>
        <pc:spChg chg="add">
          <ac:chgData name="Rodneikka Scott, MSc, CAE, CSM" userId="7f8b0fe2-526d-46ae-bc2e-8f62b8f7ed24" providerId="ADAL" clId="{8457A7EB-EAAD-4127-9C82-F76518814762}" dt="2025-06-12T22:22:41.745" v="28" actId="26606"/>
          <ac:spMkLst>
            <pc:docMk/>
            <pc:sldMk cId="3402995026" sldId="260"/>
            <ac:spMk id="8" creationId="{FBAF941A-6830-47A3-B63C-7C7B66AEA73B}"/>
          </ac:spMkLst>
        </pc:spChg>
        <pc:spChg chg="add del">
          <ac:chgData name="Rodneikka Scott, MSc, CAE, CSM" userId="7f8b0fe2-526d-46ae-bc2e-8f62b8f7ed24" providerId="ADAL" clId="{8457A7EB-EAAD-4127-9C82-F76518814762}" dt="2025-06-12T22:22:19.168" v="21" actId="26606"/>
          <ac:spMkLst>
            <pc:docMk/>
            <pc:sldMk cId="3402995026" sldId="260"/>
            <ac:spMk id="10" creationId="{5FA21C72-692C-49FD-9EB4-DDDDDEBD4BD6}"/>
          </ac:spMkLst>
        </pc:spChg>
        <pc:spChg chg="add del">
          <ac:chgData name="Rodneikka Scott, MSc, CAE, CSM" userId="7f8b0fe2-526d-46ae-bc2e-8f62b8f7ed24" providerId="ADAL" clId="{8457A7EB-EAAD-4127-9C82-F76518814762}" dt="2025-06-12T22:22:19.168" v="21" actId="26606"/>
          <ac:spMkLst>
            <pc:docMk/>
            <pc:sldMk cId="3402995026" sldId="260"/>
            <ac:spMk id="12" creationId="{FBAF941A-6830-47A3-B63C-7C7B66AEA73B}"/>
          </ac:spMkLst>
        </pc:spChg>
        <pc:spChg chg="add del">
          <ac:chgData name="Rodneikka Scott, MSc, CAE, CSM" userId="7f8b0fe2-526d-46ae-bc2e-8f62b8f7ed24" providerId="ADAL" clId="{8457A7EB-EAAD-4127-9C82-F76518814762}" dt="2025-06-12T22:22:17.123" v="15" actId="26606"/>
          <ac:spMkLst>
            <pc:docMk/>
            <pc:sldMk cId="3402995026" sldId="260"/>
            <ac:spMk id="17" creationId="{3F47E20B-1205-4238-A82B-90EF577F32D8}"/>
          </ac:spMkLst>
        </pc:spChg>
        <pc:spChg chg="add del">
          <ac:chgData name="Rodneikka Scott, MSc, CAE, CSM" userId="7f8b0fe2-526d-46ae-bc2e-8f62b8f7ed24" providerId="ADAL" clId="{8457A7EB-EAAD-4127-9C82-F76518814762}" dt="2025-06-12T22:22:17.123" v="15" actId="26606"/>
          <ac:spMkLst>
            <pc:docMk/>
            <pc:sldMk cId="3402995026" sldId="260"/>
            <ac:spMk id="19" creationId="{D13567AC-EB9A-47A9-B6EC-B5BDB73B113C}"/>
          </ac:spMkLst>
        </pc:spChg>
        <pc:spChg chg="add del">
          <ac:chgData name="Rodneikka Scott, MSc, CAE, CSM" userId="7f8b0fe2-526d-46ae-bc2e-8f62b8f7ed24" providerId="ADAL" clId="{8457A7EB-EAAD-4127-9C82-F76518814762}" dt="2025-06-12T22:22:15.820" v="11" actId="26606"/>
          <ac:spMkLst>
            <pc:docMk/>
            <pc:sldMk cId="3402995026" sldId="260"/>
            <ac:spMk id="21" creationId="{CA755906-3A1B-434D-9E68-9EFCEBBC2F74}"/>
          </ac:spMkLst>
        </pc:spChg>
        <pc:spChg chg="add del">
          <ac:chgData name="Rodneikka Scott, MSc, CAE, CSM" userId="7f8b0fe2-526d-46ae-bc2e-8f62b8f7ed24" providerId="ADAL" clId="{8457A7EB-EAAD-4127-9C82-F76518814762}" dt="2025-06-12T22:22:15.820" v="11" actId="26606"/>
          <ac:spMkLst>
            <pc:docMk/>
            <pc:sldMk cId="3402995026" sldId="260"/>
            <ac:spMk id="22" creationId="{055A0380-F687-418F-A09C-C21C2973376E}"/>
          </ac:spMkLst>
        </pc:spChg>
        <pc:spChg chg="add del">
          <ac:chgData name="Rodneikka Scott, MSc, CAE, CSM" userId="7f8b0fe2-526d-46ae-bc2e-8f62b8f7ed24" providerId="ADAL" clId="{8457A7EB-EAAD-4127-9C82-F76518814762}" dt="2025-06-12T22:21:28.587" v="4" actId="26606"/>
          <ac:spMkLst>
            <pc:docMk/>
            <pc:sldMk cId="3402995026" sldId="260"/>
            <ac:spMk id="24" creationId="{5FA21C72-692C-49FD-9EB4-DDDDDEBD4BD6}"/>
          </ac:spMkLst>
        </pc:spChg>
        <pc:spChg chg="add del">
          <ac:chgData name="Rodneikka Scott, MSc, CAE, CSM" userId="7f8b0fe2-526d-46ae-bc2e-8f62b8f7ed24" providerId="ADAL" clId="{8457A7EB-EAAD-4127-9C82-F76518814762}" dt="2025-06-12T22:21:28.587" v="4" actId="26606"/>
          <ac:spMkLst>
            <pc:docMk/>
            <pc:sldMk cId="3402995026" sldId="260"/>
            <ac:spMk id="26" creationId="{FBAF941A-6830-47A3-B63C-7C7B66AEA73B}"/>
          </ac:spMkLst>
        </pc:spChg>
        <pc:picChg chg="mod ord">
          <ac:chgData name="Rodneikka Scott, MSc, CAE, CSM" userId="7f8b0fe2-526d-46ae-bc2e-8f62b8f7ed24" providerId="ADAL" clId="{8457A7EB-EAAD-4127-9C82-F76518814762}" dt="2025-06-13T03:03:29.093" v="736" actId="1076"/>
          <ac:picMkLst>
            <pc:docMk/>
            <pc:sldMk cId="3402995026" sldId="260"/>
            <ac:picMk id="4" creationId="{C68D446E-F0F3-8F7E-8FD5-84E1D31DC778}"/>
          </ac:picMkLst>
        </pc:picChg>
      </pc:sldChg>
      <pc:sldChg chg="modSp mod">
        <pc:chgData name="Rodneikka Scott, MSc, CAE, CSM" userId="7f8b0fe2-526d-46ae-bc2e-8f62b8f7ed24" providerId="ADAL" clId="{8457A7EB-EAAD-4127-9C82-F76518814762}" dt="2025-06-13T01:55:35.167" v="360" actId="255"/>
        <pc:sldMkLst>
          <pc:docMk/>
          <pc:sldMk cId="4077807811" sldId="263"/>
        </pc:sldMkLst>
        <pc:spChg chg="mod">
          <ac:chgData name="Rodneikka Scott, MSc, CAE, CSM" userId="7f8b0fe2-526d-46ae-bc2e-8f62b8f7ed24" providerId="ADAL" clId="{8457A7EB-EAAD-4127-9C82-F76518814762}" dt="2025-06-13T01:55:35.167" v="360" actId="255"/>
          <ac:spMkLst>
            <pc:docMk/>
            <pc:sldMk cId="4077807811" sldId="263"/>
            <ac:spMk id="3" creationId="{DA179B9C-AF28-59A3-C711-D5FFF6E368F6}"/>
          </ac:spMkLst>
        </pc:spChg>
      </pc:sldChg>
      <pc:sldChg chg="addSp delSp modSp mod">
        <pc:chgData name="Rodneikka Scott, MSc, CAE, CSM" userId="7f8b0fe2-526d-46ae-bc2e-8f62b8f7ed24" providerId="ADAL" clId="{8457A7EB-EAAD-4127-9C82-F76518814762}" dt="2025-06-13T18:41:20.644" v="1114" actId="22"/>
        <pc:sldMkLst>
          <pc:docMk/>
          <pc:sldMk cId="9084059" sldId="264"/>
        </pc:sldMkLst>
        <pc:graphicFrameChg chg="modGraphic">
          <ac:chgData name="Rodneikka Scott, MSc, CAE, CSM" userId="7f8b0fe2-526d-46ae-bc2e-8f62b8f7ed24" providerId="ADAL" clId="{8457A7EB-EAAD-4127-9C82-F76518814762}" dt="2025-06-13T01:56:02.162" v="363" actId="255"/>
          <ac:graphicFrameMkLst>
            <pc:docMk/>
            <pc:sldMk cId="9084059" sldId="264"/>
            <ac:graphicFrameMk id="5" creationId="{CAA7253F-7359-4BFE-E1AC-982E78883192}"/>
          </ac:graphicFrameMkLst>
        </pc:graphicFrameChg>
        <pc:picChg chg="add del">
          <ac:chgData name="Rodneikka Scott, MSc, CAE, CSM" userId="7f8b0fe2-526d-46ae-bc2e-8f62b8f7ed24" providerId="ADAL" clId="{8457A7EB-EAAD-4127-9C82-F76518814762}" dt="2025-06-13T18:41:18.004" v="1108" actId="478"/>
          <ac:picMkLst>
            <pc:docMk/>
            <pc:sldMk cId="9084059" sldId="264"/>
            <ac:picMk id="11" creationId="{3315277B-49B9-6DC0-538C-D171B6C045DF}"/>
          </ac:picMkLst>
        </pc:picChg>
        <pc:picChg chg="add mod">
          <ac:chgData name="Rodneikka Scott, MSc, CAE, CSM" userId="7f8b0fe2-526d-46ae-bc2e-8f62b8f7ed24" providerId="ADAL" clId="{8457A7EB-EAAD-4127-9C82-F76518814762}" dt="2025-06-13T03:13:04.339" v="750" actId="1076"/>
          <ac:picMkLst>
            <pc:docMk/>
            <pc:sldMk cId="9084059" sldId="264"/>
            <ac:picMk id="13" creationId="{B0E1CFF2-D2A9-8C63-1ED3-B5434CEDE79E}"/>
          </ac:picMkLst>
        </pc:picChg>
        <pc:picChg chg="add mod">
          <ac:chgData name="Rodneikka Scott, MSc, CAE, CSM" userId="7f8b0fe2-526d-46ae-bc2e-8f62b8f7ed24" providerId="ADAL" clId="{8457A7EB-EAAD-4127-9C82-F76518814762}" dt="2025-06-13T03:14:42.679" v="763" actId="14100"/>
          <ac:picMkLst>
            <pc:docMk/>
            <pc:sldMk cId="9084059" sldId="264"/>
            <ac:picMk id="15" creationId="{03130F1A-D610-4839-3D27-EF8C9B3DFF0C}"/>
          </ac:picMkLst>
        </pc:picChg>
        <pc:picChg chg="add del mod">
          <ac:chgData name="Rodneikka Scott, MSc, CAE, CSM" userId="7f8b0fe2-526d-46ae-bc2e-8f62b8f7ed24" providerId="ADAL" clId="{8457A7EB-EAAD-4127-9C82-F76518814762}" dt="2025-06-13T18:41:20.644" v="1114" actId="22"/>
          <ac:picMkLst>
            <pc:docMk/>
            <pc:sldMk cId="9084059" sldId="264"/>
            <ac:picMk id="17" creationId="{405B8797-799D-162B-8654-384F92531C6A}"/>
          </ac:picMkLst>
        </pc:picChg>
      </pc:sldChg>
      <pc:sldChg chg="addSp modSp new mod">
        <pc:chgData name="Rodneikka Scott, MSc, CAE, CSM" userId="7f8b0fe2-526d-46ae-bc2e-8f62b8f7ed24" providerId="ADAL" clId="{8457A7EB-EAAD-4127-9C82-F76518814762}" dt="2025-06-13T18:44:55.473" v="1159" actId="1076"/>
        <pc:sldMkLst>
          <pc:docMk/>
          <pc:sldMk cId="514506844" sldId="265"/>
        </pc:sldMkLst>
        <pc:spChg chg="add mod">
          <ac:chgData name="Rodneikka Scott, MSc, CAE, CSM" userId="7f8b0fe2-526d-46ae-bc2e-8f62b8f7ed24" providerId="ADAL" clId="{8457A7EB-EAAD-4127-9C82-F76518814762}" dt="2025-06-13T01:43:13.986" v="142" actId="1076"/>
          <ac:spMkLst>
            <pc:docMk/>
            <pc:sldMk cId="514506844" sldId="265"/>
            <ac:spMk id="3" creationId="{DA63D624-125D-23E3-2155-9C34082DFF82}"/>
          </ac:spMkLst>
        </pc:spChg>
        <pc:graphicFrameChg chg="add mod modGraphic">
          <ac:chgData name="Rodneikka Scott, MSc, CAE, CSM" userId="7f8b0fe2-526d-46ae-bc2e-8f62b8f7ed24" providerId="ADAL" clId="{8457A7EB-EAAD-4127-9C82-F76518814762}" dt="2025-06-13T01:42:31.718" v="138" actId="120"/>
          <ac:graphicFrameMkLst>
            <pc:docMk/>
            <pc:sldMk cId="514506844" sldId="265"/>
            <ac:graphicFrameMk id="4" creationId="{A009911B-AC88-4FB7-E7E3-40F1C0C7858F}"/>
          </ac:graphicFrameMkLst>
        </pc:graphicFrameChg>
        <pc:graphicFrameChg chg="add mod">
          <ac:chgData name="Rodneikka Scott, MSc, CAE, CSM" userId="7f8b0fe2-526d-46ae-bc2e-8f62b8f7ed24" providerId="ADAL" clId="{8457A7EB-EAAD-4127-9C82-F76518814762}" dt="2025-06-13T01:43:02.288" v="141" actId="571"/>
          <ac:graphicFrameMkLst>
            <pc:docMk/>
            <pc:sldMk cId="514506844" sldId="265"/>
            <ac:graphicFrameMk id="11" creationId="{7CE1D15E-7B0E-57D6-039C-5F95DD4E8D19}"/>
          </ac:graphicFrameMkLst>
        </pc:graphicFrameChg>
        <pc:picChg chg="add mod">
          <ac:chgData name="Rodneikka Scott, MSc, CAE, CSM" userId="7f8b0fe2-526d-46ae-bc2e-8f62b8f7ed24" providerId="ADAL" clId="{8457A7EB-EAAD-4127-9C82-F76518814762}" dt="2025-06-13T03:49:20.590" v="942" actId="1076"/>
          <ac:picMkLst>
            <pc:docMk/>
            <pc:sldMk cId="514506844" sldId="265"/>
            <ac:picMk id="16" creationId="{80720178-9170-0A6C-67BC-25FFD97A9964}"/>
          </ac:picMkLst>
        </pc:picChg>
        <pc:picChg chg="add mod">
          <ac:chgData name="Rodneikka Scott, MSc, CAE, CSM" userId="7f8b0fe2-526d-46ae-bc2e-8f62b8f7ed24" providerId="ADAL" clId="{8457A7EB-EAAD-4127-9C82-F76518814762}" dt="2025-06-13T18:44:55.473" v="1159" actId="1076"/>
          <ac:picMkLst>
            <pc:docMk/>
            <pc:sldMk cId="514506844" sldId="265"/>
            <ac:picMk id="18" creationId="{2800E3FB-F49F-0481-2B2E-9D706B0C5AFA}"/>
          </ac:picMkLst>
        </pc:picChg>
        <pc:cxnChg chg="add mod">
          <ac:chgData name="Rodneikka Scott, MSc, CAE, CSM" userId="7f8b0fe2-526d-46ae-bc2e-8f62b8f7ed24" providerId="ADAL" clId="{8457A7EB-EAAD-4127-9C82-F76518814762}" dt="2025-06-13T01:42:11.765" v="136" actId="1076"/>
          <ac:cxnSpMkLst>
            <pc:docMk/>
            <pc:sldMk cId="514506844" sldId="265"/>
            <ac:cxnSpMk id="6" creationId="{99808DA3-C645-47E1-3B21-51D12C9C90CD}"/>
          </ac:cxnSpMkLst>
        </pc:cxnChg>
        <pc:cxnChg chg="add mod">
          <ac:chgData name="Rodneikka Scott, MSc, CAE, CSM" userId="7f8b0fe2-526d-46ae-bc2e-8f62b8f7ed24" providerId="ADAL" clId="{8457A7EB-EAAD-4127-9C82-F76518814762}" dt="2025-06-13T01:40:34.547" v="123" actId="1076"/>
          <ac:cxnSpMkLst>
            <pc:docMk/>
            <pc:sldMk cId="514506844" sldId="265"/>
            <ac:cxnSpMk id="8" creationId="{1437F8A4-7F85-B087-33BC-A719BC5034E0}"/>
          </ac:cxnSpMkLst>
        </pc:cxnChg>
        <pc:cxnChg chg="add mod">
          <ac:chgData name="Rodneikka Scott, MSc, CAE, CSM" userId="7f8b0fe2-526d-46ae-bc2e-8f62b8f7ed24" providerId="ADAL" clId="{8457A7EB-EAAD-4127-9C82-F76518814762}" dt="2025-06-13T01:40:33.355" v="121" actId="1076"/>
          <ac:cxnSpMkLst>
            <pc:docMk/>
            <pc:sldMk cId="514506844" sldId="265"/>
            <ac:cxnSpMk id="10" creationId="{47F1F3E6-754C-6FB4-3C35-1DAD3A28539D}"/>
          </ac:cxnSpMkLst>
        </pc:cxnChg>
        <pc:cxnChg chg="add mod">
          <ac:chgData name="Rodneikka Scott, MSc, CAE, CSM" userId="7f8b0fe2-526d-46ae-bc2e-8f62b8f7ed24" providerId="ADAL" clId="{8457A7EB-EAAD-4127-9C82-F76518814762}" dt="2025-06-13T01:43:02.288" v="141" actId="571"/>
          <ac:cxnSpMkLst>
            <pc:docMk/>
            <pc:sldMk cId="514506844" sldId="265"/>
            <ac:cxnSpMk id="12" creationId="{75BE01F5-012D-56EB-E83D-D83DB664A729}"/>
          </ac:cxnSpMkLst>
        </pc:cxnChg>
        <pc:cxnChg chg="add mod">
          <ac:chgData name="Rodneikka Scott, MSc, CAE, CSM" userId="7f8b0fe2-526d-46ae-bc2e-8f62b8f7ed24" providerId="ADAL" clId="{8457A7EB-EAAD-4127-9C82-F76518814762}" dt="2025-06-13T01:43:02.288" v="141" actId="571"/>
          <ac:cxnSpMkLst>
            <pc:docMk/>
            <pc:sldMk cId="514506844" sldId="265"/>
            <ac:cxnSpMk id="13" creationId="{4E1C31BB-46A2-2A22-C9D4-9520C62AE4A5}"/>
          </ac:cxnSpMkLst>
        </pc:cxnChg>
        <pc:cxnChg chg="add mod">
          <ac:chgData name="Rodneikka Scott, MSc, CAE, CSM" userId="7f8b0fe2-526d-46ae-bc2e-8f62b8f7ed24" providerId="ADAL" clId="{8457A7EB-EAAD-4127-9C82-F76518814762}" dt="2025-06-13T01:43:02.288" v="141" actId="571"/>
          <ac:cxnSpMkLst>
            <pc:docMk/>
            <pc:sldMk cId="514506844" sldId="265"/>
            <ac:cxnSpMk id="14" creationId="{65EF0F95-8E7B-CD86-1B65-FB1FFBCFBE71}"/>
          </ac:cxnSpMkLst>
        </pc:cxnChg>
      </pc:sldChg>
      <pc:sldChg chg="addSp delSp modSp new mod">
        <pc:chgData name="Rodneikka Scott, MSc, CAE, CSM" userId="7f8b0fe2-526d-46ae-bc2e-8f62b8f7ed24" providerId="ADAL" clId="{8457A7EB-EAAD-4127-9C82-F76518814762}" dt="2025-06-13T03:50:05.087" v="947" actId="478"/>
        <pc:sldMkLst>
          <pc:docMk/>
          <pc:sldMk cId="1679669285" sldId="266"/>
        </pc:sldMkLst>
        <pc:spChg chg="mod">
          <ac:chgData name="Rodneikka Scott, MSc, CAE, CSM" userId="7f8b0fe2-526d-46ae-bc2e-8f62b8f7ed24" providerId="ADAL" clId="{8457A7EB-EAAD-4127-9C82-F76518814762}" dt="2025-06-13T01:49:20.128" v="316" actId="113"/>
          <ac:spMkLst>
            <pc:docMk/>
            <pc:sldMk cId="1679669285" sldId="266"/>
            <ac:spMk id="2" creationId="{DA3B82B0-557C-8FBF-C264-D083017DC637}"/>
          </ac:spMkLst>
        </pc:spChg>
        <pc:spChg chg="mod">
          <ac:chgData name="Rodneikka Scott, MSc, CAE, CSM" userId="7f8b0fe2-526d-46ae-bc2e-8f62b8f7ed24" providerId="ADAL" clId="{8457A7EB-EAAD-4127-9C82-F76518814762}" dt="2025-06-13T01:46:43.126" v="295" actId="1076"/>
          <ac:spMkLst>
            <pc:docMk/>
            <pc:sldMk cId="1679669285" sldId="266"/>
            <ac:spMk id="3" creationId="{E02DA539-624D-618D-E70A-E76220081533}"/>
          </ac:spMkLst>
        </pc:spChg>
        <pc:spChg chg="mod">
          <ac:chgData name="Rodneikka Scott, MSc, CAE, CSM" userId="7f8b0fe2-526d-46ae-bc2e-8f62b8f7ed24" providerId="ADAL" clId="{8457A7EB-EAAD-4127-9C82-F76518814762}" dt="2025-06-13T01:49:41.125" v="323" actId="1076"/>
          <ac:spMkLst>
            <pc:docMk/>
            <pc:sldMk cId="1679669285" sldId="266"/>
            <ac:spMk id="4" creationId="{57DF9B15-D109-0268-59AB-84130371A2C4}"/>
          </ac:spMkLst>
        </pc:spChg>
        <pc:spChg chg="mod">
          <ac:chgData name="Rodneikka Scott, MSc, CAE, CSM" userId="7f8b0fe2-526d-46ae-bc2e-8f62b8f7ed24" providerId="ADAL" clId="{8457A7EB-EAAD-4127-9C82-F76518814762}" dt="2025-06-13T01:49:34.179" v="322" actId="113"/>
          <ac:spMkLst>
            <pc:docMk/>
            <pc:sldMk cId="1679669285" sldId="266"/>
            <ac:spMk id="5" creationId="{10B9336E-77A3-407A-EF6C-CACEFCA4A527}"/>
          </ac:spMkLst>
        </pc:spChg>
        <pc:spChg chg="mod">
          <ac:chgData name="Rodneikka Scott, MSc, CAE, CSM" userId="7f8b0fe2-526d-46ae-bc2e-8f62b8f7ed24" providerId="ADAL" clId="{8457A7EB-EAAD-4127-9C82-F76518814762}" dt="2025-06-13T01:57:57.992" v="367" actId="207"/>
          <ac:spMkLst>
            <pc:docMk/>
            <pc:sldMk cId="1679669285" sldId="266"/>
            <ac:spMk id="6" creationId="{68EB4B03-D5D5-88AA-9BAC-49D035DF3E97}"/>
          </ac:spMkLst>
        </pc:spChg>
        <pc:picChg chg="add del mod">
          <ac:chgData name="Rodneikka Scott, MSc, CAE, CSM" userId="7f8b0fe2-526d-46ae-bc2e-8f62b8f7ed24" providerId="ADAL" clId="{8457A7EB-EAAD-4127-9C82-F76518814762}" dt="2025-06-13T03:50:05.087" v="947" actId="478"/>
          <ac:picMkLst>
            <pc:docMk/>
            <pc:sldMk cId="1679669285" sldId="266"/>
            <ac:picMk id="8" creationId="{DF1DAA90-2BB7-52F3-B62C-AC8B8C666110}"/>
          </ac:picMkLst>
        </pc:picChg>
      </pc:sldChg>
      <pc:sldChg chg="new del">
        <pc:chgData name="Rodneikka Scott, MSc, CAE, CSM" userId="7f8b0fe2-526d-46ae-bc2e-8f62b8f7ed24" providerId="ADAL" clId="{8457A7EB-EAAD-4127-9C82-F76518814762}" dt="2025-06-13T01:43:55.391" v="144" actId="680"/>
        <pc:sldMkLst>
          <pc:docMk/>
          <pc:sldMk cId="2132830514" sldId="266"/>
        </pc:sldMkLst>
      </pc:sldChg>
      <pc:sldChg chg="modSp new mod">
        <pc:chgData name="Rodneikka Scott, MSc, CAE, CSM" userId="7f8b0fe2-526d-46ae-bc2e-8f62b8f7ed24" providerId="ADAL" clId="{8457A7EB-EAAD-4127-9C82-F76518814762}" dt="2025-06-13T02:00:01.839" v="388" actId="255"/>
        <pc:sldMkLst>
          <pc:docMk/>
          <pc:sldMk cId="2649451660" sldId="267"/>
        </pc:sldMkLst>
        <pc:spChg chg="mod">
          <ac:chgData name="Rodneikka Scott, MSc, CAE, CSM" userId="7f8b0fe2-526d-46ae-bc2e-8f62b8f7ed24" providerId="ADAL" clId="{8457A7EB-EAAD-4127-9C82-F76518814762}" dt="2025-06-13T01:59:38.199" v="381" actId="14100"/>
          <ac:spMkLst>
            <pc:docMk/>
            <pc:sldMk cId="2649451660" sldId="267"/>
            <ac:spMk id="2" creationId="{B13CCFFB-A61B-9456-EC82-6A50F096D1D8}"/>
          </ac:spMkLst>
        </pc:spChg>
        <pc:spChg chg="mod">
          <ac:chgData name="Rodneikka Scott, MSc, CAE, CSM" userId="7f8b0fe2-526d-46ae-bc2e-8f62b8f7ed24" providerId="ADAL" clId="{8457A7EB-EAAD-4127-9C82-F76518814762}" dt="2025-06-13T01:59:41.446" v="383" actId="27636"/>
          <ac:spMkLst>
            <pc:docMk/>
            <pc:sldMk cId="2649451660" sldId="267"/>
            <ac:spMk id="3" creationId="{5631EFD6-5B54-BF79-A202-9CD16ADD90C2}"/>
          </ac:spMkLst>
        </pc:spChg>
        <pc:spChg chg="mod">
          <ac:chgData name="Rodneikka Scott, MSc, CAE, CSM" userId="7f8b0fe2-526d-46ae-bc2e-8f62b8f7ed24" providerId="ADAL" clId="{8457A7EB-EAAD-4127-9C82-F76518814762}" dt="2025-06-13T01:59:41.447" v="384" actId="27636"/>
          <ac:spMkLst>
            <pc:docMk/>
            <pc:sldMk cId="2649451660" sldId="267"/>
            <ac:spMk id="4" creationId="{DE362A31-D9DC-C77F-9E37-CCD9E639F2BB}"/>
          </ac:spMkLst>
        </pc:spChg>
        <pc:spChg chg="mod">
          <ac:chgData name="Rodneikka Scott, MSc, CAE, CSM" userId="7f8b0fe2-526d-46ae-bc2e-8f62b8f7ed24" providerId="ADAL" clId="{8457A7EB-EAAD-4127-9C82-F76518814762}" dt="2025-06-13T01:59:51.519" v="387" actId="1076"/>
          <ac:spMkLst>
            <pc:docMk/>
            <pc:sldMk cId="2649451660" sldId="267"/>
            <ac:spMk id="5" creationId="{0D53A0EE-3D12-61AE-18ED-03EFB61A9540}"/>
          </ac:spMkLst>
        </pc:spChg>
        <pc:spChg chg="mod">
          <ac:chgData name="Rodneikka Scott, MSc, CAE, CSM" userId="7f8b0fe2-526d-46ae-bc2e-8f62b8f7ed24" providerId="ADAL" clId="{8457A7EB-EAAD-4127-9C82-F76518814762}" dt="2025-06-13T02:00:01.839" v="388" actId="255"/>
          <ac:spMkLst>
            <pc:docMk/>
            <pc:sldMk cId="2649451660" sldId="267"/>
            <ac:spMk id="6" creationId="{56CE32C1-A84D-86EE-8C57-66AB31E35FEF}"/>
          </ac:spMkLst>
        </pc:spChg>
      </pc:sldChg>
      <pc:sldChg chg="addSp delSp modSp new mod setBg modClrScheme setClrOvrMap chgLayout">
        <pc:chgData name="Rodneikka Scott, MSc, CAE, CSM" userId="7f8b0fe2-526d-46ae-bc2e-8f62b8f7ed24" providerId="ADAL" clId="{8457A7EB-EAAD-4127-9C82-F76518814762}" dt="2025-06-13T18:41:12.351" v="1106" actId="22"/>
        <pc:sldMkLst>
          <pc:docMk/>
          <pc:sldMk cId="1985569703" sldId="268"/>
        </pc:sldMkLst>
        <pc:spChg chg="mod ord">
          <ac:chgData name="Rodneikka Scott, MSc, CAE, CSM" userId="7f8b0fe2-526d-46ae-bc2e-8f62b8f7ed24" providerId="ADAL" clId="{8457A7EB-EAAD-4127-9C82-F76518814762}" dt="2025-06-13T18:41:11.373" v="1104" actId="26606"/>
          <ac:spMkLst>
            <pc:docMk/>
            <pc:sldMk cId="1985569703" sldId="268"/>
            <ac:spMk id="2" creationId="{F8B2B5B0-B8DE-0363-C336-B8DEFA90CF79}"/>
          </ac:spMkLst>
        </pc:spChg>
        <pc:spChg chg="del mod">
          <ac:chgData name="Rodneikka Scott, MSc, CAE, CSM" userId="7f8b0fe2-526d-46ae-bc2e-8f62b8f7ed24" providerId="ADAL" clId="{8457A7EB-EAAD-4127-9C82-F76518814762}" dt="2025-06-13T01:50:23.891" v="329" actId="26606"/>
          <ac:spMkLst>
            <pc:docMk/>
            <pc:sldMk cId="1985569703" sldId="268"/>
            <ac:spMk id="3" creationId="{0D36E0C3-B57C-0C71-0B9F-C84575158EB1}"/>
          </ac:spMkLst>
        </pc:spChg>
        <pc:spChg chg="del">
          <ac:chgData name="Rodneikka Scott, MSc, CAE, CSM" userId="7f8b0fe2-526d-46ae-bc2e-8f62b8f7ed24" providerId="ADAL" clId="{8457A7EB-EAAD-4127-9C82-F76518814762}" dt="2025-06-13T01:50:43.743" v="330" actId="700"/>
          <ac:spMkLst>
            <pc:docMk/>
            <pc:sldMk cId="1985569703" sldId="268"/>
            <ac:spMk id="4" creationId="{29A2A84C-B537-D4D8-4DF3-642625F27AE1}"/>
          </ac:spMkLst>
        </pc:spChg>
        <pc:spChg chg="add mod">
          <ac:chgData name="Rodneikka Scott, MSc, CAE, CSM" userId="7f8b0fe2-526d-46ae-bc2e-8f62b8f7ed24" providerId="ADAL" clId="{8457A7EB-EAAD-4127-9C82-F76518814762}" dt="2025-06-13T18:41:11.373" v="1104" actId="26606"/>
          <ac:spMkLst>
            <pc:docMk/>
            <pc:sldMk cId="1985569703" sldId="268"/>
            <ac:spMk id="7" creationId="{EFC7A4BB-05E0-30DC-DF0A-034C70A8B060}"/>
          </ac:spMkLst>
        </pc:spChg>
        <pc:spChg chg="add del">
          <ac:chgData name="Rodneikka Scott, MSc, CAE, CSM" userId="7f8b0fe2-526d-46ae-bc2e-8f62b8f7ed24" providerId="ADAL" clId="{8457A7EB-EAAD-4127-9C82-F76518814762}" dt="2025-06-13T18:41:11.373" v="1104" actId="26606"/>
          <ac:spMkLst>
            <pc:docMk/>
            <pc:sldMk cId="1985569703" sldId="268"/>
            <ac:spMk id="12" creationId="{68D8C857-9447-4941-8520-9A44A926F4FF}"/>
          </ac:spMkLst>
        </pc:spChg>
        <pc:spChg chg="add del">
          <ac:chgData name="Rodneikka Scott, MSc, CAE, CSM" userId="7f8b0fe2-526d-46ae-bc2e-8f62b8f7ed24" providerId="ADAL" clId="{8457A7EB-EAAD-4127-9C82-F76518814762}" dt="2025-06-13T01:52:31.034" v="348" actId="26606"/>
          <ac:spMkLst>
            <pc:docMk/>
            <pc:sldMk cId="1985569703" sldId="268"/>
            <ac:spMk id="13" creationId="{343EE4E4-4F6E-4D0C-8241-7422485C5917}"/>
          </ac:spMkLst>
        </pc:spChg>
        <pc:spChg chg="add del">
          <ac:chgData name="Rodneikka Scott, MSc, CAE, CSM" userId="7f8b0fe2-526d-46ae-bc2e-8f62b8f7ed24" providerId="ADAL" clId="{8457A7EB-EAAD-4127-9C82-F76518814762}" dt="2025-06-13T01:52:31.034" v="348" actId="26606"/>
          <ac:spMkLst>
            <pc:docMk/>
            <pc:sldMk cId="1985569703" sldId="268"/>
            <ac:spMk id="14" creationId="{39CDFF21-67C6-4C4C-9A1C-C7726D3D3970}"/>
          </ac:spMkLst>
        </pc:spChg>
        <pc:spChg chg="add del">
          <ac:chgData name="Rodneikka Scott, MSc, CAE, CSM" userId="7f8b0fe2-526d-46ae-bc2e-8f62b8f7ed24" providerId="ADAL" clId="{8457A7EB-EAAD-4127-9C82-F76518814762}" dt="2025-06-13T01:52:31.034" v="348" actId="26606"/>
          <ac:spMkLst>
            <pc:docMk/>
            <pc:sldMk cId="1985569703" sldId="268"/>
            <ac:spMk id="15" creationId="{E98F8D60-BC6F-4B41-9481-5F49C96A1053}"/>
          </ac:spMkLst>
        </pc:spChg>
        <pc:spChg chg="add del">
          <ac:chgData name="Rodneikka Scott, MSc, CAE, CSM" userId="7f8b0fe2-526d-46ae-bc2e-8f62b8f7ed24" providerId="ADAL" clId="{8457A7EB-EAAD-4127-9C82-F76518814762}" dt="2025-06-13T01:51:56.670" v="341" actId="26606"/>
          <ac:spMkLst>
            <pc:docMk/>
            <pc:sldMk cId="1985569703" sldId="268"/>
            <ac:spMk id="16" creationId="{8DCA398B-8CB4-4C0C-89C6-A8AB6F78D7DD}"/>
          </ac:spMkLst>
        </pc:spChg>
        <pc:spChg chg="add del">
          <ac:chgData name="Rodneikka Scott, MSc, CAE, CSM" userId="7f8b0fe2-526d-46ae-bc2e-8f62b8f7ed24" providerId="ADAL" clId="{8457A7EB-EAAD-4127-9C82-F76518814762}" dt="2025-06-13T01:52:43.062" v="350" actId="26606"/>
          <ac:spMkLst>
            <pc:docMk/>
            <pc:sldMk cId="1985569703" sldId="268"/>
            <ac:spMk id="17" creationId="{68D8C857-9447-4941-8520-9A44A926F4FF}"/>
          </ac:spMkLst>
        </pc:spChg>
        <pc:spChg chg="add del">
          <ac:chgData name="Rodneikka Scott, MSc, CAE, CSM" userId="7f8b0fe2-526d-46ae-bc2e-8f62b8f7ed24" providerId="ADAL" clId="{8457A7EB-EAAD-4127-9C82-F76518814762}" dt="2025-06-13T01:51:56.670" v="341" actId="26606"/>
          <ac:spMkLst>
            <pc:docMk/>
            <pc:sldMk cId="1985569703" sldId="268"/>
            <ac:spMk id="18" creationId="{9E8345C6-0280-4226-BD83-7333BA6C3AA3}"/>
          </ac:spMkLst>
        </pc:spChg>
        <pc:spChg chg="add del">
          <ac:chgData name="Rodneikka Scott, MSc, CAE, CSM" userId="7f8b0fe2-526d-46ae-bc2e-8f62b8f7ed24" providerId="ADAL" clId="{8457A7EB-EAAD-4127-9C82-F76518814762}" dt="2025-06-13T01:51:56.670" v="341" actId="26606"/>
          <ac:spMkLst>
            <pc:docMk/>
            <pc:sldMk cId="1985569703" sldId="268"/>
            <ac:spMk id="20" creationId="{99823778-D290-4538-B146-1F73C3755C9D}"/>
          </ac:spMkLst>
        </pc:spChg>
        <pc:graphicFrameChg chg="add del mod ord">
          <ac:chgData name="Rodneikka Scott, MSc, CAE, CSM" userId="7f8b0fe2-526d-46ae-bc2e-8f62b8f7ed24" providerId="ADAL" clId="{8457A7EB-EAAD-4127-9C82-F76518814762}" dt="2025-06-13T01:50:49.722" v="331" actId="478"/>
          <ac:graphicFrameMkLst>
            <pc:docMk/>
            <pc:sldMk cId="1985569703" sldId="268"/>
            <ac:graphicFrameMk id="6" creationId="{9EC6DFDC-CE78-ADBD-E0C0-D420B8B70B0B}"/>
          </ac:graphicFrameMkLst>
        </pc:graphicFrameChg>
        <pc:picChg chg="add del">
          <ac:chgData name="Rodneikka Scott, MSc, CAE, CSM" userId="7f8b0fe2-526d-46ae-bc2e-8f62b8f7ed24" providerId="ADAL" clId="{8457A7EB-EAAD-4127-9C82-F76518814762}" dt="2025-06-13T01:51:20.286" v="334" actId="26606"/>
          <ac:picMkLst>
            <pc:docMk/>
            <pc:sldMk cId="1985569703" sldId="268"/>
            <ac:picMk id="9" creationId="{3788DFBD-3E43-C9DE-C982-9A2A38694F3B}"/>
          </ac:picMkLst>
        </pc:picChg>
        <pc:picChg chg="add del mod ord">
          <ac:chgData name="Rodneikka Scott, MSc, CAE, CSM" userId="7f8b0fe2-526d-46ae-bc2e-8f62b8f7ed24" providerId="ADAL" clId="{8457A7EB-EAAD-4127-9C82-F76518814762}" dt="2025-06-13T18:41:12.351" v="1106" actId="22"/>
          <ac:picMkLst>
            <pc:docMk/>
            <pc:sldMk cId="1985569703" sldId="268"/>
            <ac:picMk id="10" creationId="{975862E6-FF09-2C37-9F8E-360DBE08F169}"/>
          </ac:picMkLst>
        </pc:picChg>
        <pc:picChg chg="add del mod ord">
          <ac:chgData name="Rodneikka Scott, MSc, CAE, CSM" userId="7f8b0fe2-526d-46ae-bc2e-8f62b8f7ed24" providerId="ADAL" clId="{8457A7EB-EAAD-4127-9C82-F76518814762}" dt="2025-06-13T18:41:11.910" v="1105" actId="478"/>
          <ac:picMkLst>
            <pc:docMk/>
            <pc:sldMk cId="1985569703" sldId="268"/>
            <ac:picMk id="11" creationId="{8B009AA6-7032-29EB-4B31-32DF02A5C65D}"/>
          </ac:picMkLst>
        </pc:picChg>
      </pc:sldChg>
      <pc:sldChg chg="delSp modSp add mod">
        <pc:chgData name="Rodneikka Scott, MSc, CAE, CSM" userId="7f8b0fe2-526d-46ae-bc2e-8f62b8f7ed24" providerId="ADAL" clId="{8457A7EB-EAAD-4127-9C82-F76518814762}" dt="2025-06-13T02:13:52.181" v="528" actId="14734"/>
        <pc:sldMkLst>
          <pc:docMk/>
          <pc:sldMk cId="3111613162" sldId="269"/>
        </pc:sldMkLst>
        <pc:spChg chg="mod">
          <ac:chgData name="Rodneikka Scott, MSc, CAE, CSM" userId="7f8b0fe2-526d-46ae-bc2e-8f62b8f7ed24" providerId="ADAL" clId="{8457A7EB-EAAD-4127-9C82-F76518814762}" dt="2025-06-13T02:03:09.476" v="484" actId="207"/>
          <ac:spMkLst>
            <pc:docMk/>
            <pc:sldMk cId="3111613162" sldId="269"/>
            <ac:spMk id="4" creationId="{CECF350F-AD5C-856D-98FF-F6892AD40940}"/>
          </ac:spMkLst>
        </pc:spChg>
        <pc:graphicFrameChg chg="mod modGraphic">
          <ac:chgData name="Rodneikka Scott, MSc, CAE, CSM" userId="7f8b0fe2-526d-46ae-bc2e-8f62b8f7ed24" providerId="ADAL" clId="{8457A7EB-EAAD-4127-9C82-F76518814762}" dt="2025-06-13T02:13:52.181" v="528" actId="14734"/>
          <ac:graphicFrameMkLst>
            <pc:docMk/>
            <pc:sldMk cId="3111613162" sldId="269"/>
            <ac:graphicFrameMk id="5" creationId="{9A687A72-E117-65A1-D183-57F6CFF55798}"/>
          </ac:graphicFrameMkLst>
        </pc:graphicFrameChg>
        <pc:picChg chg="del">
          <ac:chgData name="Rodneikka Scott, MSc, CAE, CSM" userId="7f8b0fe2-526d-46ae-bc2e-8f62b8f7ed24" providerId="ADAL" clId="{8457A7EB-EAAD-4127-9C82-F76518814762}" dt="2025-06-13T02:02:06.404" v="472" actId="478"/>
          <ac:picMkLst>
            <pc:docMk/>
            <pc:sldMk cId="3111613162" sldId="269"/>
            <ac:picMk id="2" creationId="{404CC8D3-CC2B-FA9D-2625-CA09AFFD1BDD}"/>
          </ac:picMkLst>
        </pc:picChg>
        <pc:picChg chg="del">
          <ac:chgData name="Rodneikka Scott, MSc, CAE, CSM" userId="7f8b0fe2-526d-46ae-bc2e-8f62b8f7ed24" providerId="ADAL" clId="{8457A7EB-EAAD-4127-9C82-F76518814762}" dt="2025-06-13T02:02:07.373" v="473" actId="478"/>
          <ac:picMkLst>
            <pc:docMk/>
            <pc:sldMk cId="3111613162" sldId="269"/>
            <ac:picMk id="8" creationId="{A0E0D009-CBB8-7470-2197-32BCB2D60209}"/>
          </ac:picMkLst>
        </pc:picChg>
        <pc:picChg chg="del">
          <ac:chgData name="Rodneikka Scott, MSc, CAE, CSM" userId="7f8b0fe2-526d-46ae-bc2e-8f62b8f7ed24" providerId="ADAL" clId="{8457A7EB-EAAD-4127-9C82-F76518814762}" dt="2025-06-13T02:02:07.839" v="474" actId="478"/>
          <ac:picMkLst>
            <pc:docMk/>
            <pc:sldMk cId="3111613162" sldId="269"/>
            <ac:picMk id="11" creationId="{2296664A-6F5F-E249-E6A4-9D26C45158E3}"/>
          </ac:picMkLst>
        </pc:picChg>
      </pc:sldChg>
      <pc:sldChg chg="addSp delSp modSp new mod setBg addAnim delAnim setClrOvrMap">
        <pc:chgData name="Rodneikka Scott, MSc, CAE, CSM" userId="7f8b0fe2-526d-46ae-bc2e-8f62b8f7ed24" providerId="ADAL" clId="{8457A7EB-EAAD-4127-9C82-F76518814762}" dt="2025-06-13T21:41:05.203" v="1204" actId="478"/>
        <pc:sldMkLst>
          <pc:docMk/>
          <pc:sldMk cId="2433126222" sldId="270"/>
        </pc:sldMkLst>
        <pc:spChg chg="mod ord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2" creationId="{03588820-177D-9C36-2CA7-CF0CC6A62986}"/>
          </ac:spMkLst>
        </pc:spChg>
        <pc:spChg chg="del mod">
          <ac:chgData name="Rodneikka Scott, MSc, CAE, CSM" userId="7f8b0fe2-526d-46ae-bc2e-8f62b8f7ed24" providerId="ADAL" clId="{8457A7EB-EAAD-4127-9C82-F76518814762}" dt="2025-06-13T02:06:52.723" v="511" actId="478"/>
          <ac:spMkLst>
            <pc:docMk/>
            <pc:sldMk cId="2433126222" sldId="270"/>
            <ac:spMk id="3" creationId="{526AC076-8570-1DD3-FD32-DDBBD32D9266}"/>
          </ac:spMkLst>
        </pc:spChg>
        <pc:spChg chg="add del">
          <ac:chgData name="Rodneikka Scott, MSc, CAE, CSM" userId="7f8b0fe2-526d-46ae-bc2e-8f62b8f7ed24" providerId="ADAL" clId="{8457A7EB-EAAD-4127-9C82-F76518814762}" dt="2025-06-13T02:06:33.809" v="503" actId="26606"/>
          <ac:spMkLst>
            <pc:docMk/>
            <pc:sldMk cId="2433126222" sldId="270"/>
            <ac:spMk id="10" creationId="{3F47E20B-1205-4238-A82B-90EF577F32D8}"/>
          </ac:spMkLst>
        </pc:spChg>
        <pc:spChg chg="add del">
          <ac:chgData name="Rodneikka Scott, MSc, CAE, CSM" userId="7f8b0fe2-526d-46ae-bc2e-8f62b8f7ed24" providerId="ADAL" clId="{8457A7EB-EAAD-4127-9C82-F76518814762}" dt="2025-06-13T02:06:33.809" v="503" actId="26606"/>
          <ac:spMkLst>
            <pc:docMk/>
            <pc:sldMk cId="2433126222" sldId="270"/>
            <ac:spMk id="12" creationId="{D13567AC-EB9A-47A9-B6EC-B5BDB73B113C}"/>
          </ac:spMkLst>
        </pc:spChg>
        <pc:spChg chg="add del">
          <ac:chgData name="Rodneikka Scott, MSc, CAE, CSM" userId="7f8b0fe2-526d-46ae-bc2e-8f62b8f7ed24" providerId="ADAL" clId="{8457A7EB-EAAD-4127-9C82-F76518814762}" dt="2025-06-13T02:06:37.793" v="506" actId="26606"/>
          <ac:spMkLst>
            <pc:docMk/>
            <pc:sldMk cId="2433126222" sldId="270"/>
            <ac:spMk id="14" creationId="{CB94C45D-FCB1-4B86-967A-2C9EDB637F0C}"/>
          </ac:spMkLst>
        </pc:spChg>
        <pc:spChg chg="add del">
          <ac:chgData name="Rodneikka Scott, MSc, CAE, CSM" userId="7f8b0fe2-526d-46ae-bc2e-8f62b8f7ed24" providerId="ADAL" clId="{8457A7EB-EAAD-4127-9C82-F76518814762}" dt="2025-06-13T02:06:37.793" v="506" actId="26606"/>
          <ac:spMkLst>
            <pc:docMk/>
            <pc:sldMk cId="2433126222" sldId="270"/>
            <ac:spMk id="15" creationId="{232C4A34-762E-40DF-A8AF-0D811BC0258B}"/>
          </ac:spMkLst>
        </pc:spChg>
        <pc:spChg chg="add del">
          <ac:chgData name="Rodneikka Scott, MSc, CAE, CSM" userId="7f8b0fe2-526d-46ae-bc2e-8f62b8f7ed24" providerId="ADAL" clId="{8457A7EB-EAAD-4127-9C82-F76518814762}" dt="2025-06-13T02:06:46.824" v="508" actId="26606"/>
          <ac:spMkLst>
            <pc:docMk/>
            <pc:sldMk cId="2433126222" sldId="270"/>
            <ac:spMk id="17" creationId="{EC7FF834-B204-4967-8D47-8BB36EAF0EF5}"/>
          </ac:spMkLst>
        </pc:spChg>
        <pc:spChg chg="add del">
          <ac:chgData name="Rodneikka Scott, MSc, CAE, CSM" userId="7f8b0fe2-526d-46ae-bc2e-8f62b8f7ed24" providerId="ADAL" clId="{8457A7EB-EAAD-4127-9C82-F76518814762}" dt="2025-06-13T02:06:46.824" v="508" actId="26606"/>
          <ac:spMkLst>
            <pc:docMk/>
            <pc:sldMk cId="2433126222" sldId="270"/>
            <ac:spMk id="18" creationId="{F780A22D-61EA-43E3-BD94-3E39CF902160}"/>
          </ac:spMkLst>
        </pc:spChg>
        <pc:spChg chg="add del">
          <ac:chgData name="Rodneikka Scott, MSc, CAE, CSM" userId="7f8b0fe2-526d-46ae-bc2e-8f62b8f7ed24" providerId="ADAL" clId="{8457A7EB-EAAD-4127-9C82-F76518814762}" dt="2025-06-13T02:07:13.050" v="514" actId="26606"/>
          <ac:spMkLst>
            <pc:docMk/>
            <pc:sldMk cId="2433126222" sldId="270"/>
            <ac:spMk id="20" creationId="{CB94C45D-FCB1-4B86-967A-2C9EDB637F0C}"/>
          </ac:spMkLst>
        </pc:spChg>
        <pc:spChg chg="add del">
          <ac:chgData name="Rodneikka Scott, MSc, CAE, CSM" userId="7f8b0fe2-526d-46ae-bc2e-8f62b8f7ed24" providerId="ADAL" clId="{8457A7EB-EAAD-4127-9C82-F76518814762}" dt="2025-06-13T02:07:13.050" v="514" actId="26606"/>
          <ac:spMkLst>
            <pc:docMk/>
            <pc:sldMk cId="2433126222" sldId="270"/>
            <ac:spMk id="21" creationId="{232C4A34-762E-40DF-A8AF-0D811BC0258B}"/>
          </ac:spMkLst>
        </pc:spChg>
        <pc:spChg chg="add del">
          <ac:chgData name="Rodneikka Scott, MSc, CAE, CSM" userId="7f8b0fe2-526d-46ae-bc2e-8f62b8f7ed24" providerId="ADAL" clId="{8457A7EB-EAAD-4127-9C82-F76518814762}" dt="2025-06-13T02:07:13.045" v="513" actId="26606"/>
          <ac:spMkLst>
            <pc:docMk/>
            <pc:sldMk cId="2433126222" sldId="270"/>
            <ac:spMk id="26" creationId="{5FA21C72-692C-49FD-9EB4-DDDDDEBD4BD6}"/>
          </ac:spMkLst>
        </pc:spChg>
        <pc:spChg chg="add del">
          <ac:chgData name="Rodneikka Scott, MSc, CAE, CSM" userId="7f8b0fe2-526d-46ae-bc2e-8f62b8f7ed24" providerId="ADAL" clId="{8457A7EB-EAAD-4127-9C82-F76518814762}" dt="2025-06-13T02:07:13.045" v="513" actId="26606"/>
          <ac:spMkLst>
            <pc:docMk/>
            <pc:sldMk cId="2433126222" sldId="270"/>
            <ac:spMk id="28" creationId="{FBAF941A-6830-47A3-B63C-7C7B66AEA73B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30" creationId="{3F47E20B-1205-4238-A82B-90EF577F32D8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31" creationId="{D13567AC-EB9A-47A9-B6EC-B5BDB73B113C}"/>
          </ac:spMkLst>
        </pc:spChg>
        <pc:spChg chg="add del">
          <ac:chgData name="Rodneikka Scott, MSc, CAE, CSM" userId="7f8b0fe2-526d-46ae-bc2e-8f62b8f7ed24" providerId="ADAL" clId="{8457A7EB-EAAD-4127-9C82-F76518814762}" dt="2025-06-13T02:09:19.311" v="521" actId="26606"/>
          <ac:spMkLst>
            <pc:docMk/>
            <pc:sldMk cId="2433126222" sldId="270"/>
            <ac:spMk id="33" creationId="{05B26206-05ED-439E-9FA2-BF42A8252933}"/>
          </ac:spMkLst>
        </pc:spChg>
        <pc:spChg chg="add del">
          <ac:chgData name="Rodneikka Scott, MSc, CAE, CSM" userId="7f8b0fe2-526d-46ae-bc2e-8f62b8f7ed24" providerId="ADAL" clId="{8457A7EB-EAAD-4127-9C82-F76518814762}" dt="2025-06-13T02:08:22.961" v="517" actId="26606"/>
          <ac:spMkLst>
            <pc:docMk/>
            <pc:sldMk cId="2433126222" sldId="270"/>
            <ac:spMk id="36" creationId="{E9F26AF7-9AC1-49A4-8F89-2C63E1C0A0BB}"/>
          </ac:spMkLst>
        </pc:spChg>
        <pc:spChg chg="add del">
          <ac:chgData name="Rodneikka Scott, MSc, CAE, CSM" userId="7f8b0fe2-526d-46ae-bc2e-8f62b8f7ed24" providerId="ADAL" clId="{8457A7EB-EAAD-4127-9C82-F76518814762}" dt="2025-06-13T02:09:19.311" v="521" actId="26606"/>
          <ac:spMkLst>
            <pc:docMk/>
            <pc:sldMk cId="2433126222" sldId="270"/>
            <ac:spMk id="38" creationId="{D22CEE52-5426-4F39-9DC7-37F74637E489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40" creationId="{1B45EF2C-00E0-481F-BF9E-C929186587CD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41" creationId="{2422CDA3-8219-4ADB-92BC-E3E25698E24D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42" creationId="{B03AA5C9-EF67-4DCC-B5CF-1FE180913FA2}"/>
          </ac:spMkLst>
        </pc:spChg>
        <pc:spChg chg="add del">
          <ac:chgData name="Rodneikka Scott, MSc, CAE, CSM" userId="7f8b0fe2-526d-46ae-bc2e-8f62b8f7ed24" providerId="ADAL" clId="{8457A7EB-EAAD-4127-9C82-F76518814762}" dt="2025-06-13T02:09:24.792" v="523" actId="26606"/>
          <ac:spMkLst>
            <pc:docMk/>
            <pc:sldMk cId="2433126222" sldId="270"/>
            <ac:spMk id="43" creationId="{DF1A51AC-568B-4EAB-896D-CB8473F81920}"/>
          </ac:spMkLst>
        </pc:spChg>
        <pc:picChg chg="add mod ord">
          <ac:chgData name="Rodneikka Scott, MSc, CAE, CSM" userId="7f8b0fe2-526d-46ae-bc2e-8f62b8f7ed24" providerId="ADAL" clId="{8457A7EB-EAAD-4127-9C82-F76518814762}" dt="2025-06-13T02:09:24.792" v="523" actId="26606"/>
          <ac:picMkLst>
            <pc:docMk/>
            <pc:sldMk cId="2433126222" sldId="270"/>
            <ac:picMk id="5" creationId="{6683F275-BADE-82A4-F211-9D771A692469}"/>
          </ac:picMkLst>
        </pc:picChg>
        <pc:picChg chg="add mod">
          <ac:chgData name="Rodneikka Scott, MSc, CAE, CSM" userId="7f8b0fe2-526d-46ae-bc2e-8f62b8f7ed24" providerId="ADAL" clId="{8457A7EB-EAAD-4127-9C82-F76518814762}" dt="2025-06-13T02:08:22.961" v="517" actId="26606"/>
          <ac:picMkLst>
            <pc:docMk/>
            <pc:sldMk cId="2433126222" sldId="270"/>
            <ac:picMk id="6" creationId="{D4C6C193-33CD-8DE6-587D-F5058DBAC64B}"/>
          </ac:picMkLst>
        </pc:picChg>
        <pc:picChg chg="add mod">
          <ac:chgData name="Rodneikka Scott, MSc, CAE, CSM" userId="7f8b0fe2-526d-46ae-bc2e-8f62b8f7ed24" providerId="ADAL" clId="{8457A7EB-EAAD-4127-9C82-F76518814762}" dt="2025-06-13T02:09:25.500" v="524" actId="1076"/>
          <ac:picMkLst>
            <pc:docMk/>
            <pc:sldMk cId="2433126222" sldId="270"/>
            <ac:picMk id="7" creationId="{B220C417-35C3-F7A3-1926-994BA15E3025}"/>
          </ac:picMkLst>
        </pc:picChg>
        <pc:picChg chg="add del mod">
          <ac:chgData name="Rodneikka Scott, MSc, CAE, CSM" userId="7f8b0fe2-526d-46ae-bc2e-8f62b8f7ed24" providerId="ADAL" clId="{8457A7EB-EAAD-4127-9C82-F76518814762}" dt="2025-06-13T21:40:55.301" v="1202" actId="478"/>
          <ac:picMkLst>
            <pc:docMk/>
            <pc:sldMk cId="2433126222" sldId="270"/>
            <ac:picMk id="8" creationId="{748A7FE3-BE1B-77DC-AD2B-D929F3AA8F2D}"/>
          </ac:picMkLst>
        </pc:picChg>
        <pc:picChg chg="add del mod">
          <ac:chgData name="Rodneikka Scott, MSc, CAE, CSM" userId="7f8b0fe2-526d-46ae-bc2e-8f62b8f7ed24" providerId="ADAL" clId="{8457A7EB-EAAD-4127-9C82-F76518814762}" dt="2025-06-13T21:41:05.203" v="1204" actId="478"/>
          <ac:picMkLst>
            <pc:docMk/>
            <pc:sldMk cId="2433126222" sldId="270"/>
            <ac:picMk id="9" creationId="{3FA04AA6-97DA-1056-04FA-223E5521B0ED}"/>
          </ac:picMkLst>
        </pc:picChg>
      </pc:sldChg>
      <pc:sldChg chg="addSp delSp modSp new mod setBg">
        <pc:chgData name="Rodneikka Scott, MSc, CAE, CSM" userId="7f8b0fe2-526d-46ae-bc2e-8f62b8f7ed24" providerId="ADAL" clId="{8457A7EB-EAAD-4127-9C82-F76518814762}" dt="2025-06-13T20:56:54.856" v="1198" actId="20577"/>
        <pc:sldMkLst>
          <pc:docMk/>
          <pc:sldMk cId="1467826108" sldId="271"/>
        </pc:sldMkLst>
        <pc:spChg chg="del">
          <ac:chgData name="Rodneikka Scott, MSc, CAE, CSM" userId="7f8b0fe2-526d-46ae-bc2e-8f62b8f7ed24" providerId="ADAL" clId="{8457A7EB-EAAD-4127-9C82-F76518814762}" dt="2025-06-13T02:33:01.247" v="541" actId="478"/>
          <ac:spMkLst>
            <pc:docMk/>
            <pc:sldMk cId="1467826108" sldId="271"/>
            <ac:spMk id="2" creationId="{E529D308-A77F-2C4A-D770-BFF2C640A8BD}"/>
          </ac:spMkLst>
        </pc:spChg>
        <pc:spChg chg="add del mod ord">
          <ac:chgData name="Rodneikka Scott, MSc, CAE, CSM" userId="7f8b0fe2-526d-46ae-bc2e-8f62b8f7ed24" providerId="ADAL" clId="{8457A7EB-EAAD-4127-9C82-F76518814762}" dt="2025-06-13T17:03:10.600" v="1046" actId="207"/>
          <ac:spMkLst>
            <pc:docMk/>
            <pc:sldMk cId="1467826108" sldId="271"/>
            <ac:spMk id="3" creationId="{04EB932C-F2C3-4349-5D87-EFB4CE954E19}"/>
          </ac:spMkLst>
        </pc:spChg>
        <pc:spChg chg="add mod">
          <ac:chgData name="Rodneikka Scott, MSc, CAE, CSM" userId="7f8b0fe2-526d-46ae-bc2e-8f62b8f7ed24" providerId="ADAL" clId="{8457A7EB-EAAD-4127-9C82-F76518814762}" dt="2025-06-13T02:34:34.893" v="557" actId="478"/>
          <ac:spMkLst>
            <pc:docMk/>
            <pc:sldMk cId="1467826108" sldId="271"/>
            <ac:spMk id="5" creationId="{CB3F9C61-B29D-855A-7C18-4578EEAC529E}"/>
          </ac:spMkLst>
        </pc:spChg>
        <pc:spChg chg="add del mod ord">
          <ac:chgData name="Rodneikka Scott, MSc, CAE, CSM" userId="7f8b0fe2-526d-46ae-bc2e-8f62b8f7ed24" providerId="ADAL" clId="{8457A7EB-EAAD-4127-9C82-F76518814762}" dt="2025-06-13T20:56:54.856" v="1198" actId="20577"/>
          <ac:spMkLst>
            <pc:docMk/>
            <pc:sldMk cId="1467826108" sldId="271"/>
            <ac:spMk id="7" creationId="{848E4ED9-A751-04A1-915F-911435BE16A1}"/>
          </ac:spMkLst>
        </pc:spChg>
        <pc:spChg chg="add del mod">
          <ac:chgData name="Rodneikka Scott, MSc, CAE, CSM" userId="7f8b0fe2-526d-46ae-bc2e-8f62b8f7ed24" providerId="ADAL" clId="{8457A7EB-EAAD-4127-9C82-F76518814762}" dt="2025-06-13T02:58:18.088" v="726" actId="478"/>
          <ac:spMkLst>
            <pc:docMk/>
            <pc:sldMk cId="1467826108" sldId="271"/>
            <ac:spMk id="9" creationId="{224BDEC7-A9F6-5ECB-CF82-42E6DACFB028}"/>
          </ac:spMkLst>
        </pc:spChg>
        <pc:spChg chg="add mod">
          <ac:chgData name="Rodneikka Scott, MSc, CAE, CSM" userId="7f8b0fe2-526d-46ae-bc2e-8f62b8f7ed24" providerId="ADAL" clId="{8457A7EB-EAAD-4127-9C82-F76518814762}" dt="2025-06-13T18:41:59.368" v="1117" actId="207"/>
          <ac:spMkLst>
            <pc:docMk/>
            <pc:sldMk cId="1467826108" sldId="271"/>
            <ac:spMk id="11" creationId="{08E8EDD4-57CB-3076-B6BA-56C861CBBA65}"/>
          </ac:spMkLst>
        </pc:spChg>
        <pc:spChg chg="add del">
          <ac:chgData name="Rodneikka Scott, MSc, CAE, CSM" userId="7f8b0fe2-526d-46ae-bc2e-8f62b8f7ed24" providerId="ADAL" clId="{8457A7EB-EAAD-4127-9C82-F76518814762}" dt="2025-06-13T02:36:24.506" v="604" actId="26606"/>
          <ac:spMkLst>
            <pc:docMk/>
            <pc:sldMk cId="1467826108" sldId="271"/>
            <ac:spMk id="12" creationId="{F7EAFAA4-859B-42B4-AC85-F32CFE6950E6}"/>
          </ac:spMkLst>
        </pc:spChg>
        <pc:spChg chg="add del">
          <ac:chgData name="Rodneikka Scott, MSc, CAE, CSM" userId="7f8b0fe2-526d-46ae-bc2e-8f62b8f7ed24" providerId="ADAL" clId="{8457A7EB-EAAD-4127-9C82-F76518814762}" dt="2025-06-13T02:36:24.506" v="604" actId="26606"/>
          <ac:spMkLst>
            <pc:docMk/>
            <pc:sldMk cId="1467826108" sldId="271"/>
            <ac:spMk id="14" creationId="{B3855DB9-46C3-47FA-992C-FC2BE58A7375}"/>
          </ac:spMkLst>
        </pc:spChg>
        <pc:spChg chg="add del">
          <ac:chgData name="Rodneikka Scott, MSc, CAE, CSM" userId="7f8b0fe2-526d-46ae-bc2e-8f62b8f7ed24" providerId="ADAL" clId="{8457A7EB-EAAD-4127-9C82-F76518814762}" dt="2025-06-13T02:36:24.506" v="604" actId="26606"/>
          <ac:spMkLst>
            <pc:docMk/>
            <pc:sldMk cId="1467826108" sldId="271"/>
            <ac:spMk id="16" creationId="{A2B401D5-BF67-49A4-8617-0C6BD886C753}"/>
          </ac:spMkLst>
        </pc:spChg>
        <pc:spChg chg="add del">
          <ac:chgData name="Rodneikka Scott, MSc, CAE, CSM" userId="7f8b0fe2-526d-46ae-bc2e-8f62b8f7ed24" providerId="ADAL" clId="{8457A7EB-EAAD-4127-9C82-F76518814762}" dt="2025-06-13T02:37:05.362" v="606" actId="26606"/>
          <ac:spMkLst>
            <pc:docMk/>
            <pc:sldMk cId="1467826108" sldId="271"/>
            <ac:spMk id="18" creationId="{C7EC7370-FF9F-4131-8812-2123F5D9D48E}"/>
          </ac:spMkLst>
        </pc:spChg>
        <pc:spChg chg="add del">
          <ac:chgData name="Rodneikka Scott, MSc, CAE, CSM" userId="7f8b0fe2-526d-46ae-bc2e-8f62b8f7ed24" providerId="ADAL" clId="{8457A7EB-EAAD-4127-9C82-F76518814762}" dt="2025-06-13T02:37:05.362" v="606" actId="26606"/>
          <ac:spMkLst>
            <pc:docMk/>
            <pc:sldMk cId="1467826108" sldId="271"/>
            <ac:spMk id="19" creationId="{A3377563-4FF6-4DD0-B84A-CFBB8D783192}"/>
          </ac:spMkLst>
        </pc:spChg>
        <pc:spChg chg="add del">
          <ac:chgData name="Rodneikka Scott, MSc, CAE, CSM" userId="7f8b0fe2-526d-46ae-bc2e-8f62b8f7ed24" providerId="ADAL" clId="{8457A7EB-EAAD-4127-9C82-F76518814762}" dt="2025-06-13T02:37:33.240" v="620" actId="26606"/>
          <ac:spMkLst>
            <pc:docMk/>
            <pc:sldMk cId="1467826108" sldId="271"/>
            <ac:spMk id="21" creationId="{1660E788-AFA9-4A1B-9991-6AA74632A15B}"/>
          </ac:spMkLst>
        </pc:spChg>
        <pc:spChg chg="add del">
          <ac:chgData name="Rodneikka Scott, MSc, CAE, CSM" userId="7f8b0fe2-526d-46ae-bc2e-8f62b8f7ed24" providerId="ADAL" clId="{8457A7EB-EAAD-4127-9C82-F76518814762}" dt="2025-06-13T02:37:33.240" v="620" actId="26606"/>
          <ac:spMkLst>
            <pc:docMk/>
            <pc:sldMk cId="1467826108" sldId="271"/>
            <ac:spMk id="22" creationId="{867D4867-5BA7-4462-B2F6-A23F4A622AA7}"/>
          </ac:spMkLst>
        </pc:spChg>
        <pc:spChg chg="add del">
          <ac:chgData name="Rodneikka Scott, MSc, CAE, CSM" userId="7f8b0fe2-526d-46ae-bc2e-8f62b8f7ed24" providerId="ADAL" clId="{8457A7EB-EAAD-4127-9C82-F76518814762}" dt="2025-06-13T02:38:05.027" v="631" actId="26606"/>
          <ac:spMkLst>
            <pc:docMk/>
            <pc:sldMk cId="1467826108" sldId="271"/>
            <ac:spMk id="24" creationId="{1660E788-AFA9-4A1B-9991-6AA74632A15B}"/>
          </ac:spMkLst>
        </pc:spChg>
        <pc:spChg chg="add del">
          <ac:chgData name="Rodneikka Scott, MSc, CAE, CSM" userId="7f8b0fe2-526d-46ae-bc2e-8f62b8f7ed24" providerId="ADAL" clId="{8457A7EB-EAAD-4127-9C82-F76518814762}" dt="2025-06-13T02:38:05.027" v="631" actId="26606"/>
          <ac:spMkLst>
            <pc:docMk/>
            <pc:sldMk cId="1467826108" sldId="271"/>
            <ac:spMk id="25" creationId="{867D4867-5BA7-4462-B2F6-A23F4A622AA7}"/>
          </ac:spMkLst>
        </pc:spChg>
        <pc:spChg chg="add del">
          <ac:chgData name="Rodneikka Scott, MSc, CAE, CSM" userId="7f8b0fe2-526d-46ae-bc2e-8f62b8f7ed24" providerId="ADAL" clId="{8457A7EB-EAAD-4127-9C82-F76518814762}" dt="2025-06-13T02:37:20.700" v="611" actId="26606"/>
          <ac:spMkLst>
            <pc:docMk/>
            <pc:sldMk cId="1467826108" sldId="271"/>
            <ac:spMk id="27" creationId="{1660E788-AFA9-4A1B-9991-6AA74632A15B}"/>
          </ac:spMkLst>
        </pc:spChg>
        <pc:spChg chg="add del">
          <ac:chgData name="Rodneikka Scott, MSc, CAE, CSM" userId="7f8b0fe2-526d-46ae-bc2e-8f62b8f7ed24" providerId="ADAL" clId="{8457A7EB-EAAD-4127-9C82-F76518814762}" dt="2025-06-13T02:38:02.676" v="626" actId="26606"/>
          <ac:spMkLst>
            <pc:docMk/>
            <pc:sldMk cId="1467826108" sldId="271"/>
            <ac:spMk id="28" creationId="{867D4867-5BA7-4462-B2F6-A23F4A622AA7}"/>
          </ac:spMkLst>
        </pc:spChg>
        <pc:spChg chg="add del">
          <ac:chgData name="Rodneikka Scott, MSc, CAE, CSM" userId="7f8b0fe2-526d-46ae-bc2e-8f62b8f7ed24" providerId="ADAL" clId="{8457A7EB-EAAD-4127-9C82-F76518814762}" dt="2025-06-13T02:37:20.700" v="611" actId="26606"/>
          <ac:spMkLst>
            <pc:docMk/>
            <pc:sldMk cId="1467826108" sldId="271"/>
            <ac:spMk id="29" creationId="{867D4867-5BA7-4462-B2F6-A23F4A622AA7}"/>
          </ac:spMkLst>
        </pc:spChg>
        <pc:spChg chg="add del">
          <ac:chgData name="Rodneikka Scott, MSc, CAE, CSM" userId="7f8b0fe2-526d-46ae-bc2e-8f62b8f7ed24" providerId="ADAL" clId="{8457A7EB-EAAD-4127-9C82-F76518814762}" dt="2025-06-13T02:38:02.676" v="626" actId="26606"/>
          <ac:spMkLst>
            <pc:docMk/>
            <pc:sldMk cId="1467826108" sldId="271"/>
            <ac:spMk id="30" creationId="{1660E788-AFA9-4A1B-9991-6AA74632A15B}"/>
          </ac:spMkLst>
        </pc:spChg>
        <pc:spChg chg="add del">
          <ac:chgData name="Rodneikka Scott, MSc, CAE, CSM" userId="7f8b0fe2-526d-46ae-bc2e-8f62b8f7ed24" providerId="ADAL" clId="{8457A7EB-EAAD-4127-9C82-F76518814762}" dt="2025-06-13T02:37:22.832" v="613" actId="26606"/>
          <ac:spMkLst>
            <pc:docMk/>
            <pc:sldMk cId="1467826108" sldId="271"/>
            <ac:spMk id="31" creationId="{A2B401D5-BF67-49A4-8617-0C6BD886C753}"/>
          </ac:spMkLst>
        </pc:spChg>
        <pc:spChg chg="add del">
          <ac:chgData name="Rodneikka Scott, MSc, CAE, CSM" userId="7f8b0fe2-526d-46ae-bc2e-8f62b8f7ed24" providerId="ADAL" clId="{8457A7EB-EAAD-4127-9C82-F76518814762}" dt="2025-06-13T02:37:22.832" v="613" actId="26606"/>
          <ac:spMkLst>
            <pc:docMk/>
            <pc:sldMk cId="1467826108" sldId="271"/>
            <ac:spMk id="32" creationId="{F7EAFAA4-859B-42B4-AC85-F32CFE6950E6}"/>
          </ac:spMkLst>
        </pc:spChg>
        <pc:spChg chg="add del">
          <ac:chgData name="Rodneikka Scott, MSc, CAE, CSM" userId="7f8b0fe2-526d-46ae-bc2e-8f62b8f7ed24" providerId="ADAL" clId="{8457A7EB-EAAD-4127-9C82-F76518814762}" dt="2025-06-13T02:37:22.832" v="613" actId="26606"/>
          <ac:spMkLst>
            <pc:docMk/>
            <pc:sldMk cId="1467826108" sldId="271"/>
            <ac:spMk id="33" creationId="{B3855DB9-46C3-47FA-992C-FC2BE58A7375}"/>
          </ac:spMkLst>
        </pc:spChg>
        <pc:spChg chg="add del">
          <ac:chgData name="Rodneikka Scott, MSc, CAE, CSM" userId="7f8b0fe2-526d-46ae-bc2e-8f62b8f7ed24" providerId="ADAL" clId="{8457A7EB-EAAD-4127-9C82-F76518814762}" dt="2025-06-13T02:38:03.902" v="628" actId="26606"/>
          <ac:spMkLst>
            <pc:docMk/>
            <pc:sldMk cId="1467826108" sldId="271"/>
            <ac:spMk id="34" creationId="{83FD6306-603B-410E-AFCF-2EA2E0639114}"/>
          </ac:spMkLst>
        </pc:spChg>
        <pc:spChg chg="add del">
          <ac:chgData name="Rodneikka Scott, MSc, CAE, CSM" userId="7f8b0fe2-526d-46ae-bc2e-8f62b8f7ed24" providerId="ADAL" clId="{8457A7EB-EAAD-4127-9C82-F76518814762}" dt="2025-06-13T02:37:24.755" v="615" actId="26606"/>
          <ac:spMkLst>
            <pc:docMk/>
            <pc:sldMk cId="1467826108" sldId="271"/>
            <ac:spMk id="35" creationId="{CCE8B9BA-24C1-4E5A-9093-9889A9711874}"/>
          </ac:spMkLst>
        </pc:spChg>
        <pc:spChg chg="add del">
          <ac:chgData name="Rodneikka Scott, MSc, CAE, CSM" userId="7f8b0fe2-526d-46ae-bc2e-8f62b8f7ed24" providerId="ADAL" clId="{8457A7EB-EAAD-4127-9C82-F76518814762}" dt="2025-06-13T02:37:24.755" v="615" actId="26606"/>
          <ac:spMkLst>
            <pc:docMk/>
            <pc:sldMk cId="1467826108" sldId="271"/>
            <ac:spMk id="36" creationId="{B9C72BE9-6CCE-4BA0-86B7-77E743ED2E90}"/>
          </ac:spMkLst>
        </pc:spChg>
        <pc:spChg chg="add del">
          <ac:chgData name="Rodneikka Scott, MSc, CAE, CSM" userId="7f8b0fe2-526d-46ae-bc2e-8f62b8f7ed24" providerId="ADAL" clId="{8457A7EB-EAAD-4127-9C82-F76518814762}" dt="2025-06-13T02:37:24.755" v="615" actId="26606"/>
          <ac:spMkLst>
            <pc:docMk/>
            <pc:sldMk cId="1467826108" sldId="271"/>
            <ac:spMk id="37" creationId="{536037B0-5738-4712-B214-7927C9134AD0}"/>
          </ac:spMkLst>
        </pc:spChg>
        <pc:spChg chg="add del">
          <ac:chgData name="Rodneikka Scott, MSc, CAE, CSM" userId="7f8b0fe2-526d-46ae-bc2e-8f62b8f7ed24" providerId="ADAL" clId="{8457A7EB-EAAD-4127-9C82-F76518814762}" dt="2025-06-13T02:38:03.902" v="628" actId="26606"/>
          <ac:spMkLst>
            <pc:docMk/>
            <pc:sldMk cId="1467826108" sldId="271"/>
            <ac:spMk id="38" creationId="{BAAD0565-53CD-4D7C-A6AE-8DCFB6761CAD}"/>
          </ac:spMkLst>
        </pc:spChg>
        <pc:spChg chg="add del">
          <ac:chgData name="Rodneikka Scott, MSc, CAE, CSM" userId="7f8b0fe2-526d-46ae-bc2e-8f62b8f7ed24" providerId="ADAL" clId="{8457A7EB-EAAD-4127-9C82-F76518814762}" dt="2025-06-13T02:37:31.342" v="617" actId="26606"/>
          <ac:spMkLst>
            <pc:docMk/>
            <pc:sldMk cId="1467826108" sldId="271"/>
            <ac:spMk id="39" creationId="{343EE4E4-4F6E-4D0C-8241-7422485C5917}"/>
          </ac:spMkLst>
        </pc:spChg>
        <pc:spChg chg="add del">
          <ac:chgData name="Rodneikka Scott, MSc, CAE, CSM" userId="7f8b0fe2-526d-46ae-bc2e-8f62b8f7ed24" providerId="ADAL" clId="{8457A7EB-EAAD-4127-9C82-F76518814762}" dt="2025-06-13T02:37:31.342" v="617" actId="26606"/>
          <ac:spMkLst>
            <pc:docMk/>
            <pc:sldMk cId="1467826108" sldId="271"/>
            <ac:spMk id="40" creationId="{39CDFF21-67C6-4C4C-9A1C-C7726D3D3970}"/>
          </ac:spMkLst>
        </pc:spChg>
        <pc:spChg chg="add del">
          <ac:chgData name="Rodneikka Scott, MSc, CAE, CSM" userId="7f8b0fe2-526d-46ae-bc2e-8f62b8f7ed24" providerId="ADAL" clId="{8457A7EB-EAAD-4127-9C82-F76518814762}" dt="2025-06-13T02:37:31.342" v="617" actId="26606"/>
          <ac:spMkLst>
            <pc:docMk/>
            <pc:sldMk cId="1467826108" sldId="271"/>
            <ac:spMk id="41" creationId="{E98F8D60-BC6F-4B41-9481-5F49C96A1053}"/>
          </ac:spMkLst>
        </pc:spChg>
        <pc:spChg chg="add del">
          <ac:chgData name="Rodneikka Scott, MSc, CAE, CSM" userId="7f8b0fe2-526d-46ae-bc2e-8f62b8f7ed24" providerId="ADAL" clId="{8457A7EB-EAAD-4127-9C82-F76518814762}" dt="2025-06-13T02:38:03.902" v="628" actId="26606"/>
          <ac:spMkLst>
            <pc:docMk/>
            <pc:sldMk cId="1467826108" sldId="271"/>
            <ac:spMk id="42" creationId="{0B6CB841-CBA1-4DF4-8C19-4C7DDB03A103}"/>
          </ac:spMkLst>
        </pc:spChg>
        <pc:spChg chg="add del">
          <ac:chgData name="Rodneikka Scott, MSc, CAE, CSM" userId="7f8b0fe2-526d-46ae-bc2e-8f62b8f7ed24" providerId="ADAL" clId="{8457A7EB-EAAD-4127-9C82-F76518814762}" dt="2025-06-13T02:38:05.019" v="630" actId="26606"/>
          <ac:spMkLst>
            <pc:docMk/>
            <pc:sldMk cId="1467826108" sldId="271"/>
            <ac:spMk id="44" creationId="{1660E788-AFA9-4A1B-9991-6AA74632A15B}"/>
          </ac:spMkLst>
        </pc:spChg>
        <pc:spChg chg="add del">
          <ac:chgData name="Rodneikka Scott, MSc, CAE, CSM" userId="7f8b0fe2-526d-46ae-bc2e-8f62b8f7ed24" providerId="ADAL" clId="{8457A7EB-EAAD-4127-9C82-F76518814762}" dt="2025-06-13T02:38:05.019" v="630" actId="26606"/>
          <ac:spMkLst>
            <pc:docMk/>
            <pc:sldMk cId="1467826108" sldId="271"/>
            <ac:spMk id="45" creationId="{867D4867-5BA7-4462-B2F6-A23F4A622AA7}"/>
          </ac:spMkLst>
        </pc:spChg>
        <pc:spChg chg="add">
          <ac:chgData name="Rodneikka Scott, MSc, CAE, CSM" userId="7f8b0fe2-526d-46ae-bc2e-8f62b8f7ed24" providerId="ADAL" clId="{8457A7EB-EAAD-4127-9C82-F76518814762}" dt="2025-06-13T02:38:05.027" v="631" actId="26606"/>
          <ac:spMkLst>
            <pc:docMk/>
            <pc:sldMk cId="1467826108" sldId="271"/>
            <ac:spMk id="47" creationId="{BAAD0565-53CD-4D7C-A6AE-8DCFB6761CAD}"/>
          </ac:spMkLst>
        </pc:spChg>
        <pc:spChg chg="add">
          <ac:chgData name="Rodneikka Scott, MSc, CAE, CSM" userId="7f8b0fe2-526d-46ae-bc2e-8f62b8f7ed24" providerId="ADAL" clId="{8457A7EB-EAAD-4127-9C82-F76518814762}" dt="2025-06-13T02:38:05.027" v="631" actId="26606"/>
          <ac:spMkLst>
            <pc:docMk/>
            <pc:sldMk cId="1467826108" sldId="271"/>
            <ac:spMk id="48" creationId="{0B6CB841-CBA1-4DF4-8C19-4C7DDB03A103}"/>
          </ac:spMkLst>
        </pc:spChg>
        <pc:spChg chg="add">
          <ac:chgData name="Rodneikka Scott, MSc, CAE, CSM" userId="7f8b0fe2-526d-46ae-bc2e-8f62b8f7ed24" providerId="ADAL" clId="{8457A7EB-EAAD-4127-9C82-F76518814762}" dt="2025-06-13T02:38:05.027" v="631" actId="26606"/>
          <ac:spMkLst>
            <pc:docMk/>
            <pc:sldMk cId="1467826108" sldId="271"/>
            <ac:spMk id="49" creationId="{83FD6306-603B-410E-AFCF-2EA2E0639114}"/>
          </ac:spMkLst>
        </pc:spChg>
        <pc:picChg chg="add mod ord modCrop">
          <ac:chgData name="Rodneikka Scott, MSc, CAE, CSM" userId="7f8b0fe2-526d-46ae-bc2e-8f62b8f7ed24" providerId="ADAL" clId="{8457A7EB-EAAD-4127-9C82-F76518814762}" dt="2025-06-13T02:58:56.487" v="732" actId="1076"/>
          <ac:picMkLst>
            <pc:docMk/>
            <pc:sldMk cId="1467826108" sldId="271"/>
            <ac:picMk id="4" creationId="{0BF00F69-6B12-B76F-CBCD-BED54333183D}"/>
          </ac:picMkLst>
        </pc:picChg>
        <pc:picChg chg="add del mod">
          <ac:chgData name="Rodneikka Scott, MSc, CAE, CSM" userId="7f8b0fe2-526d-46ae-bc2e-8f62b8f7ed24" providerId="ADAL" clId="{8457A7EB-EAAD-4127-9C82-F76518814762}" dt="2025-06-13T18:34:34.702" v="1048" actId="478"/>
          <ac:picMkLst>
            <pc:docMk/>
            <pc:sldMk cId="1467826108" sldId="271"/>
            <ac:picMk id="15" creationId="{ACAEEB1A-BB57-EBE1-9C60-220648FB7610}"/>
          </ac:picMkLst>
        </pc:picChg>
        <pc:picChg chg="add del mod">
          <ac:chgData name="Rodneikka Scott, MSc, CAE, CSM" userId="7f8b0fe2-526d-46ae-bc2e-8f62b8f7ed24" providerId="ADAL" clId="{8457A7EB-EAAD-4127-9C82-F76518814762}" dt="2025-06-13T18:41:45.154" v="1115" actId="478"/>
          <ac:picMkLst>
            <pc:docMk/>
            <pc:sldMk cId="1467826108" sldId="271"/>
            <ac:picMk id="20" creationId="{BD28DA11-510B-832C-8EAA-2CD6525FB740}"/>
          </ac:picMkLst>
        </pc:picChg>
        <pc:picChg chg="add del mod">
          <ac:chgData name="Rodneikka Scott, MSc, CAE, CSM" userId="7f8b0fe2-526d-46ae-bc2e-8f62b8f7ed24" providerId="ADAL" clId="{8457A7EB-EAAD-4127-9C82-F76518814762}" dt="2025-06-13T02:34:36.437" v="558" actId="478"/>
          <ac:picMkLst>
            <pc:docMk/>
            <pc:sldMk cId="1467826108" sldId="271"/>
            <ac:picMk id="2050" creationId="{55911BD3-116E-741C-6349-EB39077CD045}"/>
          </ac:picMkLst>
        </pc:picChg>
      </pc:sldChg>
      <pc:sldChg chg="new del">
        <pc:chgData name="Rodneikka Scott, MSc, CAE, CSM" userId="7f8b0fe2-526d-46ae-bc2e-8f62b8f7ed24" providerId="ADAL" clId="{8457A7EB-EAAD-4127-9C82-F76518814762}" dt="2025-06-13T02:20:04.492" v="534" actId="680"/>
        <pc:sldMkLst>
          <pc:docMk/>
          <pc:sldMk cId="2280543477" sldId="271"/>
        </pc:sldMkLst>
      </pc:sldChg>
      <pc:sldChg chg="addSp modSp new mod">
        <pc:chgData name="Rodneikka Scott, MSc, CAE, CSM" userId="7f8b0fe2-526d-46ae-bc2e-8f62b8f7ed24" providerId="ADAL" clId="{8457A7EB-EAAD-4127-9C82-F76518814762}" dt="2025-06-13T03:56:06.572" v="956" actId="14100"/>
        <pc:sldMkLst>
          <pc:docMk/>
          <pc:sldMk cId="2539554100" sldId="272"/>
        </pc:sldMkLst>
        <pc:picChg chg="add mod">
          <ac:chgData name="Rodneikka Scott, MSc, CAE, CSM" userId="7f8b0fe2-526d-46ae-bc2e-8f62b8f7ed24" providerId="ADAL" clId="{8457A7EB-EAAD-4127-9C82-F76518814762}" dt="2025-06-13T03:56:06.572" v="956" actId="14100"/>
          <ac:picMkLst>
            <pc:docMk/>
            <pc:sldMk cId="2539554100" sldId="272"/>
            <ac:picMk id="3" creationId="{07F26F89-E188-F67B-4FD9-2123EA458EB2}"/>
          </ac:picMkLst>
        </pc:picChg>
      </pc:sldChg>
      <pc:sldChg chg="delSp add del setBg delDesignElem">
        <pc:chgData name="Rodneikka Scott, MSc, CAE, CSM" userId="7f8b0fe2-526d-46ae-bc2e-8f62b8f7ed24" providerId="ADAL" clId="{8457A7EB-EAAD-4127-9C82-F76518814762}" dt="2025-06-13T03:25:33.771" v="888" actId="47"/>
        <pc:sldMkLst>
          <pc:docMk/>
          <pc:sldMk cId="3583473322" sldId="272"/>
        </pc:sldMkLst>
        <pc:spChg chg="del">
          <ac:chgData name="Rodneikka Scott, MSc, CAE, CSM" userId="7f8b0fe2-526d-46ae-bc2e-8f62b8f7ed24" providerId="ADAL" clId="{8457A7EB-EAAD-4127-9C82-F76518814762}" dt="2025-06-13T02:58:10.413" v="725"/>
          <ac:spMkLst>
            <pc:docMk/>
            <pc:sldMk cId="3583473322" sldId="272"/>
            <ac:spMk id="47" creationId="{24737736-4B1C-4687-6E82-A5189EEF4163}"/>
          </ac:spMkLst>
        </pc:spChg>
        <pc:spChg chg="del">
          <ac:chgData name="Rodneikka Scott, MSc, CAE, CSM" userId="7f8b0fe2-526d-46ae-bc2e-8f62b8f7ed24" providerId="ADAL" clId="{8457A7EB-EAAD-4127-9C82-F76518814762}" dt="2025-06-13T02:58:10.413" v="725"/>
          <ac:spMkLst>
            <pc:docMk/>
            <pc:sldMk cId="3583473322" sldId="272"/>
            <ac:spMk id="48" creationId="{224E73F7-FC14-C596-01E1-BB1FF2DC7B1F}"/>
          </ac:spMkLst>
        </pc:spChg>
        <pc:spChg chg="del">
          <ac:chgData name="Rodneikka Scott, MSc, CAE, CSM" userId="7f8b0fe2-526d-46ae-bc2e-8f62b8f7ed24" providerId="ADAL" clId="{8457A7EB-EAAD-4127-9C82-F76518814762}" dt="2025-06-13T02:58:10.413" v="725"/>
          <ac:spMkLst>
            <pc:docMk/>
            <pc:sldMk cId="3583473322" sldId="272"/>
            <ac:spMk id="49" creationId="{476F4595-CEC3-1C17-5016-768CFD477726}"/>
          </ac:spMkLst>
        </pc:spChg>
      </pc:sldChg>
      <pc:sldChg chg="addSp delSp add del setBg delDesignElem">
        <pc:chgData name="Rodneikka Scott, MSc, CAE, CSM" userId="7f8b0fe2-526d-46ae-bc2e-8f62b8f7ed24" providerId="ADAL" clId="{8457A7EB-EAAD-4127-9C82-F76518814762}" dt="2025-06-13T03:17:12.730" v="766"/>
        <pc:sldMkLst>
          <pc:docMk/>
          <pc:sldMk cId="2559442168" sldId="273"/>
        </pc:sldMkLst>
        <pc:spChg chg="add del">
          <ac:chgData name="Rodneikka Scott, MSc, CAE, CSM" userId="7f8b0fe2-526d-46ae-bc2e-8f62b8f7ed24" providerId="ADAL" clId="{8457A7EB-EAAD-4127-9C82-F76518814762}" dt="2025-06-13T03:17:12.730" v="766"/>
          <ac:spMkLst>
            <pc:docMk/>
            <pc:sldMk cId="2559442168" sldId="273"/>
            <ac:spMk id="47" creationId="{18A87A31-A75D-E586-4E88-F4D4F61DA5BA}"/>
          </ac:spMkLst>
        </pc:spChg>
        <pc:spChg chg="add del">
          <ac:chgData name="Rodneikka Scott, MSc, CAE, CSM" userId="7f8b0fe2-526d-46ae-bc2e-8f62b8f7ed24" providerId="ADAL" clId="{8457A7EB-EAAD-4127-9C82-F76518814762}" dt="2025-06-13T03:17:12.730" v="766"/>
          <ac:spMkLst>
            <pc:docMk/>
            <pc:sldMk cId="2559442168" sldId="273"/>
            <ac:spMk id="48" creationId="{BA648F44-2429-BCBD-47F5-27C87A52F728}"/>
          </ac:spMkLst>
        </pc:spChg>
        <pc:spChg chg="add del">
          <ac:chgData name="Rodneikka Scott, MSc, CAE, CSM" userId="7f8b0fe2-526d-46ae-bc2e-8f62b8f7ed24" providerId="ADAL" clId="{8457A7EB-EAAD-4127-9C82-F76518814762}" dt="2025-06-13T03:17:12.730" v="766"/>
          <ac:spMkLst>
            <pc:docMk/>
            <pc:sldMk cId="2559442168" sldId="273"/>
            <ac:spMk id="49" creationId="{D0DC741E-29B4-E571-C181-97AD6987E44A}"/>
          </ac:spMkLst>
        </pc:spChg>
      </pc:sldChg>
      <pc:sldChg chg="addSp delSp new mod">
        <pc:chgData name="Rodneikka Scott, MSc, CAE, CSM" userId="7f8b0fe2-526d-46ae-bc2e-8f62b8f7ed24" providerId="ADAL" clId="{8457A7EB-EAAD-4127-9C82-F76518814762}" dt="2025-06-13T03:40:46.914" v="899" actId="22"/>
        <pc:sldMkLst>
          <pc:docMk/>
          <pc:sldMk cId="3847898643" sldId="273"/>
        </pc:sldMkLst>
        <pc:picChg chg="add del">
          <ac:chgData name="Rodneikka Scott, MSc, CAE, CSM" userId="7f8b0fe2-526d-46ae-bc2e-8f62b8f7ed24" providerId="ADAL" clId="{8457A7EB-EAAD-4127-9C82-F76518814762}" dt="2025-06-13T03:40:43.024" v="898" actId="478"/>
          <ac:picMkLst>
            <pc:docMk/>
            <pc:sldMk cId="3847898643" sldId="273"/>
            <ac:picMk id="3" creationId="{0DA7CA7B-17FE-E930-B3CB-7CAACCDA59B7}"/>
          </ac:picMkLst>
        </pc:picChg>
        <pc:picChg chg="add">
          <ac:chgData name="Rodneikka Scott, MSc, CAE, CSM" userId="7f8b0fe2-526d-46ae-bc2e-8f62b8f7ed24" providerId="ADAL" clId="{8457A7EB-EAAD-4127-9C82-F76518814762}" dt="2025-06-13T03:40:46.914" v="899" actId="22"/>
          <ac:picMkLst>
            <pc:docMk/>
            <pc:sldMk cId="3847898643" sldId="273"/>
            <ac:picMk id="5" creationId="{82F28811-3D2A-4DD6-2E09-3E761FA84D5E}"/>
          </ac:picMkLst>
        </pc:picChg>
      </pc:sldChg>
      <pc:sldChg chg="addSp new del">
        <pc:chgData name="Rodneikka Scott, MSc, CAE, CSM" userId="7f8b0fe2-526d-46ae-bc2e-8f62b8f7ed24" providerId="ADAL" clId="{8457A7EB-EAAD-4127-9C82-F76518814762}" dt="2025-06-13T03:04:38.272" v="739" actId="47"/>
        <pc:sldMkLst>
          <pc:docMk/>
          <pc:sldMk cId="3927566037" sldId="273"/>
        </pc:sldMkLst>
        <pc:spChg chg="add">
          <ac:chgData name="Rodneikka Scott, MSc, CAE, CSM" userId="7f8b0fe2-526d-46ae-bc2e-8f62b8f7ed24" providerId="ADAL" clId="{8457A7EB-EAAD-4127-9C82-F76518814762}" dt="2025-06-13T03:04:25.654" v="738"/>
          <ac:spMkLst>
            <pc:docMk/>
            <pc:sldMk cId="3927566037" sldId="273"/>
            <ac:spMk id="2" creationId="{96FC0A52-5BC0-BBB5-177B-992C25359603}"/>
          </ac:spMkLst>
        </pc:spChg>
        <pc:spChg chg="add">
          <ac:chgData name="Rodneikka Scott, MSc, CAE, CSM" userId="7f8b0fe2-526d-46ae-bc2e-8f62b8f7ed24" providerId="ADAL" clId="{8457A7EB-EAAD-4127-9C82-F76518814762}" dt="2025-06-13T03:04:25.654" v="738"/>
          <ac:spMkLst>
            <pc:docMk/>
            <pc:sldMk cId="3927566037" sldId="273"/>
            <ac:spMk id="3" creationId="{7F75C092-F82A-2AD2-5BCA-46628A512974}"/>
          </ac:spMkLst>
        </pc:spChg>
        <pc:spChg chg="add">
          <ac:chgData name="Rodneikka Scott, MSc, CAE, CSM" userId="7f8b0fe2-526d-46ae-bc2e-8f62b8f7ed24" providerId="ADAL" clId="{8457A7EB-EAAD-4127-9C82-F76518814762}" dt="2025-06-13T03:04:25.654" v="738"/>
          <ac:spMkLst>
            <pc:docMk/>
            <pc:sldMk cId="3927566037" sldId="273"/>
            <ac:spMk id="4" creationId="{E9BA637F-B1AD-42CD-38E9-3292B2B5C5E3}"/>
          </ac:spMkLst>
        </pc:spChg>
      </pc:sldChg>
      <pc:sldChg chg="addSp new mod ord">
        <pc:chgData name="Rodneikka Scott, MSc, CAE, CSM" userId="7f8b0fe2-526d-46ae-bc2e-8f62b8f7ed24" providerId="ADAL" clId="{8457A7EB-EAAD-4127-9C82-F76518814762}" dt="2025-06-13T03:42:35.756" v="928"/>
        <pc:sldMkLst>
          <pc:docMk/>
          <pc:sldMk cId="748298478" sldId="274"/>
        </pc:sldMkLst>
        <pc:picChg chg="add">
          <ac:chgData name="Rodneikka Scott, MSc, CAE, CSM" userId="7f8b0fe2-526d-46ae-bc2e-8f62b8f7ed24" providerId="ADAL" clId="{8457A7EB-EAAD-4127-9C82-F76518814762}" dt="2025-06-13T03:42:19.494" v="926" actId="22"/>
          <ac:picMkLst>
            <pc:docMk/>
            <pc:sldMk cId="748298478" sldId="274"/>
            <ac:picMk id="3" creationId="{43011E24-49D1-F91B-179D-638A4E36459B}"/>
          </ac:picMkLst>
        </pc:picChg>
      </pc:sldChg>
      <pc:sldChg chg="new add del">
        <pc:chgData name="Rodneikka Scott, MSc, CAE, CSM" userId="7f8b0fe2-526d-46ae-bc2e-8f62b8f7ed24" providerId="ADAL" clId="{8457A7EB-EAAD-4127-9C82-F76518814762}" dt="2025-06-13T03:46:10.853" v="932" actId="47"/>
        <pc:sldMkLst>
          <pc:docMk/>
          <pc:sldMk cId="673838347" sldId="275"/>
        </pc:sldMkLst>
      </pc:sldChg>
      <pc:sldChg chg="addSp modSp new mod setBg">
        <pc:chgData name="Rodneikka Scott, MSc, CAE, CSM" userId="7f8b0fe2-526d-46ae-bc2e-8f62b8f7ed24" providerId="ADAL" clId="{8457A7EB-EAAD-4127-9C82-F76518814762}" dt="2025-06-13T03:48:24.932" v="939" actId="26606"/>
        <pc:sldMkLst>
          <pc:docMk/>
          <pc:sldMk cId="2433622110" sldId="275"/>
        </pc:sldMkLst>
        <pc:spChg chg="add mod">
          <ac:chgData name="Rodneikka Scott, MSc, CAE, CSM" userId="7f8b0fe2-526d-46ae-bc2e-8f62b8f7ed24" providerId="ADAL" clId="{8457A7EB-EAAD-4127-9C82-F76518814762}" dt="2025-06-13T03:48:24.932" v="939" actId="26606"/>
          <ac:spMkLst>
            <pc:docMk/>
            <pc:sldMk cId="2433622110" sldId="275"/>
            <ac:spMk id="2" creationId="{6C434C53-1449-22D2-2CD6-CE047E6AB9D5}"/>
          </ac:spMkLst>
        </pc:spChg>
        <pc:spChg chg="add">
          <ac:chgData name="Rodneikka Scott, MSc, CAE, CSM" userId="7f8b0fe2-526d-46ae-bc2e-8f62b8f7ed24" providerId="ADAL" clId="{8457A7EB-EAAD-4127-9C82-F76518814762}" dt="2025-06-13T03:48:24.932" v="939" actId="26606"/>
          <ac:spMkLst>
            <pc:docMk/>
            <pc:sldMk cId="2433622110" sldId="275"/>
            <ac:spMk id="5128" creationId="{3F47E20B-1205-4238-A82B-90EF577F32D8}"/>
          </ac:spMkLst>
        </pc:spChg>
        <pc:spChg chg="add">
          <ac:chgData name="Rodneikka Scott, MSc, CAE, CSM" userId="7f8b0fe2-526d-46ae-bc2e-8f62b8f7ed24" providerId="ADAL" clId="{8457A7EB-EAAD-4127-9C82-F76518814762}" dt="2025-06-13T03:48:24.932" v="939" actId="26606"/>
          <ac:spMkLst>
            <pc:docMk/>
            <pc:sldMk cId="2433622110" sldId="275"/>
            <ac:spMk id="5130" creationId="{D13567AC-EB9A-47A9-B6EC-B5BDB73B113C}"/>
          </ac:spMkLst>
        </pc:spChg>
        <pc:picChg chg="add mod">
          <ac:chgData name="Rodneikka Scott, MSc, CAE, CSM" userId="7f8b0fe2-526d-46ae-bc2e-8f62b8f7ed24" providerId="ADAL" clId="{8457A7EB-EAAD-4127-9C82-F76518814762}" dt="2025-06-13T03:48:24.932" v="939" actId="26606"/>
          <ac:picMkLst>
            <pc:docMk/>
            <pc:sldMk cId="2433622110" sldId="275"/>
            <ac:picMk id="5123" creationId="{046DB0AF-0DFB-9652-E474-A032CC17746C}"/>
          </ac:picMkLst>
        </pc:picChg>
      </pc:sldChg>
      <pc:sldChg chg="addSp new mod">
        <pc:chgData name="Rodneikka Scott, MSc, CAE, CSM" userId="7f8b0fe2-526d-46ae-bc2e-8f62b8f7ed24" providerId="ADAL" clId="{8457A7EB-EAAD-4127-9C82-F76518814762}" dt="2025-06-13T03:51:07.565" v="949" actId="22"/>
        <pc:sldMkLst>
          <pc:docMk/>
          <pc:sldMk cId="599769351" sldId="276"/>
        </pc:sldMkLst>
        <pc:picChg chg="add">
          <ac:chgData name="Rodneikka Scott, MSc, CAE, CSM" userId="7f8b0fe2-526d-46ae-bc2e-8f62b8f7ed24" providerId="ADAL" clId="{8457A7EB-EAAD-4127-9C82-F76518814762}" dt="2025-06-13T03:51:07.565" v="949" actId="22"/>
          <ac:picMkLst>
            <pc:docMk/>
            <pc:sldMk cId="599769351" sldId="276"/>
            <ac:picMk id="3" creationId="{3D793268-774C-D27E-4200-E460B9E44EA4}"/>
          </ac:picMkLst>
        </pc:picChg>
      </pc:sldChg>
      <pc:sldChg chg="addSp modSp new mod">
        <pc:chgData name="Rodneikka Scott, MSc, CAE, CSM" userId="7f8b0fe2-526d-46ae-bc2e-8f62b8f7ed24" providerId="ADAL" clId="{8457A7EB-EAAD-4127-9C82-F76518814762}" dt="2025-06-13T03:52:09.916" v="952" actId="1076"/>
        <pc:sldMkLst>
          <pc:docMk/>
          <pc:sldMk cId="2434559609" sldId="277"/>
        </pc:sldMkLst>
        <pc:picChg chg="add mod">
          <ac:chgData name="Rodneikka Scott, MSc, CAE, CSM" userId="7f8b0fe2-526d-46ae-bc2e-8f62b8f7ed24" providerId="ADAL" clId="{8457A7EB-EAAD-4127-9C82-F76518814762}" dt="2025-06-13T03:52:09.916" v="952" actId="1076"/>
          <ac:picMkLst>
            <pc:docMk/>
            <pc:sldMk cId="2434559609" sldId="277"/>
            <ac:picMk id="3" creationId="{AE160658-C571-7631-4F62-71B5A3BE1E1B}"/>
          </ac:picMkLst>
        </pc:picChg>
      </pc:sldChg>
      <pc:sldChg chg="addSp modSp new mod">
        <pc:chgData name="Rodneikka Scott, MSc, CAE, CSM" userId="7f8b0fe2-526d-46ae-bc2e-8f62b8f7ed24" providerId="ADAL" clId="{8457A7EB-EAAD-4127-9C82-F76518814762}" dt="2025-06-13T03:59:08.536" v="958" actId="1076"/>
        <pc:sldMkLst>
          <pc:docMk/>
          <pc:sldMk cId="3797550235" sldId="278"/>
        </pc:sldMkLst>
        <pc:picChg chg="add mod">
          <ac:chgData name="Rodneikka Scott, MSc, CAE, CSM" userId="7f8b0fe2-526d-46ae-bc2e-8f62b8f7ed24" providerId="ADAL" clId="{8457A7EB-EAAD-4127-9C82-F76518814762}" dt="2025-06-13T03:59:08.536" v="958" actId="1076"/>
          <ac:picMkLst>
            <pc:docMk/>
            <pc:sldMk cId="3797550235" sldId="278"/>
            <ac:picMk id="3" creationId="{32EDF0E0-EF7F-31B0-D477-86746253FF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39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8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0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8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00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3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8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2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147873E-6E45-41FA-8779-1EC133067A0E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B419EF1-47E5-4EC5-88A2-5DD8223AB6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9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49A6-D3EC-F9C9-29B5-252E54F844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Lead On: Succession Planning for CEC's Next Generation of Change-Makers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DB6FE-068C-9AAF-6140-47BFA610B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5500" y="4352544"/>
            <a:ext cx="8102600" cy="1239894"/>
          </a:xfrm>
        </p:spPr>
        <p:txBody>
          <a:bodyPr>
            <a:normAutofit/>
          </a:bodyPr>
          <a:lstStyle/>
          <a:p>
            <a:r>
              <a:rPr lang="en-US" sz="2600" i="1" dirty="0"/>
              <a:t>Building a Legacy of Courageous and Authentic Leadership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F1424-17E6-B502-6208-60B07122DE8D}"/>
              </a:ext>
            </a:extLst>
          </p:cNvPr>
          <p:cNvSpPr txBox="1"/>
          <p:nvPr/>
        </p:nvSpPr>
        <p:spPr>
          <a:xfrm>
            <a:off x="8629650" y="6452116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Rodneikka Scott, MSc, CAE, CSM</a:t>
            </a:r>
          </a:p>
        </p:txBody>
      </p:sp>
    </p:spTree>
    <p:extLst>
      <p:ext uri="{BB962C8B-B14F-4D97-AF65-F5344CB8AC3E}">
        <p14:creationId xmlns:p14="http://schemas.microsoft.com/office/powerpoint/2010/main" val="28583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73A5F-EFE2-BC10-1F1D-09ED2C014CF1}"/>
              </a:ext>
            </a:extLst>
          </p:cNvPr>
          <p:cNvSpPr txBox="1"/>
          <p:nvPr/>
        </p:nvSpPr>
        <p:spPr>
          <a:xfrm>
            <a:off x="839971" y="451883"/>
            <a:ext cx="939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Power of Truth-Telling and Disruption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21CA36-1059-433D-96A6-D9FBA5DCB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037104"/>
              </p:ext>
            </p:extLst>
          </p:nvPr>
        </p:nvGraphicFramePr>
        <p:xfrm>
          <a:off x="712381" y="4165283"/>
          <a:ext cx="10441170" cy="2719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0">
                  <a:extLst>
                    <a:ext uri="{9D8B030D-6E8A-4147-A177-3AD203B41FA5}">
                      <a16:colId xmlns:a16="http://schemas.microsoft.com/office/drawing/2014/main" val="3098661930"/>
                    </a:ext>
                  </a:extLst>
                </a:gridCol>
                <a:gridCol w="3480390">
                  <a:extLst>
                    <a:ext uri="{9D8B030D-6E8A-4147-A177-3AD203B41FA5}">
                      <a16:colId xmlns:a16="http://schemas.microsoft.com/office/drawing/2014/main" val="2515737080"/>
                    </a:ext>
                  </a:extLst>
                </a:gridCol>
                <a:gridCol w="3480390">
                  <a:extLst>
                    <a:ext uri="{9D8B030D-6E8A-4147-A177-3AD203B41FA5}">
                      <a16:colId xmlns:a16="http://schemas.microsoft.com/office/drawing/2014/main" val="1615388510"/>
                    </a:ext>
                  </a:extLst>
                </a:gridCol>
              </a:tblGrid>
              <a:tr h="849715">
                <a:tc>
                  <a:txBody>
                    <a:bodyPr/>
                    <a:lstStyle/>
                    <a:p>
                      <a:r>
                        <a:rPr lang="en-US" b="1" dirty="0"/>
                        <a:t>Encouraging Honest Conversations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Challenging the Status Quo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Strategic Use of Disruption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80180"/>
                  </a:ext>
                </a:extLst>
              </a:tr>
              <a:tr h="1869373">
                <a:tc>
                  <a:txBody>
                    <a:bodyPr/>
                    <a:lstStyle/>
                    <a:p>
                      <a:r>
                        <a:rPr lang="en-US" dirty="0"/>
                        <a:t>Effective leadership requires disrupting norms and speaking truth to power to foster growth and remove barriers.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Boldness and truthfulness in leadership create inclusive cultures where innovation thrives and outdated practices are questioned.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Leaders use disruption to promote equity and inclusion, combining empathy with candidness to enable transformative change.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3702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2069386-1D67-1C43-E811-A9079B50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340" y="1294492"/>
            <a:ext cx="2790227" cy="2719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F6D1B5-5C04-EA9D-2095-362F9DB88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479" y="1360900"/>
            <a:ext cx="2711162" cy="26649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97D18D-5571-064D-117E-9B4CB2DEC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" y="1369131"/>
            <a:ext cx="2711161" cy="27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working on ideas">
            <a:extLst>
              <a:ext uri="{FF2B5EF4-FFF2-40B4-BE49-F238E27FC236}">
                <a16:creationId xmlns:a16="http://schemas.microsoft.com/office/drawing/2014/main" id="{ABD9FC19-8825-1482-ABE0-DCCF8E23C0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03" r="24876" b="2"/>
          <a:stretch>
            <a:fillRect/>
          </a:stretch>
        </p:blipFill>
        <p:spPr>
          <a:xfrm>
            <a:off x="64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BC6AC-F56C-C80F-4545-CDA69295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1505"/>
            <a:ext cx="4487298" cy="1174991"/>
          </a:xfrm>
          <a:solidFill>
            <a:schemeClr val="tx1">
              <a:alpha val="6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900" b="1">
                <a:solidFill>
                  <a:schemeClr val="bg1"/>
                </a:solidFill>
              </a:rPr>
              <a:t>Activity: Leadership Legacy Brainstorm - Large Group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79B9C-AF28-59A3-C711-D5FFF6E3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743" y="696686"/>
            <a:ext cx="4952129" cy="5812971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Envisioning Leadership Legacy : Participants collectively explore the desired leadership legacy within CEC, focusing on core values and lasting impact.</a:t>
            </a:r>
          </a:p>
          <a:p>
            <a:r>
              <a:rPr lang="en-US" sz="2000" dirty="0"/>
              <a:t>Collaborative Brainstorming Process : Small groups use the World Cafe technique with a Legacy Catalyst facilitating dynamic discussions and idea exchange.</a:t>
            </a:r>
          </a:p>
          <a:p>
            <a:r>
              <a:rPr lang="en-US" sz="2000" dirty="0"/>
              <a:t>Rotational Idea Development : Group members rotate tables to build on previous insights, fostering cross-pollination and diverse perspectives.</a:t>
            </a:r>
          </a:p>
          <a:p>
            <a:r>
              <a:rPr lang="en-US" sz="2000" dirty="0"/>
              <a:t>Defining Legacy Pillars : Groups identify top three leadership values to guide CEC’s future leaders, enabling collective alignment and actionable goals.</a:t>
            </a:r>
          </a:p>
        </p:txBody>
      </p:sp>
    </p:spTree>
    <p:extLst>
      <p:ext uri="{BB962C8B-B14F-4D97-AF65-F5344CB8AC3E}">
        <p14:creationId xmlns:p14="http://schemas.microsoft.com/office/powerpoint/2010/main" val="4077807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31F24-C939-F601-F8DD-768369B87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99C22-B779-0637-F2B0-370DD8615B0B}"/>
              </a:ext>
            </a:extLst>
          </p:cNvPr>
          <p:cNvSpPr txBox="1"/>
          <p:nvPr/>
        </p:nvSpPr>
        <p:spPr>
          <a:xfrm>
            <a:off x="1396409" y="451883"/>
            <a:ext cx="939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Importance of Recognizing Potential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A7253F-7359-4BFE-E1AC-982E78883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93336"/>
              </p:ext>
            </p:extLst>
          </p:nvPr>
        </p:nvGraphicFramePr>
        <p:xfrm>
          <a:off x="712381" y="4165283"/>
          <a:ext cx="10441170" cy="2875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0390">
                  <a:extLst>
                    <a:ext uri="{9D8B030D-6E8A-4147-A177-3AD203B41FA5}">
                      <a16:colId xmlns:a16="http://schemas.microsoft.com/office/drawing/2014/main" val="3098661930"/>
                    </a:ext>
                  </a:extLst>
                </a:gridCol>
                <a:gridCol w="3480390">
                  <a:extLst>
                    <a:ext uri="{9D8B030D-6E8A-4147-A177-3AD203B41FA5}">
                      <a16:colId xmlns:a16="http://schemas.microsoft.com/office/drawing/2014/main" val="2515737080"/>
                    </a:ext>
                  </a:extLst>
                </a:gridCol>
                <a:gridCol w="3480390">
                  <a:extLst>
                    <a:ext uri="{9D8B030D-6E8A-4147-A177-3AD203B41FA5}">
                      <a16:colId xmlns:a16="http://schemas.microsoft.com/office/drawing/2014/main" val="1615388510"/>
                    </a:ext>
                  </a:extLst>
                </a:gridCol>
              </a:tblGrid>
              <a:tr h="849715">
                <a:tc>
                  <a:txBody>
                    <a:bodyPr/>
                    <a:lstStyle/>
                    <a:p>
                      <a:r>
                        <a:rPr lang="en-US" sz="2000" b="1" dirty="0"/>
                        <a:t>Identifying Leadership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Inclusive and Unbiased Identification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Create Access to the Leadership Pipeline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80180"/>
                  </a:ext>
                </a:extLst>
              </a:tr>
              <a:tr h="1869373">
                <a:tc>
                  <a:txBody>
                    <a:bodyPr/>
                    <a:lstStyle/>
                    <a:p>
                      <a:r>
                        <a:rPr lang="en-US" dirty="0"/>
                        <a:t>Leadership potential encompasses traits such as curiosity, resilience, and a growth mindset, indicating the capacity for future leadership roles.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Organizations should use tools like 360-degree feedback and behavioral assessments to avoid bias and recognize diverse leadership styles.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Embracing varied backgrounds and creating development pathways for underrepresented groups strengthens innovation and organizational resilience.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3702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D097E98-B4ED-16FF-7B10-86FE2DC95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25" y="1755009"/>
            <a:ext cx="3200627" cy="1753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1834F0-393E-A671-92C3-36D54251D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57" y="1740082"/>
            <a:ext cx="3062176" cy="1768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15277B-49B9-6DC0-538C-D171B6C0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971" y="1740082"/>
            <a:ext cx="3351228" cy="16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434C53-1449-22D2-2CD6-CE047E6A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68" y="820010"/>
            <a:ext cx="3415288" cy="321265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274320" tIns="182880" rIns="274320" bIns="18288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800" b="0" i="0" u="none" strike="noStrike" cap="all" spc="200" normalizeH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Power of Taking Action</a:t>
            </a:r>
          </a:p>
        </p:txBody>
      </p:sp>
      <p:pic>
        <p:nvPicPr>
          <p:cNvPr id="5123" name="Picture 3" descr="How to create a leadership development plan | Together Mentoring Software">
            <a:extLst>
              <a:ext uri="{FF2B5EF4-FFF2-40B4-BE49-F238E27FC236}">
                <a16:creationId xmlns:a16="http://schemas.microsoft.com/office/drawing/2014/main" id="{046DB0AF-0DFB-9652-E474-A032CC17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8048" y="6434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62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8D446E-F0F3-8F7E-8FD5-84E1D31D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36" y="342900"/>
            <a:ext cx="10179845" cy="6515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8F5B-A767-A834-320A-426BE608F197}"/>
              </a:ext>
            </a:extLst>
          </p:cNvPr>
          <p:cNvSpPr txBox="1"/>
          <p:nvPr/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Power of Taking Action</a:t>
            </a:r>
          </a:p>
        </p:txBody>
      </p:sp>
    </p:spTree>
    <p:extLst>
      <p:ext uri="{BB962C8B-B14F-4D97-AF65-F5344CB8AC3E}">
        <p14:creationId xmlns:p14="http://schemas.microsoft.com/office/powerpoint/2010/main" val="340299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63D624-125D-23E3-2155-9C34082DFF82}"/>
              </a:ext>
            </a:extLst>
          </p:cNvPr>
          <p:cNvSpPr txBox="1"/>
          <p:nvPr/>
        </p:nvSpPr>
        <p:spPr>
          <a:xfrm>
            <a:off x="482600" y="336035"/>
            <a:ext cx="117094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/>
              <a:t>Activity: Leadership Spotting Scenario - Gallery Walk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09911B-AC88-4FB7-E7E3-40F1C0C7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106365"/>
              </p:ext>
            </p:extLst>
          </p:nvPr>
        </p:nvGraphicFramePr>
        <p:xfrm>
          <a:off x="571500" y="1284476"/>
          <a:ext cx="10934700" cy="607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0700">
                  <a:extLst>
                    <a:ext uri="{9D8B030D-6E8A-4147-A177-3AD203B41FA5}">
                      <a16:colId xmlns:a16="http://schemas.microsoft.com/office/drawing/2014/main" val="184205000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3712489257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3081808358"/>
                    </a:ext>
                  </a:extLst>
                </a:gridCol>
              </a:tblGrid>
              <a:tr h="736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Interactive Leadership Spotting Exercise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6559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Participants engage in a gallery walk with 2-3 posters depicting leadership scenarios. Groups of 5-7 rotate, discussing leadership potential and strategies to empower individuals using sticky notes.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65424"/>
                  </a:ext>
                </a:extLst>
              </a:tr>
              <a:tr h="826264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/>
                        <a:t>2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19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Collaborative Insights and Development Strategies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35137"/>
                  </a:ext>
                </a:extLst>
              </a:tr>
              <a:tr h="1741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Groups share observations to identify leadership qualities and actionable ways to support emerging leaders. A large group discussion synthesizes diverse perspectives and effective nurturing approaches.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55031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808DA3-C645-47E1-3B21-51D12C9C90CD}"/>
              </a:ext>
            </a:extLst>
          </p:cNvPr>
          <p:cNvCxnSpPr>
            <a:cxnSpLocks/>
          </p:cNvCxnSpPr>
          <p:nvPr/>
        </p:nvCxnSpPr>
        <p:spPr>
          <a:xfrm>
            <a:off x="4635500" y="3022600"/>
            <a:ext cx="0" cy="317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37F8A4-7F85-B087-33BC-A719BC5034E0}"/>
              </a:ext>
            </a:extLst>
          </p:cNvPr>
          <p:cNvCxnSpPr/>
          <p:nvPr/>
        </p:nvCxnSpPr>
        <p:spPr>
          <a:xfrm>
            <a:off x="831850" y="3340100"/>
            <a:ext cx="10528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1F3E6-754C-6FB4-3C35-1DAD3A28539D}"/>
              </a:ext>
            </a:extLst>
          </p:cNvPr>
          <p:cNvCxnSpPr>
            <a:cxnSpLocks/>
          </p:cNvCxnSpPr>
          <p:nvPr/>
        </p:nvCxnSpPr>
        <p:spPr>
          <a:xfrm>
            <a:off x="8051800" y="3340100"/>
            <a:ext cx="0" cy="317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0720178-9170-0A6C-67BC-25FFD97A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17" y="3974029"/>
            <a:ext cx="1665245" cy="2547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00E3FB-F49F-0481-2B2E-9D706B0C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218" y="1289053"/>
            <a:ext cx="2352396" cy="17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06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3B82B0-557C-8FBF-C264-D083017DC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313433"/>
            <a:ext cx="4482084" cy="829817"/>
          </a:xfrm>
        </p:spPr>
        <p:txBody>
          <a:bodyPr>
            <a:normAutofit/>
          </a:bodyPr>
          <a:lstStyle/>
          <a:p>
            <a:r>
              <a:rPr lang="en-US" sz="2400" b="1" dirty="0"/>
              <a:t>Long-Term Leadership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DA539-624D-618D-E70A-E7622008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3296532"/>
            <a:ext cx="4270248" cy="2596776"/>
          </a:xfrm>
        </p:spPr>
        <p:txBody>
          <a:bodyPr/>
          <a:lstStyle/>
          <a:p>
            <a:r>
              <a:rPr lang="en-US" sz="2400" dirty="0"/>
              <a:t>Sustainable leadership plans focus on mentorship to connect generations of leaders, fostering continuous support and personalized development for emerging leaders.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DF9B15-D109-0268-59AB-84130371A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5816" y="3296532"/>
            <a:ext cx="4253484" cy="2596776"/>
          </a:xfrm>
        </p:spPr>
        <p:txBody>
          <a:bodyPr/>
          <a:lstStyle/>
          <a:p>
            <a:r>
              <a:rPr lang="en-US" sz="2400" dirty="0"/>
              <a:t>Leadership growth should be integrated into organizational culture as an ongoing process, ensuring continuous learning and leadership preparedness as a core priority.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9336E-77A3-407A-EF6C-CACEFCA4A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403096"/>
            <a:ext cx="4888484" cy="704087"/>
          </a:xfrm>
        </p:spPr>
        <p:txBody>
          <a:bodyPr>
            <a:noAutofit/>
          </a:bodyPr>
          <a:lstStyle/>
          <a:p>
            <a:r>
              <a:rPr lang="en-US" sz="2400" b="1" dirty="0"/>
              <a:t>Embedding Leadership Development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EB4B03-D5D5-88AA-9BAC-49D035DF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Sustainable Leadership Plans: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Building a “Forever Thing”</a:t>
            </a:r>
          </a:p>
        </p:txBody>
      </p:sp>
    </p:spTree>
    <p:extLst>
      <p:ext uri="{BB962C8B-B14F-4D97-AF65-F5344CB8AC3E}">
        <p14:creationId xmlns:p14="http://schemas.microsoft.com/office/powerpoint/2010/main" val="167966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93268-774C-D27E-4200-E460B9E4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1"/>
            <a:ext cx="12192000" cy="68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6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60658-C571-7631-4F62-71B5A3BE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9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3CCFFB-A61B-9456-EC82-6A50F096D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616813"/>
            <a:ext cx="5578348" cy="704087"/>
          </a:xfrm>
        </p:spPr>
        <p:txBody>
          <a:bodyPr>
            <a:noAutofit/>
          </a:bodyPr>
          <a:lstStyle/>
          <a:p>
            <a:r>
              <a:rPr lang="en-US" sz="2400" b="1" dirty="0"/>
              <a:t>Benefits of Mentorship for Leaders and Mentees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EFD6-5B54-BF79-A202-9CD16ADD9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100" y="3537101"/>
            <a:ext cx="5578348" cy="2596776"/>
          </a:xfrm>
        </p:spPr>
        <p:txBody>
          <a:bodyPr>
            <a:normAutofit/>
          </a:bodyPr>
          <a:lstStyle/>
          <a:p>
            <a:r>
              <a:rPr lang="en-US" sz="2600" dirty="0"/>
              <a:t>Mentorship fosters professional growth by enabling leaders to develop others' potential while enhancing their own leadership skills through vulnerability, empathy, and creating a supportive environment.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2A31-D9DC-C77F-9E37-CCD9E639F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216" y="3429000"/>
            <a:ext cx="5764784" cy="2596776"/>
          </a:xfrm>
        </p:spPr>
        <p:txBody>
          <a:bodyPr>
            <a:normAutofit/>
          </a:bodyPr>
          <a:lstStyle/>
          <a:p>
            <a:r>
              <a:rPr lang="en-US" sz="2600" dirty="0"/>
              <a:t>Effective mentor-mentee relationships rely on authenticity, trust, and active listening, while organizations must embed mentorship as a core value to ensure continuous leadership development and succession planning.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3A0EE-3D12-61AE-18ED-03EFB61A9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216" y="2616813"/>
            <a:ext cx="5578348" cy="704087"/>
          </a:xfrm>
        </p:spPr>
        <p:txBody>
          <a:bodyPr>
            <a:noAutofit/>
          </a:bodyPr>
          <a:lstStyle/>
          <a:p>
            <a:r>
              <a:rPr lang="en-US" sz="2400" b="1" dirty="0"/>
              <a:t>Building and Sustaining Mentorship Culture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CE32C1-A84D-86EE-8C57-66AB31E3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Gift of Mentorship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45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AAD0565-53CD-4D7C-A6AE-8DCFB6761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E4ED9-A751-04A1-915F-911435BE16A1}"/>
              </a:ext>
            </a:extLst>
          </p:cNvPr>
          <p:cNvSpPr txBox="1"/>
          <p:nvPr/>
        </p:nvSpPr>
        <p:spPr>
          <a:xfrm>
            <a:off x="638555" y="302714"/>
            <a:ext cx="5974914" cy="1880963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Rodneikka Scott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MSc, CAE, CSM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/>
              <a:t>Vice President of Member &amp; State Engagement for the National Society of Professional Engineers </a:t>
            </a:r>
            <a:br>
              <a:rPr lang="en-US" sz="2100" dirty="0"/>
            </a:br>
            <a:endParaRPr lang="en-US" sz="2100" dirty="0"/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dirty="0"/>
              <a:t>Founder &amp; Principal of </a:t>
            </a:r>
            <a:r>
              <a:rPr lang="en-US" sz="2100" dirty="0" err="1"/>
              <a:t>EmpoweR</a:t>
            </a:r>
            <a:r>
              <a:rPr lang="en-US" sz="2100" dirty="0"/>
              <a:t> Consulting, LLC</a:t>
            </a:r>
            <a:endParaRPr lang="en-US" sz="2600" b="1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932C-F2C3-4349-5D87-EFB4CE954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95" y="2616200"/>
            <a:ext cx="5807273" cy="39390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Expertise in strategic planning, fostering engaging member experiences, and developing impactful programs for professional communities.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Leverages qualifications and leadership to enhance member value and create dynamic environments for professional development.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Dedicated to helping professionals thrive and contribute meaningfully to their fields.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6CB841-CBA1-4DF4-8C19-4C7DDB03A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FD6306-603B-410E-AFCF-2EA2E0639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00F69-6B12-B76F-CBCD-BED54333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6286"/>
          <a:stretch>
            <a:fillRect/>
          </a:stretch>
        </p:blipFill>
        <p:spPr>
          <a:xfrm>
            <a:off x="8376412" y="1494697"/>
            <a:ext cx="2419400" cy="34075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E8EDD4-57CB-3076-B6BA-56C861CBBA65}"/>
              </a:ext>
            </a:extLst>
          </p:cNvPr>
          <p:cNvSpPr txBox="1"/>
          <p:nvPr/>
        </p:nvSpPr>
        <p:spPr>
          <a:xfrm>
            <a:off x="8022797" y="6168116"/>
            <a:ext cx="347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/>
              <a:t>Transforming organizations and empowering future leaders.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782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B5B0-B8DE-0363-C336-B8DEFA90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b="1"/>
              <a:t>The Responsibility of Leadership</a:t>
            </a:r>
            <a:endParaRPr lang="en-US" dirty="0"/>
          </a:p>
        </p:txBody>
      </p:sp>
      <p:pic>
        <p:nvPicPr>
          <p:cNvPr id="11" name="Picture 10" descr="One in a crowd">
            <a:extLst>
              <a:ext uri="{FF2B5EF4-FFF2-40B4-BE49-F238E27FC236}">
                <a16:creationId xmlns:a16="http://schemas.microsoft.com/office/drawing/2014/main" id="{8B009AA6-7032-29EB-4B31-32DF02A5C6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892" r="20175"/>
          <a:stretch>
            <a:fillRect/>
          </a:stretch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C7A4BB-05E0-30DC-DF0A-034C70A8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00" y="2640692"/>
            <a:ext cx="6176506" cy="3899808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Accountability and Ethical Leadership</a:t>
            </a:r>
            <a:r>
              <a:rPr lang="en-US" sz="2600" dirty="0"/>
              <a:t> : Leadership entails a duty to mentor emerging leaders, foster their growth, and uphold ethical standards to ensure smooth transitions.</a:t>
            </a:r>
          </a:p>
          <a:p>
            <a:r>
              <a:rPr lang="en-US" sz="2600" b="1" dirty="0"/>
              <a:t>Visionary Leadership with Integrity</a:t>
            </a:r>
            <a:r>
              <a:rPr lang="en-US" sz="2600" dirty="0"/>
              <a:t> : Leaders must embody organizational values and lead with integrity, building trust and guiding others toward a shared ethical future.</a:t>
            </a:r>
          </a:p>
          <a:p>
            <a:r>
              <a:rPr lang="en-US" sz="2600" b="1" dirty="0"/>
              <a:t>Inspiring Through Responsible Actions : </a:t>
            </a:r>
            <a:r>
              <a:rPr lang="en-US" sz="2600" dirty="0"/>
              <a:t>True leadership inspires by modeling authenticity, empathy, and commitment to developing others, cultivating a culture of responsibility.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69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3C87A-052B-D2E2-D6F9-BB48F72D6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CF350F-AD5C-856D-98FF-F6892AD40940}"/>
              </a:ext>
            </a:extLst>
          </p:cNvPr>
          <p:cNvSpPr txBox="1"/>
          <p:nvPr/>
        </p:nvSpPr>
        <p:spPr>
          <a:xfrm>
            <a:off x="342900" y="451883"/>
            <a:ext cx="1159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Activity: Mentorship Action Planning – Large-Scale Commitment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687A72-E117-65A1-D183-57F6CFF55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21447"/>
              </p:ext>
            </p:extLst>
          </p:nvPr>
        </p:nvGraphicFramePr>
        <p:xfrm>
          <a:off x="241300" y="1930401"/>
          <a:ext cx="11696700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900">
                  <a:extLst>
                    <a:ext uri="{9D8B030D-6E8A-4147-A177-3AD203B41FA5}">
                      <a16:colId xmlns:a16="http://schemas.microsoft.com/office/drawing/2014/main" val="3098661930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2515737080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1615388510"/>
                    </a:ext>
                  </a:extLst>
                </a:gridCol>
              </a:tblGrid>
              <a:tr h="132655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Developing Concrete Mentorship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Committing to Mentorship Roles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Creating Support Systems for Sustained Mentorship</a:t>
                      </a:r>
                    </a:p>
                    <a:p>
                      <a:endParaRPr 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80180"/>
                  </a:ext>
                </a:extLst>
              </a:tr>
              <a:tr h="2219282">
                <a:tc>
                  <a:txBody>
                    <a:bodyPr/>
                    <a:lstStyle/>
                    <a:p>
                      <a:r>
                        <a:rPr lang="en-US" sz="2200" dirty="0"/>
                        <a:t>Participants identify 1-2 individuals to mentor and reflect on specific small actions they can take within the next month to support their leadership journey.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Participants complete a Commitment Contract, documenting mentees' names, specific action steps, and target dates to ensure accountability and actionable mentorship plans.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Participants post their Commitment Contracts on a Wall of Commitment and may share action steps with a buddy to foster community momentum and sustained follow-through.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53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61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DF0E0-EF7F-31B0-D477-86746253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899" y="-62827"/>
            <a:ext cx="12258516" cy="69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5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88820-177D-9C36-2CA7-CF0CC6A62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820010"/>
            <a:ext cx="3415288" cy="3212654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683F275-BADE-82A4-F211-9D771A69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9" r="-2" b="-2"/>
          <a:stretch>
            <a:fillRect/>
          </a:stretch>
        </p:blipFill>
        <p:spPr>
          <a:xfrm>
            <a:off x="5297763" y="1081698"/>
            <a:ext cx="6250769" cy="453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3850-C44C-84FB-4172-990B7D90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3185"/>
            <a:ext cx="7729728" cy="1188720"/>
          </a:xfrm>
        </p:spPr>
        <p:txBody>
          <a:bodyPr/>
          <a:lstStyle/>
          <a:p>
            <a:r>
              <a:rPr lang="en-US" b="1" dirty="0"/>
              <a:t>The Heart of the Matter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0E762-5895-82BB-7B3D-44CC16DD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3" y="5181600"/>
            <a:ext cx="5183187" cy="177563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Core Challenges in Leadership Succession</a:t>
            </a:r>
          </a:p>
          <a:p>
            <a:r>
              <a:rPr lang="en-US" b="0" dirty="0"/>
              <a:t>Leadership succession requires honesty, courage, and stepping outside comfort zones to nurture authentic leaders aligned with organizational values.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C540A3-C81C-BE68-C04A-6BD594D229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7237" y="2042386"/>
            <a:ext cx="4505325" cy="277177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0A677E-DA96-08D0-D849-FFFED2CF429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36875" y="2051911"/>
            <a:ext cx="4505325" cy="2762250"/>
          </a:xfr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69AE2D-2190-B396-81EC-A67D5C97E36E}"/>
              </a:ext>
            </a:extLst>
          </p:cNvPr>
          <p:cNvSpPr txBox="1">
            <a:spLocks/>
          </p:cNvSpPr>
          <p:nvPr/>
        </p:nvSpPr>
        <p:spPr>
          <a:xfrm>
            <a:off x="6253901" y="5181600"/>
            <a:ext cx="5183187" cy="17756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Fostering a Culture for Transformational Leadership</a:t>
            </a:r>
          </a:p>
          <a:p>
            <a:r>
              <a:rPr lang="en-US" dirty="0">
                <a:solidFill>
                  <a:schemeClr val="tx1"/>
                </a:solidFill>
              </a:rPr>
              <a:t>EFFECTIVE SUCCESSION REQUIRES MOVING BEYOND TRANSACTIONAL APPROACHES TO CREATE AN INCLUSIVE CULTURE THAT FOSTERS VULNERABILITY AND BOLD TRUTH-TELLING.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85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26F89-E188-F67B-4FD9-2123EA45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7"/>
            <a:ext cx="12183873" cy="68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28811-3D2A-4DD6-2E09-3E761FA84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7"/>
            <a:ext cx="12192000" cy="684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9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3B62-5C03-0BFE-7754-9342F752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06681"/>
            <a:ext cx="7729728" cy="1188720"/>
          </a:xfrm>
        </p:spPr>
        <p:txBody>
          <a:bodyPr/>
          <a:lstStyle/>
          <a:p>
            <a:r>
              <a:rPr lang="en-US" dirty="0"/>
              <a:t>Your Vulnerable Truth (Activity: Think-Pair-Share-Scale Up)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3211382-DD10-8DBA-15D3-9733F844E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063489"/>
              </p:ext>
            </p:extLst>
          </p:nvPr>
        </p:nvGraphicFramePr>
        <p:xfrm>
          <a:off x="1052623" y="2157731"/>
          <a:ext cx="9335386" cy="413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7693">
                  <a:extLst>
                    <a:ext uri="{9D8B030D-6E8A-4147-A177-3AD203B41FA5}">
                      <a16:colId xmlns:a16="http://schemas.microsoft.com/office/drawing/2014/main" val="3307136082"/>
                    </a:ext>
                  </a:extLst>
                </a:gridCol>
                <a:gridCol w="4667693">
                  <a:extLst>
                    <a:ext uri="{9D8B030D-6E8A-4147-A177-3AD203B41FA5}">
                      <a16:colId xmlns:a16="http://schemas.microsoft.com/office/drawing/2014/main" val="3522120577"/>
                    </a:ext>
                  </a:extLst>
                </a:gridCol>
              </a:tblGrid>
              <a:tr h="1685312">
                <a:tc>
                  <a:txBody>
                    <a:bodyPr/>
                    <a:lstStyle/>
                    <a:p>
                      <a:r>
                        <a:rPr lang="en-US" sz="2400" b="1" dirty="0"/>
                        <a:t>Personal Reflection on Leadership Vulnerability</a:t>
                      </a:r>
                    </a:p>
                    <a:p>
                      <a:r>
                        <a:rPr lang="en-US" dirty="0"/>
                        <a:t>Participants individually reflect on what makes them feel vulnerable about the future of leadership in CEC.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8607"/>
                  </a:ext>
                </a:extLst>
              </a:tr>
              <a:tr h="2217515">
                <a:tc>
                  <a:txBody>
                    <a:bodyPr/>
                    <a:lstStyle/>
                    <a:p>
                      <a:pPr lvl="3" algn="r"/>
                      <a:r>
                        <a:rPr lang="en-US" sz="3600" dirty="0"/>
                        <a:t>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b="1" dirty="0"/>
                        <a:t>Dynamic Sharing to Build Trust and Collective Insight</a:t>
                      </a:r>
                    </a:p>
                    <a:p>
                      <a:pPr lvl="1"/>
                      <a:r>
                        <a:rPr lang="en-US" dirty="0"/>
                        <a:t>Join your assigned group of 5–7 people. Take turns sharing; ensure every voice is heard.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47083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3FE455-169B-C25D-3C6D-A548A989A0FB}"/>
              </a:ext>
            </a:extLst>
          </p:cNvPr>
          <p:cNvCxnSpPr/>
          <p:nvPr/>
        </p:nvCxnSpPr>
        <p:spPr>
          <a:xfrm>
            <a:off x="5752214" y="2296633"/>
            <a:ext cx="0" cy="35619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137F8E-E500-506F-4585-C5EA8CED4463}"/>
              </a:ext>
            </a:extLst>
          </p:cNvPr>
          <p:cNvCxnSpPr>
            <a:cxnSpLocks/>
          </p:cNvCxnSpPr>
          <p:nvPr/>
        </p:nvCxnSpPr>
        <p:spPr>
          <a:xfrm>
            <a:off x="5149941" y="2860158"/>
            <a:ext cx="60227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22909C-4B3E-83E3-2665-76BB9E8D6C5C}"/>
              </a:ext>
            </a:extLst>
          </p:cNvPr>
          <p:cNvCxnSpPr>
            <a:cxnSpLocks/>
          </p:cNvCxnSpPr>
          <p:nvPr/>
        </p:nvCxnSpPr>
        <p:spPr>
          <a:xfrm>
            <a:off x="5752214" y="4667693"/>
            <a:ext cx="44656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C4B0383-6ADE-DB61-11B2-31979CE5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86" y="4077586"/>
            <a:ext cx="2368288" cy="15673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B58A59-F4B8-CC24-254E-AF4025C33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862" y="2296633"/>
            <a:ext cx="2300287" cy="15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4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09917A-5C8C-CA1F-4625-19F7402D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485" y="5061771"/>
            <a:ext cx="7729728" cy="1134402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Reframing Succession: It’s Not About Filling Seats</a:t>
            </a: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E772C04-6530-C019-CADE-C2460B444101}"/>
              </a:ext>
            </a:extLst>
          </p:cNvPr>
          <p:cNvSpPr txBox="1">
            <a:spLocks/>
          </p:cNvSpPr>
          <p:nvPr/>
        </p:nvSpPr>
        <p:spPr>
          <a:xfrm>
            <a:off x="1583436" y="2279142"/>
            <a:ext cx="4270248" cy="7040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0" kern="1200" cap="all" spc="1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3D07A34-B8A8-6076-73E7-8AE9B633F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23151"/>
              </p:ext>
            </p:extLst>
          </p:nvPr>
        </p:nvGraphicFramePr>
        <p:xfrm>
          <a:off x="949855" y="639027"/>
          <a:ext cx="10292289" cy="4422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3852">
                  <a:extLst>
                    <a:ext uri="{9D8B030D-6E8A-4147-A177-3AD203B41FA5}">
                      <a16:colId xmlns:a16="http://schemas.microsoft.com/office/drawing/2014/main" val="1068714763"/>
                    </a:ext>
                  </a:extLst>
                </a:gridCol>
                <a:gridCol w="3422824">
                  <a:extLst>
                    <a:ext uri="{9D8B030D-6E8A-4147-A177-3AD203B41FA5}">
                      <a16:colId xmlns:a16="http://schemas.microsoft.com/office/drawing/2014/main" val="858824787"/>
                    </a:ext>
                  </a:extLst>
                </a:gridCol>
                <a:gridCol w="3455613">
                  <a:extLst>
                    <a:ext uri="{9D8B030D-6E8A-4147-A177-3AD203B41FA5}">
                      <a16:colId xmlns:a16="http://schemas.microsoft.com/office/drawing/2014/main" val="2723134675"/>
                    </a:ext>
                  </a:extLst>
                </a:gridCol>
              </a:tblGrid>
              <a:tr h="45150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1</a:t>
                      </a:r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2</a:t>
                      </a:r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 marL="82327" marR="82327" marT="41164" marB="41164"/>
                </a:tc>
                <a:extLst>
                  <a:ext uri="{0D108BD9-81ED-4DB2-BD59-A6C34878D82A}">
                    <a16:rowId xmlns:a16="http://schemas.microsoft.com/office/drawing/2014/main" val="3906980982"/>
                  </a:ext>
                </a:extLst>
              </a:tr>
              <a:tr h="13501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BAFB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all" spc="100" normalizeH="0" baseline="0" noProof="0" dirty="0">
                          <a:ln>
                            <a:noFill/>
                          </a:ln>
                          <a:solidFill>
                            <a:srgbClr val="9BAFB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Shifting Mindset from Replacement to Growth</a:t>
                      </a:r>
                    </a:p>
                    <a:p>
                      <a:endParaRPr lang="en-US" sz="2000" dirty="0"/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BAFB5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all" spc="100" normalizeH="0" baseline="0" noProof="0" dirty="0">
                          <a:ln>
                            <a:noFill/>
                          </a:ln>
                          <a:solidFill>
                            <a:srgbClr val="9BAFB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Emphasizing Leadership Development</a:t>
                      </a:r>
                    </a:p>
                    <a:p>
                      <a:endParaRPr lang="en-US" sz="2000" dirty="0"/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all" spc="100" normalizeH="0" baseline="0" noProof="0" dirty="0">
                          <a:ln>
                            <a:noFill/>
                          </a:ln>
                          <a:solidFill>
                            <a:srgbClr val="9BAFB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Creating a Culture of Continuous Leadership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 dirty="0"/>
                    </a:p>
                  </a:txBody>
                  <a:tcPr marL="82327" marR="82327" marT="41164" marB="41164"/>
                </a:tc>
                <a:extLst>
                  <a:ext uri="{0D108BD9-81ED-4DB2-BD59-A6C34878D82A}">
                    <a16:rowId xmlns:a16="http://schemas.microsoft.com/office/drawing/2014/main" val="2873638116"/>
                  </a:ext>
                </a:extLst>
              </a:tr>
              <a:tr h="184413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9BAFB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>
                              <a:lumMod val="85000"/>
                              <a:lumOff val="1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Succession planning should move beyond simply replacing individuals and focus on fostering leadership growth and transformation aligned with the organization's mission.</a:t>
                      </a:r>
                    </a:p>
                    <a:p>
                      <a:endParaRPr lang="en-US" sz="1800" dirty="0"/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Effective succession involves continuously developing leadership capabilities and preparing emerging leaders to embrace the organization's vision and legacy authentically.</a:t>
                      </a:r>
                    </a:p>
                    <a:p>
                      <a:endParaRPr lang="en-US" sz="1800" dirty="0"/>
                    </a:p>
                  </a:txBody>
                  <a:tcPr marL="82327" marR="82327" marT="41164" marB="4116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Succession is a dynamic, ongoing process supported by mentorship and empowerment, cultivating resilient leaders ready to advance the organization's long-term goals</a:t>
                      </a:r>
                    </a:p>
                  </a:txBody>
                  <a:tcPr marL="82327" marR="82327" marT="41164" marB="41164"/>
                </a:tc>
                <a:extLst>
                  <a:ext uri="{0D108BD9-81ED-4DB2-BD59-A6C34878D82A}">
                    <a16:rowId xmlns:a16="http://schemas.microsoft.com/office/drawing/2014/main" val="241916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11E24-49D1-F91B-179D-638A4E36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9"/>
            <a:ext cx="12192000" cy="68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F9A81-5285-A8F3-AB12-9FE333263509}"/>
              </a:ext>
            </a:extLst>
          </p:cNvPr>
          <p:cNvSpPr txBox="1"/>
          <p:nvPr/>
        </p:nvSpPr>
        <p:spPr>
          <a:xfrm>
            <a:off x="643468" y="820009"/>
            <a:ext cx="3787018" cy="32730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Importance of Empathy and Connection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130A9B-FA51-55F1-FB5D-B567AA4EC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219205"/>
              </p:ext>
            </p:extLst>
          </p:nvPr>
        </p:nvGraphicFramePr>
        <p:xfrm>
          <a:off x="5297763" y="1591918"/>
          <a:ext cx="6250770" cy="4036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6789">
                  <a:extLst>
                    <a:ext uri="{9D8B030D-6E8A-4147-A177-3AD203B41FA5}">
                      <a16:colId xmlns:a16="http://schemas.microsoft.com/office/drawing/2014/main" val="1946511077"/>
                    </a:ext>
                  </a:extLst>
                </a:gridCol>
                <a:gridCol w="3213981">
                  <a:extLst>
                    <a:ext uri="{9D8B030D-6E8A-4147-A177-3AD203B41FA5}">
                      <a16:colId xmlns:a16="http://schemas.microsoft.com/office/drawing/2014/main" val="4193184738"/>
                    </a:ext>
                  </a:extLst>
                </a:gridCol>
              </a:tblGrid>
              <a:tr h="1315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Building Authentic Relationships</a:t>
                      </a:r>
                    </a:p>
                    <a:p>
                      <a:endParaRPr lang="en-US" sz="2800" dirty="0"/>
                    </a:p>
                  </a:txBody>
                  <a:tcPr marL="98137" marR="98137" marT="49068" marB="490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Enhancing Communication and Cohesion</a:t>
                      </a:r>
                    </a:p>
                    <a:p>
                      <a:endParaRPr lang="en-US" sz="2800" dirty="0"/>
                    </a:p>
                  </a:txBody>
                  <a:tcPr marL="98137" marR="98137" marT="49068" marB="49068"/>
                </a:tc>
                <a:extLst>
                  <a:ext uri="{0D108BD9-81ED-4DB2-BD59-A6C34878D82A}">
                    <a16:rowId xmlns:a16="http://schemas.microsoft.com/office/drawing/2014/main" val="4256041448"/>
                  </a:ext>
                </a:extLst>
              </a:tr>
              <a:tr h="2198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Empathy is essential for effective leadership, requiring genuine efforts to understand and address team members' experiences, fostering trust and mutual respect.</a:t>
                      </a:r>
                    </a:p>
                  </a:txBody>
                  <a:tcPr marL="98137" marR="98137" marT="49068" marB="4906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Empathetic leadership promotes open dialogue and psychological safety, enabling inclusive cultures that improve collaboration, morale, and sustainable team development.</a:t>
                      </a:r>
                    </a:p>
                  </a:txBody>
                  <a:tcPr marL="98137" marR="98137" marT="49068" marB="49068"/>
                </a:tc>
                <a:extLst>
                  <a:ext uri="{0D108BD9-81ED-4DB2-BD59-A6C34878D82A}">
                    <a16:rowId xmlns:a16="http://schemas.microsoft.com/office/drawing/2014/main" val="67755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47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9" ma:contentTypeDescription="Create a new document." ma:contentTypeScope="" ma:versionID="afd7f6c2e76d078ae28fde0a2b3cd5f0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91893bc5f93591398a69352252307b3b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27e65b1-c2a8-44b8-81d9-7882bc18dec3" xsi:nil="true"/>
    <lcf76f155ced4ddcb4097134ff3c332f xmlns="55d90b30-3abf-45d6-a953-62c750a1e8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5FA6EB-EBB4-47E7-8CEB-89753020614E}"/>
</file>

<file path=customXml/itemProps2.xml><?xml version="1.0" encoding="utf-8"?>
<ds:datastoreItem xmlns:ds="http://schemas.openxmlformats.org/officeDocument/2006/customXml" ds:itemID="{F9CDD384-A968-4140-AAF4-56388429A171}"/>
</file>

<file path=customXml/itemProps3.xml><?xml version="1.0" encoding="utf-8"?>
<ds:datastoreItem xmlns:ds="http://schemas.openxmlformats.org/officeDocument/2006/customXml" ds:itemID="{EF84E00D-13AF-4600-A4D3-D61BDC558DB4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1645</TotalTime>
  <Words>1027</Words>
  <Application>Microsoft Office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Parcel</vt:lpstr>
      <vt:lpstr>Lead On: Succession Planning for CEC's Next Generation of Change-Makers</vt:lpstr>
      <vt:lpstr>PowerPoint Presentation</vt:lpstr>
      <vt:lpstr>The Heart of the Matter</vt:lpstr>
      <vt:lpstr>PowerPoint Presentation</vt:lpstr>
      <vt:lpstr>PowerPoint Presentation</vt:lpstr>
      <vt:lpstr>Your Vulnerable Truth (Activity: Think-Pair-Share-Scale Up)</vt:lpstr>
      <vt:lpstr>Reframing Succession: It’s Not About Filling Seats</vt:lpstr>
      <vt:lpstr>PowerPoint Presentation</vt:lpstr>
      <vt:lpstr>PowerPoint Presentation</vt:lpstr>
      <vt:lpstr>PowerPoint Presentation</vt:lpstr>
      <vt:lpstr>Activity: Leadership Legacy Brainstorm - Large Group Style</vt:lpstr>
      <vt:lpstr>PowerPoint Presentation</vt:lpstr>
      <vt:lpstr>PowerPoint Presentation</vt:lpstr>
      <vt:lpstr>PowerPoint Presentation</vt:lpstr>
      <vt:lpstr>PowerPoint Presentation</vt:lpstr>
      <vt:lpstr>Sustainable Leadership Plans: Building a “Forever Thing”</vt:lpstr>
      <vt:lpstr>PowerPoint Presentation</vt:lpstr>
      <vt:lpstr>PowerPoint Presentation</vt:lpstr>
      <vt:lpstr>The Gift of Mentorship</vt:lpstr>
      <vt:lpstr>The Responsibility of Leadership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Rodneikka Scott, MSc, CAE, CSM</dc:creator>
  <cp:lastModifiedBy>Rodneikka Scott, MSc, CAE, CSM</cp:lastModifiedBy>
  <cp:revision>1</cp:revision>
  <dcterms:created xsi:type="dcterms:W3CDTF">2025-06-12T18:15:49Z</dcterms:created>
  <dcterms:modified xsi:type="dcterms:W3CDTF">2025-06-13T21:41:10Z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0x0101003E77FCBF9BB59348B8D65BA922C1F98B</vt:lpwstr>
  </property>
  <property fmtid="{D5CDD505-2E9C-101B-9397-08002B2CF9AE}" pid="3" name="MediaServiceImageTags">
    <vt:lpwstr/>
  </property>
</Properties>
</file>