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Heebo" pitchFamily="2" charset="-79"/>
      <p:regular r:id="rId10"/>
      <p:bold r:id="rId11"/>
    </p:embeddedFont>
    <p:embeddedFont>
      <p:font typeface="Heebo ExtraBold" pitchFamily="2" charset="-79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83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Flow of Presentation:</a:t>
            </a:r>
            <a:endParaRPr sz="12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283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Caroline will introduce the Program Showcase and each presenter/presenting group. 7 groups will present in total; following the last presentation, Caroline will conduct the “outro.”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699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Caroline provides introduction: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Introduce speakers and component name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Topic/what they are speaking to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Notes 1-2 sentences about impact of their topic (also can include items related to why they were selected)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 i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Caroline passes mic</a:t>
            </a:r>
            <a:endParaRPr sz="1200" i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lang="en-US" sz="12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Introduction Slide</a:t>
            </a:r>
            <a:endParaRPr sz="12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69900" lvl="0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Presenters take over and provides a brief introduction: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Name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Component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Role on the component’s board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27100" lvl="1" indent="-3048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Topic they are presenting on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200" i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AutoNum type="arabicPeriod" startAt="2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Our typical membership drive has occurred at our annual conference- &amp; we kept hearing from folks that they didn’t know about the journals, the website, etc.  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AutoNum type="arabicPeriod" startAt="2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We also have difficulty each summer recruiting new board members &amp; volunteers and retaining those who join with the discount at conference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AutoNum type="arabicPeriod" startAt="2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We wanted to engage new members early to help them make the most of their membership…so that was our hook.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AutoNum type="arabicPeriod" startAt="2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First one in 2023 - this year we held a fall and a spring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is IT? - 1- hour virtual Zoom session led by as many board members as can attend; we also offer PD/EILA credit and door prizes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does it DO? - 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Introduce ourselves to foster community; Walk through National CEC website, showing how to access the journals, CEC Community, and Exceptional Teacher Resource Repository; Highlight ongoing advocacy efforts and how to use the LAC; spotlight our divisions and KY-specific benefits (awards &amp; mini-grants)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Who was responsible for what?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Led by Membership Chair and supported by CAN Coordinator, Exec Secretary, and anyone else able to attend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do you make it happen?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We email all members who’ve joined within the last 6 months with a personal invite; advertise on socials &amp; KYCEC Community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Send the Zoom link to those who register on our Google Form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Host via Zoom and then share slides &amp; resources &amp; pd certificate with those who sign-in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6d61436c31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is IT? - 1- hour virtual Zoom session led by as many board members as can attend; we also offer PD/EILA credit and door prizes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does it DO? - 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Introduce ourselves to foster community; Walk through National CEC website, showing how to access the journals, CEC Community, and Exceptional Teacher Resource Repository; Highlight ongoing advocacy efforts and how to use the LAC; spotlight our divisions and KY-specific benefits (awards &amp; mini-grants)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Who was responsible for what?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Led by Membership Chair and supported by CAN Coordinator, Exec Secretary, and anyone else able to attend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do you make it happen?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We email all members who’ve joined within the last 6 months with a personal invite; advertise on socials &amp; KYCEC Community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Send the Zoom link to those who register on our Google Form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Host via Zoom and then share slides &amp; resources &amp; pd certificate with those who sign-in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36d61436c3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Impact &amp; Presentation Wrap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Now that we know what you did and how you did it, describe the program impact on your component’s board, operations, and/or membership.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did your component benefit from this? Increased engagement with those who attend; (more award nominations, interest in serving on the Board, and mini-grant applications)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did you learn? (continued from previous slide as a transition into this slide) - we need more engagement still - advertise earlier and thru multiple means, even at the conference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adjustments have you made? - Door prizes &amp; PD certificates; better branded slides; 2 per year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does the current form differ from the initial form?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Impact &amp; Presentation Wrap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Now that we know what you did and how you did it, describe the program impact on your component’s board, operations, and/or membership.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did your component benefit from this? Increased engagement with those who attend; (more award nominations, interest in serving on the Board, and mini-grant applications)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did you learn? (continued from previous slide as a transition into this slide) - we need more engagement still - advertise earlier and thru multiple means, even at the conference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What adjustments have you made? - Door prizes &amp; PD certificates; better branded slides; 2 per year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</a:pPr>
            <a:r>
              <a:rPr lang="en-US" sz="10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How does the current form differ from the initial form?</a:t>
            </a:r>
            <a:endParaRPr sz="1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64" name="Google Shape;16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ebo ExtraBold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8" name="Google Shape;18;p2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/>
          <p:nvPr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4" name="Google Shape;84;p11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5" name="Google Shape;85;p11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86" name="Google Shape;8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8624603" y="736849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/>
          <p:nvPr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1"/>
          </p:nvPr>
        </p:nvSpPr>
        <p:spPr>
          <a:xfrm>
            <a:off x="638790" y="736850"/>
            <a:ext cx="7200137" cy="530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/>
          <p:nvPr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3" name="Google Shape;93;p12"/>
          <p:cNvSpPr/>
          <p:nvPr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>
            <a:off x="838200" y="2649595"/>
            <a:ext cx="5181600" cy="3443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2"/>
          </p:nvPr>
        </p:nvSpPr>
        <p:spPr>
          <a:xfrm>
            <a:off x="6172200" y="2649593"/>
            <a:ext cx="5181600" cy="344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8" name="Google Shape;98;p12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99" name="Google Shape;99;p12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09" name="Google Shape;10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3" name="Google Shape;113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4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20" name="Google Shape;12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25" name="Google Shape;12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5"/>
          <p:cNvSpPr>
            <a:spLocks noGrp="1"/>
          </p:cNvSpPr>
          <p:nvPr>
            <p:ph type="pic" idx="2"/>
          </p:nvPr>
        </p:nvSpPr>
        <p:spPr>
          <a:xfrm>
            <a:off x="1426346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15"/>
          <p:cNvSpPr>
            <a:spLocks noGrp="1"/>
          </p:cNvSpPr>
          <p:nvPr>
            <p:ph type="pic" idx="3"/>
          </p:nvPr>
        </p:nvSpPr>
        <p:spPr>
          <a:xfrm>
            <a:off x="6235085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15"/>
          <p:cNvSpPr>
            <a:spLocks noGrp="1"/>
          </p:cNvSpPr>
          <p:nvPr>
            <p:ph type="pic" idx="4"/>
          </p:nvPr>
        </p:nvSpPr>
        <p:spPr>
          <a:xfrm>
            <a:off x="1426346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Google Shape;129;p15"/>
          <p:cNvSpPr>
            <a:spLocks noGrp="1"/>
          </p:cNvSpPr>
          <p:nvPr>
            <p:ph type="pic" idx="5"/>
          </p:nvPr>
        </p:nvSpPr>
        <p:spPr>
          <a:xfrm>
            <a:off x="6235085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2" name="Google Shape;22;p3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27" name="Google Shape;27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34" name="Google Shape;34;p4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2" name="Google Shape;42;p5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43" name="Google Shape;4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1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8" name="Google Shape;48;p6"/>
          <p:cNvSpPr/>
          <p:nvPr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51" name="Google Shape;51;p6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52" name="Google Shape;5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57" name="Google Shape;57;p7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"/>
          <p:cNvSpPr>
            <a:spLocks noGrp="1"/>
          </p:cNvSpPr>
          <p:nvPr>
            <p:ph type="pic" idx="2"/>
          </p:nvPr>
        </p:nvSpPr>
        <p:spPr>
          <a:xfrm>
            <a:off x="5097518" y="681037"/>
            <a:ext cx="6254696" cy="5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7"/>
          <p:cNvSpPr txBox="1">
            <a:spLocks noGrp="1"/>
          </p:cNvSpPr>
          <p:nvPr>
            <p:ph type="body" idx="1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 ExtraBold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8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68" name="Google Shape;68;p9" descr="A blue text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9"/>
          <p:cNvSpPr>
            <a:spLocks noGrp="1"/>
          </p:cNvSpPr>
          <p:nvPr>
            <p:ph type="pic" idx="2"/>
          </p:nvPr>
        </p:nvSpPr>
        <p:spPr>
          <a:xfrm>
            <a:off x="1426346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9"/>
          <p:cNvSpPr>
            <a:spLocks noGrp="1"/>
          </p:cNvSpPr>
          <p:nvPr>
            <p:ph type="pic" idx="3"/>
          </p:nvPr>
        </p:nvSpPr>
        <p:spPr>
          <a:xfrm>
            <a:off x="6235085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9"/>
          <p:cNvSpPr>
            <a:spLocks noGrp="1"/>
          </p:cNvSpPr>
          <p:nvPr>
            <p:ph type="pic" idx="4"/>
          </p:nvPr>
        </p:nvSpPr>
        <p:spPr>
          <a:xfrm>
            <a:off x="1426346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9"/>
          <p:cNvSpPr>
            <a:spLocks noGrp="1"/>
          </p:cNvSpPr>
          <p:nvPr>
            <p:ph type="pic" idx="5"/>
          </p:nvPr>
        </p:nvSpPr>
        <p:spPr>
          <a:xfrm>
            <a:off x="6235085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/>
          <p:nvPr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/>
          <p:nvPr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0" name="Google Shape;80;p10"/>
          <p:cNvSpPr txBox="1"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0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  <a:defRPr sz="4400" b="0" i="0" u="none" strike="noStrike" cap="none">
                <a:solidFill>
                  <a:schemeClr val="dk1"/>
                </a:solidFill>
                <a:latin typeface="Heebo ExtraBold"/>
                <a:ea typeface="Heebo ExtraBold"/>
                <a:cs typeface="Heebo ExtraBold"/>
                <a:sym typeface="Heebo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sz="1000" b="1" i="0" u="none" strike="noStrike" cap="non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entuckycec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openxmlformats.org/officeDocument/2006/relationships/hyperlink" Target="mailto:Brittany.Rossell@hardin.kyschools.us" TargetMode="External"/><Relationship Id="rId5" Type="http://schemas.openxmlformats.org/officeDocument/2006/relationships/hyperlink" Target="mailto:Misti.Carr@covington.kyschools.us" TargetMode="External"/><Relationship Id="rId4" Type="http://schemas.openxmlformats.org/officeDocument/2006/relationships/hyperlink" Target="mailto:Merissa.Waddey@grre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 txBox="1"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endParaRPr sz="5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r>
              <a:rPr lang="en-US" sz="5000"/>
              <a:t>New Member Onboarding:</a:t>
            </a:r>
            <a:endParaRPr sz="5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r>
              <a:rPr lang="en-US" sz="5000"/>
              <a:t>“</a:t>
            </a:r>
            <a:r>
              <a:rPr lang="en-US" sz="3800" i="1"/>
              <a:t>Making the Most of Your Membership</a:t>
            </a:r>
            <a:r>
              <a:rPr lang="en-US" sz="5000"/>
              <a:t>”</a:t>
            </a:r>
            <a:endParaRPr sz="5000"/>
          </a:p>
        </p:txBody>
      </p:sp>
      <p:sp>
        <p:nvSpPr>
          <p:cNvPr id="135" name="Google Shape;135;p16"/>
          <p:cNvSpPr txBox="1"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Dr. Merissa Waddey, Misti Carr, &amp; Brittany Rossell</a:t>
            </a:r>
            <a:endParaRPr/>
          </a:p>
        </p:txBody>
      </p:sp>
      <p:pic>
        <p:nvPicPr>
          <p:cNvPr id="136" name="Google Shape;136;p16" title="CEC_Kentucky_CMYK_without-slogan-size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0950" y="939863"/>
            <a:ext cx="4522050" cy="103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Onboarding Initiative</a:t>
            </a:r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body" idx="1"/>
          </p:nvPr>
        </p:nvSpPr>
        <p:spPr>
          <a:xfrm>
            <a:off x="838200" y="1689825"/>
            <a:ext cx="10515600" cy="44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Primary membership drive occurs at our annual Kentucky Exceptional Children’s Conference</a:t>
            </a:r>
            <a:endParaRPr/>
          </a:p>
          <a:p>
            <a:pPr marL="685800" lvl="1" indent="-266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Difficulty attracting or retaining members - so many were unaware of the many benefits of membership! </a:t>
            </a:r>
            <a:endParaRPr/>
          </a:p>
          <a:p>
            <a:pPr marL="685800" lvl="1" indent="-266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Need to engage quickly with new members joining at our Conference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Limited engagement with our awards and mini-grant opportunities each year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Difficulty recruiting volunteers to serve on the Board 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Launched our </a:t>
            </a:r>
            <a:r>
              <a:rPr lang="en-US" i="1"/>
              <a:t>Making the Most of Your Membership</a:t>
            </a:r>
            <a:r>
              <a:rPr lang="en-US"/>
              <a:t> in 2023, after the CEC Convention was in Louisville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body" idx="1"/>
          </p:nvPr>
        </p:nvSpPr>
        <p:spPr>
          <a:xfrm>
            <a:off x="687175" y="1805875"/>
            <a:ext cx="4071600" cy="4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34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1-hour virtual Onboarding session via Zoom</a:t>
            </a:r>
            <a:endParaRPr sz="2500"/>
          </a:p>
          <a:p>
            <a:pPr marL="228600" lvl="0" indent="-234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Led by the KYCEC Membership Chair &amp; supported by our CAN Coordinator, Executive Secretary, and Board members who can attend</a:t>
            </a:r>
            <a:endParaRPr sz="2500"/>
          </a:p>
          <a:p>
            <a:pPr marL="228600" lvl="0" indent="-234950" algn="l" rtl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Offer PD credit &amp; door prizes</a:t>
            </a:r>
            <a:endParaRPr sz="2500"/>
          </a:p>
        </p:txBody>
      </p:sp>
      <p:sp>
        <p:nvSpPr>
          <p:cNvPr id="148" name="Google Shape;148;p18"/>
          <p:cNvSpPr txBox="1">
            <a:spLocks noGrp="1"/>
          </p:cNvSpPr>
          <p:nvPr>
            <p:ph type="title"/>
          </p:nvPr>
        </p:nvSpPr>
        <p:spPr>
          <a:xfrm>
            <a:off x="838200" y="681025"/>
            <a:ext cx="9744900" cy="10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 ExtraBold"/>
              <a:buNone/>
            </a:pPr>
            <a:r>
              <a:rPr lang="en-US" sz="3600"/>
              <a:t>Making the Most of Your Membership </a:t>
            </a:r>
            <a:endParaRPr sz="3600"/>
          </a:p>
        </p:txBody>
      </p:sp>
      <p:pic>
        <p:nvPicPr>
          <p:cNvPr id="149" name="Google Shape;149;p18" title="Spring 2025 Onboarding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8832" y="1805875"/>
            <a:ext cx="6960094" cy="3915053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952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Making the Most of Your Membership</a:t>
            </a:r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1"/>
          </p:nvPr>
        </p:nvSpPr>
        <p:spPr>
          <a:xfrm>
            <a:off x="838200" y="1922175"/>
            <a:ext cx="10941300" cy="42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Email invitations to all members who have joined within the previous 6 months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Advertise on social media and the KYCEC Community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Send the Zoom link to those who register via our Google Form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Host via Zoom and then share the slides, resources, &amp; PD certificate with those who sign in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Onboarding Impact</a:t>
            </a:r>
            <a:endParaRPr/>
          </a:p>
        </p:txBody>
      </p:sp>
      <p:sp>
        <p:nvSpPr>
          <p:cNvPr id="161" name="Google Shape;161;p20"/>
          <p:cNvSpPr txBox="1">
            <a:spLocks noGrp="1"/>
          </p:cNvSpPr>
          <p:nvPr>
            <p:ph type="body" idx="1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Increased engagement with member benefits from those who attend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Award nominations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Mini-grant applications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Emails to Board members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PD credit &amp; door prizes have increased attendance…but…</a:t>
            </a:r>
            <a:endParaRPr/>
          </a:p>
          <a:p>
            <a:pPr marL="2286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b="1" i="1"/>
              <a:t>We still need more engagement!</a:t>
            </a:r>
            <a:endParaRPr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Onboarding Lessons</a:t>
            </a:r>
            <a:endParaRPr/>
          </a:p>
        </p:txBody>
      </p:sp>
      <p:sp>
        <p:nvSpPr>
          <p:cNvPr id="167" name="Google Shape;167;p21"/>
          <p:cNvSpPr txBox="1">
            <a:spLocks noGrp="1"/>
          </p:cNvSpPr>
          <p:nvPr>
            <p:ph type="body" idx="1"/>
          </p:nvPr>
        </p:nvSpPr>
        <p:spPr>
          <a:xfrm>
            <a:off x="838200" y="2649595"/>
            <a:ext cx="5181600" cy="3443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Advertise sooner and more often</a:t>
            </a:r>
            <a:endParaRPr/>
          </a:p>
          <a:p>
            <a:pPr marL="685800" lvl="1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Date &amp; registration available at our Conference and shared often afterward</a:t>
            </a:r>
            <a:endParaRPr/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2"/>
          </p:nvPr>
        </p:nvSpPr>
        <p:spPr>
          <a:xfrm>
            <a:off x="6172200" y="2649593"/>
            <a:ext cx="5181600" cy="344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Continue dialogue with attendees</a:t>
            </a:r>
            <a:endParaRPr/>
          </a:p>
          <a:p>
            <a:pPr marL="685800" lvl="1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Reach out via email to check in</a:t>
            </a:r>
            <a:endParaRPr/>
          </a:p>
          <a:p>
            <a:pPr marL="685800" lvl="1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Personally invite for volunteer opportunities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</a:pPr>
            <a:r>
              <a:rPr lang="en-US"/>
              <a:t>Contact Information</a:t>
            </a:r>
            <a:endParaRPr/>
          </a:p>
        </p:txBody>
      </p:sp>
      <p:sp>
        <p:nvSpPr>
          <p:cNvPr id="174" name="Google Shape;174;p22"/>
          <p:cNvSpPr txBox="1"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kentuckycec@gmail.com</a:t>
            </a:r>
            <a:endParaRPr sz="2800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Merissa.Waddey@grrec.org</a:t>
            </a:r>
            <a:endParaRPr sz="2800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Misti.Carr@covington.kyschools.us</a:t>
            </a:r>
            <a:endParaRPr sz="2800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800" u="sng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Brittany.Rossell@hardin.kyschools.us</a:t>
            </a:r>
            <a:endParaRPr sz="2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C BRAND COLORS">
      <a:dk1>
        <a:srgbClr val="000000"/>
      </a:dk1>
      <a:lt1>
        <a:srgbClr val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867C293-F81F-412A-AD22-0A1FD90DF1CA}"/>
</file>

<file path=customXml/itemProps2.xml><?xml version="1.0" encoding="utf-8"?>
<ds:datastoreItem xmlns:ds="http://schemas.openxmlformats.org/officeDocument/2006/customXml" ds:itemID="{23A3838F-930D-4D5B-96AB-FBA1A5CD1452}"/>
</file>

<file path=customXml/itemProps3.xml><?xml version="1.0" encoding="utf-8"?>
<ds:datastoreItem xmlns:ds="http://schemas.openxmlformats.org/officeDocument/2006/customXml" ds:itemID="{B86ED7F6-C07B-4CBE-B23F-87CDB9D03D9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1082</Words>
  <Application>Microsoft Office PowerPoint</Application>
  <PresentationFormat>Widescreen</PresentationFormat>
  <Paragraphs>85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Heebo ExtraBold</vt:lpstr>
      <vt:lpstr>Heebo</vt:lpstr>
      <vt:lpstr>Arial</vt:lpstr>
      <vt:lpstr>Office Theme</vt:lpstr>
      <vt:lpstr> New Member Onboarding: “Making the Most of Your Membership”</vt:lpstr>
      <vt:lpstr>Onboarding Initiative</vt:lpstr>
      <vt:lpstr>Making the Most of Your Membership </vt:lpstr>
      <vt:lpstr>Making the Most of Your Membership</vt:lpstr>
      <vt:lpstr>Onboarding Impact</vt:lpstr>
      <vt:lpstr>Onboarding Lessons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Caroline Schwartz</cp:lastModifiedBy>
  <cp:revision>1</cp:revision>
  <dcterms:modified xsi:type="dcterms:W3CDTF">2025-07-07T16:48:18Z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