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6" r:id="rId5"/>
    <p:sldId id="305" r:id="rId6"/>
    <p:sldId id="257" r:id="rId7"/>
    <p:sldId id="261" r:id="rId8"/>
    <p:sldId id="275" r:id="rId9"/>
    <p:sldId id="276" r:id="rId10"/>
    <p:sldId id="311" r:id="rId11"/>
    <p:sldId id="273" r:id="rId12"/>
    <p:sldId id="310" r:id="rId13"/>
    <p:sldId id="272" r:id="rId14"/>
    <p:sldId id="271" r:id="rId15"/>
    <p:sldId id="280" r:id="rId16"/>
    <p:sldId id="281" r:id="rId17"/>
    <p:sldId id="306" r:id="rId18"/>
    <p:sldId id="309" r:id="rId19"/>
    <p:sldId id="282" r:id="rId20"/>
    <p:sldId id="307" r:id="rId21"/>
    <p:sldId id="283" r:id="rId22"/>
    <p:sldId id="308" r:id="rId23"/>
    <p:sldId id="2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479898-843C-A51A-E5E8-E90D0015AFCB}" name="Gennith Johnson" initials="GJ" userId="S::GJohnson@exceptionalchildren.org::9647cfec-d501-4323-8708-69e74adcb1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B"/>
    <a:srgbClr val="0430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596B53-AA40-4526-92A7-547000B9EA5C}" v="18" dt="2025-07-14T19:29:14.0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972" y="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e Drinkard" userId="S::adrinkard@exceptionalchildren.org::8d9d07ba-0b33-4786-8007-ecdae6546e5c" providerId="AD" clId="Web-{EA87E7BF-98AD-9C7D-E5D6-0EE938D96913}"/>
    <pc:docChg chg="addSld delSld modSld sldOrd">
      <pc:chgData name="Annie Drinkard" userId="S::adrinkard@exceptionalchildren.org::8d9d07ba-0b33-4786-8007-ecdae6546e5c" providerId="AD" clId="Web-{EA87E7BF-98AD-9C7D-E5D6-0EE938D96913}" dt="2025-07-01T15:46:35.513" v="14" actId="20577"/>
      <pc:docMkLst>
        <pc:docMk/>
      </pc:docMkLst>
      <pc:sldChg chg="del">
        <pc:chgData name="Annie Drinkard" userId="S::adrinkard@exceptionalchildren.org::8d9d07ba-0b33-4786-8007-ecdae6546e5c" providerId="AD" clId="Web-{EA87E7BF-98AD-9C7D-E5D6-0EE938D96913}" dt="2025-07-01T15:45:45.417" v="1"/>
        <pc:sldMkLst>
          <pc:docMk/>
          <pc:sldMk cId="4227061092" sldId="286"/>
        </pc:sldMkLst>
      </pc:sldChg>
      <pc:sldChg chg="add ord">
        <pc:chgData name="Annie Drinkard" userId="S::adrinkard@exceptionalchildren.org::8d9d07ba-0b33-4786-8007-ecdae6546e5c" providerId="AD" clId="Web-{EA87E7BF-98AD-9C7D-E5D6-0EE938D96913}" dt="2025-07-01T15:46:02.011" v="2"/>
        <pc:sldMkLst>
          <pc:docMk/>
          <pc:sldMk cId="2275230244" sldId="305"/>
        </pc:sldMkLst>
      </pc:sldChg>
      <pc:sldChg chg="modSp add ord replId">
        <pc:chgData name="Annie Drinkard" userId="S::adrinkard@exceptionalchildren.org::8d9d07ba-0b33-4786-8007-ecdae6546e5c" providerId="AD" clId="Web-{EA87E7BF-98AD-9C7D-E5D6-0EE938D96913}" dt="2025-07-01T15:46:35.513" v="14" actId="20577"/>
        <pc:sldMkLst>
          <pc:docMk/>
          <pc:sldMk cId="2696680608" sldId="306"/>
        </pc:sldMkLst>
        <pc:spChg chg="mod">
          <ac:chgData name="Annie Drinkard" userId="S::adrinkard@exceptionalchildren.org::8d9d07ba-0b33-4786-8007-ecdae6546e5c" providerId="AD" clId="Web-{EA87E7BF-98AD-9C7D-E5D6-0EE938D96913}" dt="2025-07-01T15:46:35.513" v="14" actId="20577"/>
          <ac:spMkLst>
            <pc:docMk/>
            <pc:sldMk cId="2696680608" sldId="306"/>
            <ac:spMk id="7" creationId="{DEB065CF-B1DC-8B82-0C4C-591C02FF0EE4}"/>
          </ac:spMkLst>
        </pc:spChg>
      </pc:sldChg>
    </pc:docChg>
  </pc:docChgLst>
  <pc:docChgLst>
    <pc:chgData name="Annie Drinkard" userId="S::adrinkard@exceptionalchildren.org::8d9d07ba-0b33-4786-8007-ecdae6546e5c" providerId="AD" clId="Web-{375B498B-7772-4763-1750-3EB1B118A201}"/>
    <pc:docChg chg="addSld modSld">
      <pc:chgData name="Annie Drinkard" userId="S::adrinkard@exceptionalchildren.org::8d9d07ba-0b33-4786-8007-ecdae6546e5c" providerId="AD" clId="Web-{375B498B-7772-4763-1750-3EB1B118A201}" dt="2025-07-01T15:44:57.564" v="2"/>
      <pc:docMkLst>
        <pc:docMk/>
      </pc:docMkLst>
      <pc:sldChg chg="addSp delSp modSp new mod modClrScheme chgLayout">
        <pc:chgData name="Annie Drinkard" userId="S::adrinkard@exceptionalchildren.org::8d9d07ba-0b33-4786-8007-ecdae6546e5c" providerId="AD" clId="Web-{375B498B-7772-4763-1750-3EB1B118A201}" dt="2025-07-01T15:44:57.564" v="2"/>
        <pc:sldMkLst>
          <pc:docMk/>
          <pc:sldMk cId="4227061092" sldId="286"/>
        </pc:sldMkLst>
      </pc:sldChg>
    </pc:docChg>
  </pc:docChgLst>
  <pc:docChgLst>
    <pc:chgData name="Annie Drinkard" userId="S::adrinkard@exceptionalchildren.org::8d9d07ba-0b33-4786-8007-ecdae6546e5c" providerId="AD" clId="Web-{768EE27B-1EA0-8320-5F09-F4195CD0480B}"/>
    <pc:docChg chg="addSld delSld modSld sldOrd">
      <pc:chgData name="Annie Drinkard" userId="S::adrinkard@exceptionalchildren.org::8d9d07ba-0b33-4786-8007-ecdae6546e5c" providerId="AD" clId="Web-{768EE27B-1EA0-8320-5F09-F4195CD0480B}" dt="2025-07-01T15:49:55.572" v="17" actId="20577"/>
      <pc:docMkLst>
        <pc:docMk/>
      </pc:docMkLst>
      <pc:sldChg chg="modSp">
        <pc:chgData name="Annie Drinkard" userId="S::adrinkard@exceptionalchildren.org::8d9d07ba-0b33-4786-8007-ecdae6546e5c" providerId="AD" clId="Web-{768EE27B-1EA0-8320-5F09-F4195CD0480B}" dt="2025-07-01T15:49:55.572" v="17" actId="20577"/>
        <pc:sldMkLst>
          <pc:docMk/>
          <pc:sldMk cId="120522917" sldId="275"/>
        </pc:sldMkLst>
        <pc:spChg chg="mod">
          <ac:chgData name="Annie Drinkard" userId="S::adrinkard@exceptionalchildren.org::8d9d07ba-0b33-4786-8007-ecdae6546e5c" providerId="AD" clId="Web-{768EE27B-1EA0-8320-5F09-F4195CD0480B}" dt="2025-07-01T15:49:55.572" v="17" actId="20577"/>
          <ac:spMkLst>
            <pc:docMk/>
            <pc:sldMk cId="120522917" sldId="275"/>
            <ac:spMk id="2" creationId="{F10207B7-9F38-9681-215C-0BD7BE485914}"/>
          </ac:spMkLst>
        </pc:spChg>
      </pc:sldChg>
      <pc:sldChg chg="del">
        <pc:chgData name="Annie Drinkard" userId="S::adrinkard@exceptionalchildren.org::8d9d07ba-0b33-4786-8007-ecdae6546e5c" providerId="AD" clId="Web-{768EE27B-1EA0-8320-5F09-F4195CD0480B}" dt="2025-07-01T15:48:54.289" v="6"/>
        <pc:sldMkLst>
          <pc:docMk/>
          <pc:sldMk cId="2722952803" sldId="284"/>
        </pc:sldMkLst>
      </pc:sldChg>
      <pc:sldChg chg="ord">
        <pc:chgData name="Annie Drinkard" userId="S::adrinkard@exceptionalchildren.org::8d9d07ba-0b33-4786-8007-ecdae6546e5c" providerId="AD" clId="Web-{768EE27B-1EA0-8320-5F09-F4195CD0480B}" dt="2025-07-01T15:47:53.413" v="0"/>
        <pc:sldMkLst>
          <pc:docMk/>
          <pc:sldMk cId="2275230244" sldId="305"/>
        </pc:sldMkLst>
      </pc:sldChg>
      <pc:sldChg chg="modSp add ord replId">
        <pc:chgData name="Annie Drinkard" userId="S::adrinkard@exceptionalchildren.org::8d9d07ba-0b33-4786-8007-ecdae6546e5c" providerId="AD" clId="Web-{768EE27B-1EA0-8320-5F09-F4195CD0480B}" dt="2025-07-01T15:49:09.102" v="7"/>
        <pc:sldMkLst>
          <pc:docMk/>
          <pc:sldMk cId="813012788" sldId="307"/>
        </pc:sldMkLst>
        <pc:spChg chg="mod">
          <ac:chgData name="Annie Drinkard" userId="S::adrinkard@exceptionalchildren.org::8d9d07ba-0b33-4786-8007-ecdae6546e5c" providerId="AD" clId="Web-{768EE27B-1EA0-8320-5F09-F4195CD0480B}" dt="2025-07-01T15:48:48.570" v="5" actId="20577"/>
          <ac:spMkLst>
            <pc:docMk/>
            <pc:sldMk cId="813012788" sldId="307"/>
            <ac:spMk id="7" creationId="{A9AB2305-7811-D847-0876-013EE9C5FC97}"/>
          </ac:spMkLst>
        </pc:spChg>
      </pc:sldChg>
      <pc:sldChg chg="modSp add ord replId">
        <pc:chgData name="Annie Drinkard" userId="S::adrinkard@exceptionalchildren.org::8d9d07ba-0b33-4786-8007-ecdae6546e5c" providerId="AD" clId="Web-{768EE27B-1EA0-8320-5F09-F4195CD0480B}" dt="2025-07-01T15:49:35.634" v="16" actId="20577"/>
        <pc:sldMkLst>
          <pc:docMk/>
          <pc:sldMk cId="1001098849" sldId="308"/>
        </pc:sldMkLst>
        <pc:spChg chg="mod">
          <ac:chgData name="Annie Drinkard" userId="S::adrinkard@exceptionalchildren.org::8d9d07ba-0b33-4786-8007-ecdae6546e5c" providerId="AD" clId="Web-{768EE27B-1EA0-8320-5F09-F4195CD0480B}" dt="2025-07-01T15:49:35.634" v="16" actId="20577"/>
          <ac:spMkLst>
            <pc:docMk/>
            <pc:sldMk cId="1001098849" sldId="308"/>
            <ac:spMk id="7" creationId="{27FE103D-07B7-DD98-41FB-89258839915B}"/>
          </ac:spMkLst>
        </pc:spChg>
      </pc:sldChg>
    </pc:docChg>
  </pc:docChgLst>
  <pc:docChgLst>
    <pc:chgData name="Annie Drinkard" userId="8d9d07ba-0b33-4786-8007-ecdae6546e5c" providerId="ADAL" clId="{50596B53-AA40-4526-92A7-547000B9EA5C}"/>
    <pc:docChg chg="undo custSel addSld modSld sldOrd">
      <pc:chgData name="Annie Drinkard" userId="8d9d07ba-0b33-4786-8007-ecdae6546e5c" providerId="ADAL" clId="{50596B53-AA40-4526-92A7-547000B9EA5C}" dt="2025-07-14T19:30:31.815" v="529" actId="1036"/>
      <pc:docMkLst>
        <pc:docMk/>
      </pc:docMkLst>
      <pc:sldChg chg="modSp mod">
        <pc:chgData name="Annie Drinkard" userId="8d9d07ba-0b33-4786-8007-ecdae6546e5c" providerId="ADAL" clId="{50596B53-AA40-4526-92A7-547000B9EA5C}" dt="2025-07-14T16:53:04.456" v="9" actId="20577"/>
        <pc:sldMkLst>
          <pc:docMk/>
          <pc:sldMk cId="4123404903" sldId="257"/>
        </pc:sldMkLst>
        <pc:spChg chg="mod">
          <ac:chgData name="Annie Drinkard" userId="8d9d07ba-0b33-4786-8007-ecdae6546e5c" providerId="ADAL" clId="{50596B53-AA40-4526-92A7-547000B9EA5C}" dt="2025-07-14T16:53:04.456" v="9" actId="20577"/>
          <ac:spMkLst>
            <pc:docMk/>
            <pc:sldMk cId="4123404903" sldId="257"/>
            <ac:spMk id="2" creationId="{F10207B7-9F38-9681-215C-0BD7BE485914}"/>
          </ac:spMkLst>
        </pc:spChg>
      </pc:sldChg>
      <pc:sldChg chg="modSp mod">
        <pc:chgData name="Annie Drinkard" userId="8d9d07ba-0b33-4786-8007-ecdae6546e5c" providerId="ADAL" clId="{50596B53-AA40-4526-92A7-547000B9EA5C}" dt="2025-07-14T18:47:51.628" v="355" actId="20577"/>
        <pc:sldMkLst>
          <pc:docMk/>
          <pc:sldMk cId="266725979" sldId="280"/>
        </pc:sldMkLst>
        <pc:spChg chg="mod">
          <ac:chgData name="Annie Drinkard" userId="8d9d07ba-0b33-4786-8007-ecdae6546e5c" providerId="ADAL" clId="{50596B53-AA40-4526-92A7-547000B9EA5C}" dt="2025-07-14T18:47:51.628" v="355" actId="20577"/>
          <ac:spMkLst>
            <pc:docMk/>
            <pc:sldMk cId="266725979" sldId="280"/>
            <ac:spMk id="15" creationId="{18BD0827-4C65-D9CD-52F3-8025C4EF0F5C}"/>
          </ac:spMkLst>
        </pc:spChg>
      </pc:sldChg>
      <pc:sldChg chg="ord modNotesTx">
        <pc:chgData name="Annie Drinkard" userId="8d9d07ba-0b33-4786-8007-ecdae6546e5c" providerId="ADAL" clId="{50596B53-AA40-4526-92A7-547000B9EA5C}" dt="2025-07-14T18:51:59.226" v="440" actId="20577"/>
        <pc:sldMkLst>
          <pc:docMk/>
          <pc:sldMk cId="2696680608" sldId="306"/>
        </pc:sldMkLst>
      </pc:sldChg>
      <pc:sldChg chg="addSp modSp add mod ord modNotesTx">
        <pc:chgData name="Annie Drinkard" userId="8d9d07ba-0b33-4786-8007-ecdae6546e5c" providerId="ADAL" clId="{50596B53-AA40-4526-92A7-547000B9EA5C}" dt="2025-07-14T18:52:21.585" v="503" actId="20577"/>
        <pc:sldMkLst>
          <pc:docMk/>
          <pc:sldMk cId="4186927763" sldId="309"/>
        </pc:sldMkLst>
        <pc:spChg chg="mod">
          <ac:chgData name="Annie Drinkard" userId="8d9d07ba-0b33-4786-8007-ecdae6546e5c" providerId="ADAL" clId="{50596B53-AA40-4526-92A7-547000B9EA5C}" dt="2025-07-14T17:27:27.789" v="41" actId="14100"/>
          <ac:spMkLst>
            <pc:docMk/>
            <pc:sldMk cId="4186927763" sldId="309"/>
            <ac:spMk id="7" creationId="{3F707594-B096-B527-7911-B2980052D327}"/>
          </ac:spMkLst>
        </pc:spChg>
        <pc:picChg chg="add mod">
          <ac:chgData name="Annie Drinkard" userId="8d9d07ba-0b33-4786-8007-ecdae6546e5c" providerId="ADAL" clId="{50596B53-AA40-4526-92A7-547000B9EA5C}" dt="2025-07-14T17:27:10.732" v="39" actId="1076"/>
          <ac:picMkLst>
            <pc:docMk/>
            <pc:sldMk cId="4186927763" sldId="309"/>
            <ac:picMk id="3" creationId="{863900E8-11AE-EBA6-478D-40540B67081E}"/>
          </ac:picMkLst>
        </pc:picChg>
      </pc:sldChg>
      <pc:sldChg chg="addSp delSp modSp new mod">
        <pc:chgData name="Annie Drinkard" userId="8d9d07ba-0b33-4786-8007-ecdae6546e5c" providerId="ADAL" clId="{50596B53-AA40-4526-92A7-547000B9EA5C}" dt="2025-07-14T19:30:31.815" v="529" actId="1036"/>
        <pc:sldMkLst>
          <pc:docMk/>
          <pc:sldMk cId="886179938" sldId="310"/>
        </pc:sldMkLst>
        <pc:spChg chg="mod">
          <ac:chgData name="Annie Drinkard" userId="8d9d07ba-0b33-4786-8007-ecdae6546e5c" providerId="ADAL" clId="{50596B53-AA40-4526-92A7-547000B9EA5C}" dt="2025-07-14T19:30:08.650" v="515" actId="14100"/>
          <ac:spMkLst>
            <pc:docMk/>
            <pc:sldMk cId="886179938" sldId="310"/>
            <ac:spMk id="2" creationId="{43EF9D55-7D47-1D79-4094-D997693CF455}"/>
          </ac:spMkLst>
        </pc:spChg>
        <pc:spChg chg="add del mod">
          <ac:chgData name="Annie Drinkard" userId="8d9d07ba-0b33-4786-8007-ecdae6546e5c" providerId="ADAL" clId="{50596B53-AA40-4526-92A7-547000B9EA5C}" dt="2025-07-14T19:30:31.815" v="529" actId="1036"/>
          <ac:spMkLst>
            <pc:docMk/>
            <pc:sldMk cId="886179938" sldId="310"/>
            <ac:spMk id="3" creationId="{7DDDEC58-26DA-A63F-8A63-D37584589233}"/>
          </ac:spMkLst>
        </pc:spChg>
        <pc:spChg chg="add del mod">
          <ac:chgData name="Annie Drinkard" userId="8d9d07ba-0b33-4786-8007-ecdae6546e5c" providerId="ADAL" clId="{50596B53-AA40-4526-92A7-547000B9EA5C}" dt="2025-07-14T18:17:29.175" v="50" actId="478"/>
          <ac:spMkLst>
            <pc:docMk/>
            <pc:sldMk cId="886179938" sldId="310"/>
            <ac:spMk id="6" creationId="{FCFC2AF2-B4AA-6A65-2AE9-CE8168F55EFC}"/>
          </ac:spMkLst>
        </pc:spChg>
        <pc:graphicFrameChg chg="add del">
          <ac:chgData name="Annie Drinkard" userId="8d9d07ba-0b33-4786-8007-ecdae6546e5c" providerId="ADAL" clId="{50596B53-AA40-4526-92A7-547000B9EA5C}" dt="2025-07-14T18:17:29.175" v="50" actId="478"/>
          <ac:graphicFrameMkLst>
            <pc:docMk/>
            <pc:sldMk cId="886179938" sldId="310"/>
            <ac:graphicFrameMk id="4" creationId="{D3177C2A-EE9F-89E6-B8A4-7F1557B9EE5A}"/>
          </ac:graphicFrameMkLst>
        </pc:graphicFrameChg>
        <pc:picChg chg="add mod">
          <ac:chgData name="Annie Drinkard" userId="8d9d07ba-0b33-4786-8007-ecdae6546e5c" providerId="ADAL" clId="{50596B53-AA40-4526-92A7-547000B9EA5C}" dt="2025-07-14T18:17:31.788" v="54"/>
          <ac:picMkLst>
            <pc:docMk/>
            <pc:sldMk cId="886179938" sldId="310"/>
            <ac:picMk id="1025" creationId="{B95B77B2-EAF3-5F6C-BB6A-9424849F3D96}"/>
          </ac:picMkLst>
        </pc:picChg>
        <pc:picChg chg="add mod">
          <ac:chgData name="Annie Drinkard" userId="8d9d07ba-0b33-4786-8007-ecdae6546e5c" providerId="ADAL" clId="{50596B53-AA40-4526-92A7-547000B9EA5C}" dt="2025-07-14T18:17:31.788" v="54"/>
          <ac:picMkLst>
            <pc:docMk/>
            <pc:sldMk cId="886179938" sldId="310"/>
            <ac:picMk id="1026" creationId="{0ED5DB53-A318-DC72-E2BB-2BE1D6339437}"/>
          </ac:picMkLst>
        </pc:picChg>
        <pc:picChg chg="add mod">
          <ac:chgData name="Annie Drinkard" userId="8d9d07ba-0b33-4786-8007-ecdae6546e5c" providerId="ADAL" clId="{50596B53-AA40-4526-92A7-547000B9EA5C}" dt="2025-07-14T18:17:31.788" v="54"/>
          <ac:picMkLst>
            <pc:docMk/>
            <pc:sldMk cId="886179938" sldId="310"/>
            <ac:picMk id="1027" creationId="{FBB5D1B5-91B5-BD62-BC63-3E2DCB514721}"/>
          </ac:picMkLst>
        </pc:picChg>
        <pc:picChg chg="add mod">
          <ac:chgData name="Annie Drinkard" userId="8d9d07ba-0b33-4786-8007-ecdae6546e5c" providerId="ADAL" clId="{50596B53-AA40-4526-92A7-547000B9EA5C}" dt="2025-07-14T18:17:31.788" v="54"/>
          <ac:picMkLst>
            <pc:docMk/>
            <pc:sldMk cId="886179938" sldId="310"/>
            <ac:picMk id="1028" creationId="{A76AEBC9-7E94-1706-29EC-EE98FA42E2F4}"/>
          </ac:picMkLst>
        </pc:picChg>
        <pc:picChg chg="add mod">
          <ac:chgData name="Annie Drinkard" userId="8d9d07ba-0b33-4786-8007-ecdae6546e5c" providerId="ADAL" clId="{50596B53-AA40-4526-92A7-547000B9EA5C}" dt="2025-07-14T18:17:31.788" v="54"/>
          <ac:picMkLst>
            <pc:docMk/>
            <pc:sldMk cId="886179938" sldId="310"/>
            <ac:picMk id="1030" creationId="{53C8CACD-8BE6-E244-792E-B69461797258}"/>
          </ac:picMkLst>
        </pc:picChg>
        <pc:picChg chg="add mod">
          <ac:chgData name="Annie Drinkard" userId="8d9d07ba-0b33-4786-8007-ecdae6546e5c" providerId="ADAL" clId="{50596B53-AA40-4526-92A7-547000B9EA5C}" dt="2025-07-14T18:17:31.788" v="54"/>
          <ac:picMkLst>
            <pc:docMk/>
            <pc:sldMk cId="886179938" sldId="310"/>
            <ac:picMk id="1031" creationId="{95426D78-2B6A-55D8-0F02-7CC17A849F1A}"/>
          </ac:picMkLst>
        </pc:picChg>
        <pc:picChg chg="add mod">
          <ac:chgData name="Annie Drinkard" userId="8d9d07ba-0b33-4786-8007-ecdae6546e5c" providerId="ADAL" clId="{50596B53-AA40-4526-92A7-547000B9EA5C}" dt="2025-07-14T18:17:31.788" v="54"/>
          <ac:picMkLst>
            <pc:docMk/>
            <pc:sldMk cId="886179938" sldId="310"/>
            <ac:picMk id="1032" creationId="{6DCAF8B9-2035-D23A-28D9-79941E08022F}"/>
          </ac:picMkLst>
        </pc:picChg>
        <pc:picChg chg="add mod">
          <ac:chgData name="Annie Drinkard" userId="8d9d07ba-0b33-4786-8007-ecdae6546e5c" providerId="ADAL" clId="{50596B53-AA40-4526-92A7-547000B9EA5C}" dt="2025-07-14T18:17:31.788" v="54"/>
          <ac:picMkLst>
            <pc:docMk/>
            <pc:sldMk cId="886179938" sldId="310"/>
            <ac:picMk id="1034" creationId="{3DE0732B-8046-58A9-553D-BFCCD1BA7B09}"/>
          </ac:picMkLst>
        </pc:picChg>
        <pc:picChg chg="add mod">
          <ac:chgData name="Annie Drinkard" userId="8d9d07ba-0b33-4786-8007-ecdae6546e5c" providerId="ADAL" clId="{50596B53-AA40-4526-92A7-547000B9EA5C}" dt="2025-07-14T18:17:31.788" v="54"/>
          <ac:picMkLst>
            <pc:docMk/>
            <pc:sldMk cId="886179938" sldId="310"/>
            <ac:picMk id="1035" creationId="{70E31493-F0B0-77A0-59BB-A1F0DEBD59AE}"/>
          </ac:picMkLst>
        </pc:picChg>
        <pc:picChg chg="add mod">
          <ac:chgData name="Annie Drinkard" userId="8d9d07ba-0b33-4786-8007-ecdae6546e5c" providerId="ADAL" clId="{50596B53-AA40-4526-92A7-547000B9EA5C}" dt="2025-07-14T18:21:40.968" v="56"/>
          <ac:picMkLst>
            <pc:docMk/>
            <pc:sldMk cId="886179938" sldId="310"/>
            <ac:picMk id="1036" creationId="{DAF78BD5-F148-614A-8CEB-6313AF9E43A2}"/>
          </ac:picMkLst>
        </pc:picChg>
        <pc:picChg chg="add mod">
          <ac:chgData name="Annie Drinkard" userId="8d9d07ba-0b33-4786-8007-ecdae6546e5c" providerId="ADAL" clId="{50596B53-AA40-4526-92A7-547000B9EA5C}" dt="2025-07-14T18:21:40.968" v="56"/>
          <ac:picMkLst>
            <pc:docMk/>
            <pc:sldMk cId="886179938" sldId="310"/>
            <ac:picMk id="1037" creationId="{A9C2D01D-E1DC-8E18-B3BB-4CA57B1E4E95}"/>
          </ac:picMkLst>
        </pc:picChg>
        <pc:picChg chg="add mod">
          <ac:chgData name="Annie Drinkard" userId="8d9d07ba-0b33-4786-8007-ecdae6546e5c" providerId="ADAL" clId="{50596B53-AA40-4526-92A7-547000B9EA5C}" dt="2025-07-14T18:21:40.968" v="56"/>
          <ac:picMkLst>
            <pc:docMk/>
            <pc:sldMk cId="886179938" sldId="310"/>
            <ac:picMk id="1038" creationId="{E34FB543-DCC2-EA42-3339-FB8C3B82744C}"/>
          </ac:picMkLst>
        </pc:picChg>
        <pc:picChg chg="add mod">
          <ac:chgData name="Annie Drinkard" userId="8d9d07ba-0b33-4786-8007-ecdae6546e5c" providerId="ADAL" clId="{50596B53-AA40-4526-92A7-547000B9EA5C}" dt="2025-07-14T18:21:40.968" v="56"/>
          <ac:picMkLst>
            <pc:docMk/>
            <pc:sldMk cId="886179938" sldId="310"/>
            <ac:picMk id="1039" creationId="{1CB61128-760F-5E2A-087F-5937664912BD}"/>
          </ac:picMkLst>
        </pc:picChg>
        <pc:picChg chg="add mod">
          <ac:chgData name="Annie Drinkard" userId="8d9d07ba-0b33-4786-8007-ecdae6546e5c" providerId="ADAL" clId="{50596B53-AA40-4526-92A7-547000B9EA5C}" dt="2025-07-14T18:21:40.968" v="56"/>
          <ac:picMkLst>
            <pc:docMk/>
            <pc:sldMk cId="886179938" sldId="310"/>
            <ac:picMk id="1041" creationId="{AECBA76C-3E8B-0B68-56E4-93B7A91BD8A7}"/>
          </ac:picMkLst>
        </pc:picChg>
        <pc:picChg chg="add mod">
          <ac:chgData name="Annie Drinkard" userId="8d9d07ba-0b33-4786-8007-ecdae6546e5c" providerId="ADAL" clId="{50596B53-AA40-4526-92A7-547000B9EA5C}" dt="2025-07-14T18:21:40.968" v="56"/>
          <ac:picMkLst>
            <pc:docMk/>
            <pc:sldMk cId="886179938" sldId="310"/>
            <ac:picMk id="1042" creationId="{2D9EE371-AD65-48C9-8A33-352EEE72B8CF}"/>
          </ac:picMkLst>
        </pc:picChg>
        <pc:picChg chg="add mod">
          <ac:chgData name="Annie Drinkard" userId="8d9d07ba-0b33-4786-8007-ecdae6546e5c" providerId="ADAL" clId="{50596B53-AA40-4526-92A7-547000B9EA5C}" dt="2025-07-14T18:21:40.968" v="56"/>
          <ac:picMkLst>
            <pc:docMk/>
            <pc:sldMk cId="886179938" sldId="310"/>
            <ac:picMk id="1043" creationId="{4BF8A68E-EC59-386C-9BD7-4C90CA042BC4}"/>
          </ac:picMkLst>
        </pc:picChg>
        <pc:picChg chg="add mod">
          <ac:chgData name="Annie Drinkard" userId="8d9d07ba-0b33-4786-8007-ecdae6546e5c" providerId="ADAL" clId="{50596B53-AA40-4526-92A7-547000B9EA5C}" dt="2025-07-14T18:21:40.968" v="56"/>
          <ac:picMkLst>
            <pc:docMk/>
            <pc:sldMk cId="886179938" sldId="310"/>
            <ac:picMk id="1044" creationId="{9FDA641E-EA26-626D-5A23-DDCBFFE98840}"/>
          </ac:picMkLst>
        </pc:picChg>
        <pc:picChg chg="add mod">
          <ac:chgData name="Annie Drinkard" userId="8d9d07ba-0b33-4786-8007-ecdae6546e5c" providerId="ADAL" clId="{50596B53-AA40-4526-92A7-547000B9EA5C}" dt="2025-07-14T18:21:40.968" v="56"/>
          <ac:picMkLst>
            <pc:docMk/>
            <pc:sldMk cId="886179938" sldId="310"/>
            <ac:picMk id="1046" creationId="{C056EF17-13E0-CABF-D934-13251E581271}"/>
          </ac:picMkLst>
        </pc:picChg>
      </pc:sldChg>
      <pc:sldChg chg="add ord modNotesTx">
        <pc:chgData name="Annie Drinkard" userId="8d9d07ba-0b33-4786-8007-ecdae6546e5c" providerId="ADAL" clId="{50596B53-AA40-4526-92A7-547000B9EA5C}" dt="2025-07-14T18:51:01.404" v="394" actId="20577"/>
        <pc:sldMkLst>
          <pc:docMk/>
          <pc:sldMk cId="3979219807" sldId="311"/>
        </pc:sldMkLst>
      </pc:sldChg>
    </pc:docChg>
  </pc:docChgLst>
  <pc:docChgLst>
    <pc:chgData name="Annie Drinkard" userId="S::adrinkard@exceptionalchildren.org::8d9d07ba-0b33-4786-8007-ecdae6546e5c" providerId="AD" clId="Web-{EDB38E81-2412-7A08-D81D-17D0E8145596}"/>
    <pc:docChg chg="modSld">
      <pc:chgData name="Annie Drinkard" userId="S::adrinkard@exceptionalchildren.org::8d9d07ba-0b33-4786-8007-ecdae6546e5c" providerId="AD" clId="Web-{EDB38E81-2412-7A08-D81D-17D0E8145596}" dt="2025-07-01T13:26:27.960" v="164"/>
      <pc:docMkLst>
        <pc:docMk/>
      </pc:docMkLst>
      <pc:sldChg chg="addSp modSp mod modClrScheme chgLayout modNotes">
        <pc:chgData name="Annie Drinkard" userId="S::adrinkard@exceptionalchildren.org::8d9d07ba-0b33-4786-8007-ecdae6546e5c" providerId="AD" clId="Web-{EDB38E81-2412-7A08-D81D-17D0E8145596}" dt="2025-07-01T13:23:12.610" v="125"/>
        <pc:sldMkLst>
          <pc:docMk/>
          <pc:sldMk cId="4123404903" sldId="257"/>
        </pc:sldMkLst>
        <pc:spChg chg="mod">
          <ac:chgData name="Annie Drinkard" userId="S::adrinkard@exceptionalchildren.org::8d9d07ba-0b33-4786-8007-ecdae6546e5c" providerId="AD" clId="Web-{EDB38E81-2412-7A08-D81D-17D0E8145596}" dt="2025-07-01T13:03:59.395" v="13"/>
          <ac:spMkLst>
            <pc:docMk/>
            <pc:sldMk cId="4123404903" sldId="257"/>
            <ac:spMk id="2" creationId="{F10207B7-9F38-9681-215C-0BD7BE485914}"/>
          </ac:spMkLst>
        </pc:spChg>
        <pc:spChg chg="mod">
          <ac:chgData name="Annie Drinkard" userId="S::adrinkard@exceptionalchildren.org::8d9d07ba-0b33-4786-8007-ecdae6546e5c" providerId="AD" clId="Web-{EDB38E81-2412-7A08-D81D-17D0E8145596}" dt="2025-07-01T13:03:59.395" v="13"/>
          <ac:spMkLst>
            <pc:docMk/>
            <pc:sldMk cId="4123404903" sldId="257"/>
            <ac:spMk id="3" creationId="{8413B4EE-5D3F-1722-8504-123D5DD60090}"/>
          </ac:spMkLst>
        </pc:spChg>
        <pc:picChg chg="add mod">
          <ac:chgData name="Annie Drinkard" userId="S::adrinkard@exceptionalchildren.org::8d9d07ba-0b33-4786-8007-ecdae6546e5c" providerId="AD" clId="Web-{EDB38E81-2412-7A08-D81D-17D0E8145596}" dt="2025-07-01T13:17:12.628" v="62" actId="1076"/>
          <ac:picMkLst>
            <pc:docMk/>
            <pc:sldMk cId="4123404903" sldId="257"/>
            <ac:picMk id="4" creationId="{82A0DF01-4785-F6E9-980F-E10EA7251464}"/>
          </ac:picMkLst>
        </pc:picChg>
      </pc:sldChg>
      <pc:sldChg chg="addSp delSp modSp mod modClrScheme chgLayout">
        <pc:chgData name="Annie Drinkard" userId="S::adrinkard@exceptionalchildren.org::8d9d07ba-0b33-4786-8007-ecdae6546e5c" providerId="AD" clId="Web-{EDB38E81-2412-7A08-D81D-17D0E8145596}" dt="2025-07-01T13:04:21.990" v="15"/>
        <pc:sldMkLst>
          <pc:docMk/>
          <pc:sldMk cId="1329109244" sldId="261"/>
        </pc:sldMkLst>
        <pc:spChg chg="mod">
          <ac:chgData name="Annie Drinkard" userId="S::adrinkard@exceptionalchildren.org::8d9d07ba-0b33-4786-8007-ecdae6546e5c" providerId="AD" clId="Web-{EDB38E81-2412-7A08-D81D-17D0E8145596}" dt="2025-07-01T13:04:21.990" v="15"/>
          <ac:spMkLst>
            <pc:docMk/>
            <pc:sldMk cId="1329109244" sldId="261"/>
            <ac:spMk id="2" creationId="{F10207B7-9F38-9681-215C-0BD7BE485914}"/>
          </ac:spMkLst>
        </pc:spChg>
        <pc:graphicFrameChg chg="add mod">
          <ac:chgData name="Annie Drinkard" userId="S::adrinkard@exceptionalchildren.org::8d9d07ba-0b33-4786-8007-ecdae6546e5c" providerId="AD" clId="Web-{EDB38E81-2412-7A08-D81D-17D0E8145596}" dt="2025-07-01T13:04:21.990" v="15"/>
          <ac:graphicFrameMkLst>
            <pc:docMk/>
            <pc:sldMk cId="1329109244" sldId="261"/>
            <ac:graphicFrameMk id="5" creationId="{667473D3-6115-286C-D0AA-1A589F458B8E}"/>
          </ac:graphicFrameMkLst>
        </pc:graphicFrameChg>
      </pc:sldChg>
      <pc:sldChg chg="addSp delSp modSp mod modClrScheme chgLayout modNotes">
        <pc:chgData name="Annie Drinkard" userId="S::adrinkard@exceptionalchildren.org::8d9d07ba-0b33-4786-8007-ecdae6546e5c" providerId="AD" clId="Web-{EDB38E81-2412-7A08-D81D-17D0E8145596}" dt="2025-07-01T13:26:27.960" v="164"/>
        <pc:sldMkLst>
          <pc:docMk/>
          <pc:sldMk cId="533410944" sldId="271"/>
        </pc:sldMkLst>
        <pc:spChg chg="mod ord">
          <ac:chgData name="Annie Drinkard" userId="S::adrinkard@exceptionalchildren.org::8d9d07ba-0b33-4786-8007-ecdae6546e5c" providerId="AD" clId="Web-{EDB38E81-2412-7A08-D81D-17D0E8145596}" dt="2025-07-01T13:26:27.960" v="164"/>
          <ac:spMkLst>
            <pc:docMk/>
            <pc:sldMk cId="533410944" sldId="271"/>
            <ac:spMk id="4" creationId="{32732459-BE95-76C8-5ACA-50E9FFE248C4}"/>
          </ac:spMkLst>
        </pc:spChg>
        <pc:graphicFrameChg chg="add">
          <ac:chgData name="Annie Drinkard" userId="S::adrinkard@exceptionalchildren.org::8d9d07ba-0b33-4786-8007-ecdae6546e5c" providerId="AD" clId="Web-{EDB38E81-2412-7A08-D81D-17D0E8145596}" dt="2025-07-01T13:26:27.960" v="164"/>
          <ac:graphicFrameMkLst>
            <pc:docMk/>
            <pc:sldMk cId="533410944" sldId="271"/>
            <ac:graphicFrameMk id="9" creationId="{57E41F6D-7889-9C0C-4E56-BF6A04B30620}"/>
          </ac:graphicFrameMkLst>
        </pc:graphicFrameChg>
      </pc:sldChg>
      <pc:sldChg chg="addSp modSp mod modClrScheme chgLayout">
        <pc:chgData name="Annie Drinkard" userId="S::adrinkard@exceptionalchildren.org::8d9d07ba-0b33-4786-8007-ecdae6546e5c" providerId="AD" clId="Web-{EDB38E81-2412-7A08-D81D-17D0E8145596}" dt="2025-07-01T13:06:16.510" v="26"/>
        <pc:sldMkLst>
          <pc:docMk/>
          <pc:sldMk cId="2695055751" sldId="272"/>
        </pc:sldMkLst>
        <pc:spChg chg="mod ord">
          <ac:chgData name="Annie Drinkard" userId="S::adrinkard@exceptionalchildren.org::8d9d07ba-0b33-4786-8007-ecdae6546e5c" providerId="AD" clId="Web-{EDB38E81-2412-7A08-D81D-17D0E8145596}" dt="2025-07-01T13:06:16.510" v="26"/>
          <ac:spMkLst>
            <pc:docMk/>
            <pc:sldMk cId="2695055751" sldId="272"/>
            <ac:spMk id="4" creationId="{1B174867-FE75-F2A1-A7BF-6608DAFF0E43}"/>
          </ac:spMkLst>
        </pc:spChg>
        <pc:spChg chg="mod ord">
          <ac:chgData name="Annie Drinkard" userId="S::adrinkard@exceptionalchildren.org::8d9d07ba-0b33-4786-8007-ecdae6546e5c" providerId="AD" clId="Web-{EDB38E81-2412-7A08-D81D-17D0E8145596}" dt="2025-07-01T13:06:16.510" v="26"/>
          <ac:spMkLst>
            <pc:docMk/>
            <pc:sldMk cId="2695055751" sldId="272"/>
            <ac:spMk id="5" creationId="{AB117B93-B145-7DFF-A297-90851D06634D}"/>
          </ac:spMkLst>
        </pc:spChg>
        <pc:picChg chg="add mod">
          <ac:chgData name="Annie Drinkard" userId="S::adrinkard@exceptionalchildren.org::8d9d07ba-0b33-4786-8007-ecdae6546e5c" providerId="AD" clId="Web-{EDB38E81-2412-7A08-D81D-17D0E8145596}" dt="2025-07-01T13:06:16.510" v="26"/>
          <ac:picMkLst>
            <pc:docMk/>
            <pc:sldMk cId="2695055751" sldId="272"/>
            <ac:picMk id="2" creationId="{DC69BCEE-4350-A356-266C-C7340B90502D}"/>
          </ac:picMkLst>
        </pc:picChg>
      </pc:sldChg>
      <pc:sldChg chg="addSp delSp modSp">
        <pc:chgData name="Annie Drinkard" userId="S::adrinkard@exceptionalchildren.org::8d9d07ba-0b33-4786-8007-ecdae6546e5c" providerId="AD" clId="Web-{EDB38E81-2412-7A08-D81D-17D0E8145596}" dt="2025-07-01T13:05:19.133" v="22"/>
        <pc:sldMkLst>
          <pc:docMk/>
          <pc:sldMk cId="1443336964" sldId="273"/>
        </pc:sldMkLst>
        <pc:spChg chg="mod">
          <ac:chgData name="Annie Drinkard" userId="S::adrinkard@exceptionalchildren.org::8d9d07ba-0b33-4786-8007-ecdae6546e5c" providerId="AD" clId="Web-{EDB38E81-2412-7A08-D81D-17D0E8145596}" dt="2025-07-01T13:05:19.133" v="22"/>
          <ac:spMkLst>
            <pc:docMk/>
            <pc:sldMk cId="1443336964" sldId="273"/>
            <ac:spMk id="4" creationId="{2632E3C0-1C64-CDB5-5987-9EA75CDC04CD}"/>
          </ac:spMkLst>
        </pc:spChg>
        <pc:graphicFrameChg chg="add">
          <ac:chgData name="Annie Drinkard" userId="S::adrinkard@exceptionalchildren.org::8d9d07ba-0b33-4786-8007-ecdae6546e5c" providerId="AD" clId="Web-{EDB38E81-2412-7A08-D81D-17D0E8145596}" dt="2025-07-01T13:05:19.133" v="22"/>
          <ac:graphicFrameMkLst>
            <pc:docMk/>
            <pc:sldMk cId="1443336964" sldId="273"/>
            <ac:graphicFrameMk id="7" creationId="{832F45B7-95D5-ACAE-D85C-7CA996803BAF}"/>
          </ac:graphicFrameMkLst>
        </pc:graphicFrameChg>
      </pc:sldChg>
      <pc:sldChg chg="addSp delSp modSp modNotes">
        <pc:chgData name="Annie Drinkard" userId="S::adrinkard@exceptionalchildren.org::8d9d07ba-0b33-4786-8007-ecdae6546e5c" providerId="AD" clId="Web-{EDB38E81-2412-7A08-D81D-17D0E8145596}" dt="2025-07-01T13:23:40.892" v="152"/>
        <pc:sldMkLst>
          <pc:docMk/>
          <pc:sldMk cId="120522917" sldId="275"/>
        </pc:sldMkLst>
        <pc:spChg chg="mod">
          <ac:chgData name="Annie Drinkard" userId="S::adrinkard@exceptionalchildren.org::8d9d07ba-0b33-4786-8007-ecdae6546e5c" providerId="AD" clId="Web-{EDB38E81-2412-7A08-D81D-17D0E8145596}" dt="2025-07-01T13:04:39.772" v="16"/>
          <ac:spMkLst>
            <pc:docMk/>
            <pc:sldMk cId="120522917" sldId="275"/>
            <ac:spMk id="2" creationId="{F10207B7-9F38-9681-215C-0BD7BE485914}"/>
          </ac:spMkLst>
        </pc:spChg>
        <pc:graphicFrameChg chg="add">
          <ac:chgData name="Annie Drinkard" userId="S::adrinkard@exceptionalchildren.org::8d9d07ba-0b33-4786-8007-ecdae6546e5c" providerId="AD" clId="Web-{EDB38E81-2412-7A08-D81D-17D0E8145596}" dt="2025-07-01T13:04:39.772" v="16"/>
          <ac:graphicFrameMkLst>
            <pc:docMk/>
            <pc:sldMk cId="120522917" sldId="275"/>
            <ac:graphicFrameMk id="5" creationId="{7363E6E4-22F9-A3B1-26C2-3C8C777B635D}"/>
          </ac:graphicFrameMkLst>
        </pc:graphicFrameChg>
      </pc:sldChg>
      <pc:sldChg chg="addSp delSp modSp mod modClrScheme chgLayout">
        <pc:chgData name="Annie Drinkard" userId="S::adrinkard@exceptionalchildren.org::8d9d07ba-0b33-4786-8007-ecdae6546e5c" providerId="AD" clId="Web-{EDB38E81-2412-7A08-D81D-17D0E8145596}" dt="2025-07-01T13:05:00.616" v="21"/>
        <pc:sldMkLst>
          <pc:docMk/>
          <pc:sldMk cId="2800640688" sldId="276"/>
        </pc:sldMkLst>
        <pc:spChg chg="mod">
          <ac:chgData name="Annie Drinkard" userId="S::adrinkard@exceptionalchildren.org::8d9d07ba-0b33-4786-8007-ecdae6546e5c" providerId="AD" clId="Web-{EDB38E81-2412-7A08-D81D-17D0E8145596}" dt="2025-07-01T13:05:00.616" v="21"/>
          <ac:spMkLst>
            <pc:docMk/>
            <pc:sldMk cId="2800640688" sldId="276"/>
            <ac:spMk id="2" creationId="{F10207B7-9F38-9681-215C-0BD7BE485914}"/>
          </ac:spMkLst>
        </pc:spChg>
        <pc:graphicFrameChg chg="add mod">
          <ac:chgData name="Annie Drinkard" userId="S::adrinkard@exceptionalchildren.org::8d9d07ba-0b33-4786-8007-ecdae6546e5c" providerId="AD" clId="Web-{EDB38E81-2412-7A08-D81D-17D0E8145596}" dt="2025-07-01T13:05:00.616" v="21"/>
          <ac:graphicFrameMkLst>
            <pc:docMk/>
            <pc:sldMk cId="2800640688" sldId="276"/>
            <ac:graphicFrameMk id="9" creationId="{0915C1C4-4AE0-22E9-19BB-67D0D33B269E}"/>
          </ac:graphicFrameMkLst>
        </pc:graphicFrameChg>
      </pc:sldChg>
      <pc:sldChg chg="addSp delSp modSp mod modClrScheme chgLayout">
        <pc:chgData name="Annie Drinkard" userId="S::adrinkard@exceptionalchildren.org::8d9d07ba-0b33-4786-8007-ecdae6546e5c" providerId="AD" clId="Web-{EDB38E81-2412-7A08-D81D-17D0E8145596}" dt="2025-07-01T13:07:17.934" v="35"/>
        <pc:sldMkLst>
          <pc:docMk/>
          <pc:sldMk cId="266725979" sldId="280"/>
        </pc:sldMkLst>
        <pc:spChg chg="mod">
          <ac:chgData name="Annie Drinkard" userId="S::adrinkard@exceptionalchildren.org::8d9d07ba-0b33-4786-8007-ecdae6546e5c" providerId="AD" clId="Web-{EDB38E81-2412-7A08-D81D-17D0E8145596}" dt="2025-07-01T13:07:17.934" v="35"/>
          <ac:spMkLst>
            <pc:docMk/>
            <pc:sldMk cId="266725979" sldId="280"/>
            <ac:spMk id="4" creationId="{A9657551-7A27-3A09-E492-85D88D3CCB41}"/>
          </ac:spMkLst>
        </pc:spChg>
        <pc:spChg chg="add mod">
          <ac:chgData name="Annie Drinkard" userId="S::adrinkard@exceptionalchildren.org::8d9d07ba-0b33-4786-8007-ecdae6546e5c" providerId="AD" clId="Web-{EDB38E81-2412-7A08-D81D-17D0E8145596}" dt="2025-07-01T13:07:17.934" v="35"/>
          <ac:spMkLst>
            <pc:docMk/>
            <pc:sldMk cId="266725979" sldId="280"/>
            <ac:spMk id="15" creationId="{18BD0827-4C65-D9CD-52F3-8025C4EF0F5C}"/>
          </ac:spMkLst>
        </pc:spChg>
      </pc:sldChg>
      <pc:sldChg chg="modSp modNotes">
        <pc:chgData name="Annie Drinkard" userId="S::adrinkard@exceptionalchildren.org::8d9d07ba-0b33-4786-8007-ecdae6546e5c" providerId="AD" clId="Web-{EDB38E81-2412-7A08-D81D-17D0E8145596}" dt="2025-07-01T13:22:05.748" v="118"/>
        <pc:sldMkLst>
          <pc:docMk/>
          <pc:sldMk cId="3228593940" sldId="281"/>
        </pc:sldMkLst>
        <pc:spChg chg="mod">
          <ac:chgData name="Annie Drinkard" userId="S::adrinkard@exceptionalchildren.org::8d9d07ba-0b33-4786-8007-ecdae6546e5c" providerId="AD" clId="Web-{EDB38E81-2412-7A08-D81D-17D0E8145596}" dt="2025-07-01T13:19:00.647" v="68" actId="20577"/>
          <ac:spMkLst>
            <pc:docMk/>
            <pc:sldMk cId="3228593940" sldId="281"/>
            <ac:spMk id="5" creationId="{C24C278F-DB7B-A808-F2F2-91CE1456CBC2}"/>
          </ac:spMkLst>
        </pc:spChg>
      </pc:sldChg>
      <pc:sldChg chg="modSp modNotes">
        <pc:chgData name="Annie Drinkard" userId="S::adrinkard@exceptionalchildren.org::8d9d07ba-0b33-4786-8007-ecdae6546e5c" providerId="AD" clId="Web-{EDB38E81-2412-7A08-D81D-17D0E8145596}" dt="2025-07-01T13:21:41.856" v="114"/>
        <pc:sldMkLst>
          <pc:docMk/>
          <pc:sldMk cId="747369411" sldId="282"/>
        </pc:sldMkLst>
        <pc:spChg chg="mod">
          <ac:chgData name="Annie Drinkard" userId="S::adrinkard@exceptionalchildren.org::8d9d07ba-0b33-4786-8007-ecdae6546e5c" providerId="AD" clId="Web-{EDB38E81-2412-7A08-D81D-17D0E8145596}" dt="2025-07-01T13:19:29.461" v="75" actId="20577"/>
          <ac:spMkLst>
            <pc:docMk/>
            <pc:sldMk cId="747369411" sldId="282"/>
            <ac:spMk id="5" creationId="{EE0A9EFB-DDBD-7E98-1B33-366B48D4CDE9}"/>
          </ac:spMkLst>
        </pc:spChg>
      </pc:sldChg>
      <pc:sldChg chg="addSp delSp modSp mod modClrScheme chgLayout">
        <pc:chgData name="Annie Drinkard" userId="S::adrinkard@exceptionalchildren.org::8d9d07ba-0b33-4786-8007-ecdae6546e5c" providerId="AD" clId="Web-{EDB38E81-2412-7A08-D81D-17D0E8145596}" dt="2025-07-01T13:10:00.143" v="61"/>
        <pc:sldMkLst>
          <pc:docMk/>
          <pc:sldMk cId="497741171" sldId="283"/>
        </pc:sldMkLst>
        <pc:spChg chg="mod">
          <ac:chgData name="Annie Drinkard" userId="S::adrinkard@exceptionalchildren.org::8d9d07ba-0b33-4786-8007-ecdae6546e5c" providerId="AD" clId="Web-{EDB38E81-2412-7A08-D81D-17D0E8145596}" dt="2025-07-01T13:10:00.143" v="61"/>
          <ac:spMkLst>
            <pc:docMk/>
            <pc:sldMk cId="497741171" sldId="283"/>
            <ac:spMk id="4" creationId="{42F190A7-EA75-B3ED-9974-89C2EF9AD684}"/>
          </ac:spMkLst>
        </pc:spChg>
        <pc:graphicFrameChg chg="add mod modGraphic">
          <ac:chgData name="Annie Drinkard" userId="S::adrinkard@exceptionalchildren.org::8d9d07ba-0b33-4786-8007-ecdae6546e5c" providerId="AD" clId="Web-{EDB38E81-2412-7A08-D81D-17D0E8145596}" dt="2025-07-01T13:10:00.143" v="61"/>
          <ac:graphicFrameMkLst>
            <pc:docMk/>
            <pc:sldMk cId="497741171" sldId="283"/>
            <ac:graphicFrameMk id="7" creationId="{3A016D92-BD59-9E3A-88EA-F502B1A55289}"/>
          </ac:graphicFrameMkLst>
        </pc:graphicFrameChg>
      </pc:sldChg>
      <pc:sldChg chg="modSp">
        <pc:chgData name="Annie Drinkard" userId="S::adrinkard@exceptionalchildren.org::8d9d07ba-0b33-4786-8007-ecdae6546e5c" providerId="AD" clId="Web-{EDB38E81-2412-7A08-D81D-17D0E8145596}" dt="2025-07-01T13:19:49.586" v="76" actId="20577"/>
        <pc:sldMkLst>
          <pc:docMk/>
          <pc:sldMk cId="2722952803" sldId="284"/>
        </pc:sldMkLst>
      </pc:sldChg>
    </pc:docChg>
  </pc:docChgLst>
  <pc:docChgLst>
    <pc:chgData name="Annie Drinkard" userId="S::adrinkard@exceptionalchildren.org::8d9d07ba-0b33-4786-8007-ecdae6546e5c" providerId="AD" clId="Web-{3D134681-53A3-CEC6-4BA7-DC702170E81B}"/>
    <pc:docChg chg="modSld">
      <pc:chgData name="Annie Drinkard" userId="S::adrinkard@exceptionalchildren.org::8d9d07ba-0b33-4786-8007-ecdae6546e5c" providerId="AD" clId="Web-{3D134681-53A3-CEC6-4BA7-DC702170E81B}" dt="2025-07-01T15:40:20.171" v="21" actId="20577"/>
      <pc:docMkLst>
        <pc:docMk/>
      </pc:docMkLst>
      <pc:sldChg chg="modSp">
        <pc:chgData name="Annie Drinkard" userId="S::adrinkard@exceptionalchildren.org::8d9d07ba-0b33-4786-8007-ecdae6546e5c" providerId="AD" clId="Web-{3D134681-53A3-CEC6-4BA7-DC702170E81B}" dt="2025-07-01T15:40:20.171" v="21" actId="20577"/>
        <pc:sldMkLst>
          <pc:docMk/>
          <pc:sldMk cId="4123404903" sldId="257"/>
        </pc:sldMkLst>
        <pc:spChg chg="mod">
          <ac:chgData name="Annie Drinkard" userId="S::adrinkard@exceptionalchildren.org::8d9d07ba-0b33-4786-8007-ecdae6546e5c" providerId="AD" clId="Web-{3D134681-53A3-CEC6-4BA7-DC702170E81B}" dt="2025-07-01T15:40:20.171" v="21" actId="20577"/>
          <ac:spMkLst>
            <pc:docMk/>
            <pc:sldMk cId="4123404903" sldId="257"/>
            <ac:spMk id="2" creationId="{F10207B7-9F38-9681-215C-0BD7BE485914}"/>
          </ac:spMkLst>
        </pc:spChg>
      </pc:sldChg>
      <pc:sldChg chg="modSp">
        <pc:chgData name="Annie Drinkard" userId="S::adrinkard@exceptionalchildren.org::8d9d07ba-0b33-4786-8007-ecdae6546e5c" providerId="AD" clId="Web-{3D134681-53A3-CEC6-4BA7-DC702170E81B}" dt="2025-07-01T15:38:58.185" v="5" actId="20577"/>
        <pc:sldMkLst>
          <pc:docMk/>
          <pc:sldMk cId="1329109244" sldId="261"/>
        </pc:sldMkLst>
        <pc:graphicFrameChg chg="modGraphic">
          <ac:chgData name="Annie Drinkard" userId="S::adrinkard@exceptionalchildren.org::8d9d07ba-0b33-4786-8007-ecdae6546e5c" providerId="AD" clId="Web-{3D134681-53A3-CEC6-4BA7-DC702170E81B}" dt="2025-07-01T15:38:58.185" v="5" actId="20577"/>
          <ac:graphicFrameMkLst>
            <pc:docMk/>
            <pc:sldMk cId="1329109244" sldId="261"/>
            <ac:graphicFrameMk id="5" creationId="{667473D3-6115-286C-D0AA-1A589F458B8E}"/>
          </ac:graphicFrameMkLst>
        </pc:graphicFrame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1046D7-51C7-4FE2-A79A-14B4B2EB86B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452A43A-077D-4174-9801-D8EA813E180E}">
      <dgm:prSet/>
      <dgm:spPr/>
      <dgm:t>
        <a:bodyPr/>
        <a:lstStyle/>
        <a:p>
          <a:pPr>
            <a:lnSpc>
              <a:spcPct val="100000"/>
            </a:lnSpc>
          </a:pPr>
          <a:r>
            <a:rPr lang="en-US"/>
            <a:t>Know who your audience is and what they need to hear</a:t>
          </a:r>
        </a:p>
      </dgm:t>
    </dgm:pt>
    <dgm:pt modelId="{2CC79D45-6C72-4823-A702-9FB94B6E0DCE}" type="parTrans" cxnId="{579127C2-C6B0-4161-8D24-796A49868C78}">
      <dgm:prSet/>
      <dgm:spPr/>
      <dgm:t>
        <a:bodyPr/>
        <a:lstStyle/>
        <a:p>
          <a:endParaRPr lang="en-US"/>
        </a:p>
      </dgm:t>
    </dgm:pt>
    <dgm:pt modelId="{A1910282-5A44-4FBE-9E2A-499D69F94535}" type="sibTrans" cxnId="{579127C2-C6B0-4161-8D24-796A49868C78}">
      <dgm:prSet/>
      <dgm:spPr/>
      <dgm:t>
        <a:bodyPr/>
        <a:lstStyle/>
        <a:p>
          <a:endParaRPr lang="en-US"/>
        </a:p>
      </dgm:t>
    </dgm:pt>
    <dgm:pt modelId="{B4D227BB-9265-4963-856B-33CE09A55784}">
      <dgm:prSet/>
      <dgm:spPr/>
      <dgm:t>
        <a:bodyPr/>
        <a:lstStyle/>
        <a:p>
          <a:pPr>
            <a:lnSpc>
              <a:spcPct val="100000"/>
            </a:lnSpc>
          </a:pPr>
          <a:r>
            <a:rPr lang="en-US"/>
            <a:t>Share clear and consistent messages across social media, email, and your website</a:t>
          </a:r>
        </a:p>
      </dgm:t>
    </dgm:pt>
    <dgm:pt modelId="{D992914E-31F6-45F9-8557-45222AAD8F00}" type="parTrans" cxnId="{2A0F27AA-14A1-4186-9BC3-55E1849ED384}">
      <dgm:prSet/>
      <dgm:spPr/>
      <dgm:t>
        <a:bodyPr/>
        <a:lstStyle/>
        <a:p>
          <a:endParaRPr lang="en-US"/>
        </a:p>
      </dgm:t>
    </dgm:pt>
    <dgm:pt modelId="{61B41E08-9243-4819-9CC4-35FB791AB53F}" type="sibTrans" cxnId="{2A0F27AA-14A1-4186-9BC3-55E1849ED384}">
      <dgm:prSet/>
      <dgm:spPr/>
      <dgm:t>
        <a:bodyPr/>
        <a:lstStyle/>
        <a:p>
          <a:endParaRPr lang="en-US"/>
        </a:p>
      </dgm:t>
    </dgm:pt>
    <dgm:pt modelId="{64ED3983-AE7A-4AF7-BBC3-319E6F256ADC}">
      <dgm:prSet/>
      <dgm:spPr/>
      <dgm:t>
        <a:bodyPr/>
        <a:lstStyle/>
        <a:p>
          <a:pPr rtl="0">
            <a:lnSpc>
              <a:spcPct val="100000"/>
            </a:lnSpc>
          </a:pPr>
          <a:r>
            <a:rPr lang="en-US"/>
            <a:t>Create a simple communication plan to support member engagement</a:t>
          </a:r>
          <a:endParaRPr lang="en-US">
            <a:latin typeface="Heebo ExtraBold"/>
          </a:endParaRPr>
        </a:p>
      </dgm:t>
    </dgm:pt>
    <dgm:pt modelId="{E7D7E66A-5F19-4ADC-B86F-E4F363DA69D5}" type="parTrans" cxnId="{4E095898-75F4-42F6-A5E3-89EFF12CF963}">
      <dgm:prSet/>
      <dgm:spPr/>
      <dgm:t>
        <a:bodyPr/>
        <a:lstStyle/>
        <a:p>
          <a:endParaRPr lang="en-US"/>
        </a:p>
      </dgm:t>
    </dgm:pt>
    <dgm:pt modelId="{B4232691-CCF4-4C08-867C-E3EEE6F5C65A}" type="sibTrans" cxnId="{4E095898-75F4-42F6-A5E3-89EFF12CF963}">
      <dgm:prSet/>
      <dgm:spPr/>
      <dgm:t>
        <a:bodyPr/>
        <a:lstStyle/>
        <a:p>
          <a:endParaRPr lang="en-US"/>
        </a:p>
      </dgm:t>
    </dgm:pt>
    <dgm:pt modelId="{5E783D49-6BA7-43E6-B808-03FCC326FA46}">
      <dgm:prSet/>
      <dgm:spPr/>
      <dgm:t>
        <a:bodyPr/>
        <a:lstStyle/>
        <a:p>
          <a:pPr>
            <a:lnSpc>
              <a:spcPct val="100000"/>
            </a:lnSpc>
          </a:pPr>
          <a:r>
            <a:rPr lang="en-US"/>
            <a:t>Check to see what’s working and improve it over time</a:t>
          </a:r>
        </a:p>
      </dgm:t>
    </dgm:pt>
    <dgm:pt modelId="{02D562F0-D2CE-444D-A0FD-3E88B0931E31}" type="parTrans" cxnId="{53167633-014C-4343-B237-89C299DD704E}">
      <dgm:prSet/>
      <dgm:spPr/>
      <dgm:t>
        <a:bodyPr/>
        <a:lstStyle/>
        <a:p>
          <a:endParaRPr lang="en-US"/>
        </a:p>
      </dgm:t>
    </dgm:pt>
    <dgm:pt modelId="{02A9A31E-9B63-4B97-9F38-67BF8BB06562}" type="sibTrans" cxnId="{53167633-014C-4343-B237-89C299DD704E}">
      <dgm:prSet/>
      <dgm:spPr/>
      <dgm:t>
        <a:bodyPr/>
        <a:lstStyle/>
        <a:p>
          <a:endParaRPr lang="en-US"/>
        </a:p>
      </dgm:t>
    </dgm:pt>
    <dgm:pt modelId="{6235CDFB-DED3-43F3-859E-02EE9187789D}">
      <dgm:prSet phldr="0"/>
      <dgm:spPr/>
      <dgm:t>
        <a:bodyPr/>
        <a:lstStyle/>
        <a:p>
          <a:pPr>
            <a:lnSpc>
              <a:spcPct val="100000"/>
            </a:lnSpc>
          </a:pPr>
          <a:r>
            <a:rPr lang="en-US"/>
            <a:t>Use basic tools to help you stay organized</a:t>
          </a:r>
        </a:p>
      </dgm:t>
    </dgm:pt>
    <dgm:pt modelId="{FA7F966B-F4DF-422F-B01B-CF84A43723E3}" type="parTrans" cxnId="{7848D68C-1FDA-4432-A52F-B2CD93258C21}">
      <dgm:prSet/>
      <dgm:spPr/>
    </dgm:pt>
    <dgm:pt modelId="{3FC7B605-194A-4CBB-A50B-EFE5498C3205}" type="sibTrans" cxnId="{7848D68C-1FDA-4432-A52F-B2CD93258C21}">
      <dgm:prSet/>
      <dgm:spPr/>
    </dgm:pt>
    <dgm:pt modelId="{A314E143-7B31-4D19-9E58-289636E4D98E}" type="pres">
      <dgm:prSet presAssocID="{C61046D7-51C7-4FE2-A79A-14B4B2EB86BC}" presName="root" presStyleCnt="0">
        <dgm:presLayoutVars>
          <dgm:dir/>
          <dgm:resizeHandles val="exact"/>
        </dgm:presLayoutVars>
      </dgm:prSet>
      <dgm:spPr/>
    </dgm:pt>
    <dgm:pt modelId="{9E70BFD8-DD5D-4A9F-9665-091C5F9F6429}" type="pres">
      <dgm:prSet presAssocID="{6452A43A-077D-4174-9801-D8EA813E180E}" presName="compNode" presStyleCnt="0"/>
      <dgm:spPr/>
    </dgm:pt>
    <dgm:pt modelId="{574DAF4D-2CC2-4720-8A77-BDD0BD57156D}" type="pres">
      <dgm:prSet presAssocID="{6452A43A-077D-4174-9801-D8EA813E180E}" presName="bgRect" presStyleLbl="bgShp" presStyleIdx="0" presStyleCnt="5"/>
      <dgm:spPr/>
    </dgm:pt>
    <dgm:pt modelId="{06D83072-F27C-4509-8C5A-3BD9BEC85E6F}" type="pres">
      <dgm:prSet presAssocID="{6452A43A-077D-4174-9801-D8EA813E180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B6F093C6-E7A0-4AEB-9781-F9673BC7169E}" type="pres">
      <dgm:prSet presAssocID="{6452A43A-077D-4174-9801-D8EA813E180E}" presName="spaceRect" presStyleCnt="0"/>
      <dgm:spPr/>
    </dgm:pt>
    <dgm:pt modelId="{8ECD9065-2C30-4A26-A384-0CECD27340CE}" type="pres">
      <dgm:prSet presAssocID="{6452A43A-077D-4174-9801-D8EA813E180E}" presName="parTx" presStyleLbl="revTx" presStyleIdx="0" presStyleCnt="5">
        <dgm:presLayoutVars>
          <dgm:chMax val="0"/>
          <dgm:chPref val="0"/>
        </dgm:presLayoutVars>
      </dgm:prSet>
      <dgm:spPr/>
    </dgm:pt>
    <dgm:pt modelId="{4FB2ADB7-787B-4D72-808A-C9F405D6B058}" type="pres">
      <dgm:prSet presAssocID="{A1910282-5A44-4FBE-9E2A-499D69F94535}" presName="sibTrans" presStyleCnt="0"/>
      <dgm:spPr/>
    </dgm:pt>
    <dgm:pt modelId="{C3B50FF7-F2EE-4825-915D-B411A6052193}" type="pres">
      <dgm:prSet presAssocID="{B4D227BB-9265-4963-856B-33CE09A55784}" presName="compNode" presStyleCnt="0"/>
      <dgm:spPr/>
    </dgm:pt>
    <dgm:pt modelId="{3F0C2F76-898E-40AD-8B0D-CD0EC2808933}" type="pres">
      <dgm:prSet presAssocID="{B4D227BB-9265-4963-856B-33CE09A55784}" presName="bgRect" presStyleLbl="bgShp" presStyleIdx="1" presStyleCnt="5"/>
      <dgm:spPr/>
    </dgm:pt>
    <dgm:pt modelId="{3A8962FE-60E8-496D-A4AF-003FE9518FFA}" type="pres">
      <dgm:prSet presAssocID="{B4D227BB-9265-4963-856B-33CE09A5578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a:ext>
      </dgm:extLst>
    </dgm:pt>
    <dgm:pt modelId="{96CA38AD-BE83-47C6-858D-07A02A3149D3}" type="pres">
      <dgm:prSet presAssocID="{B4D227BB-9265-4963-856B-33CE09A55784}" presName="spaceRect" presStyleCnt="0"/>
      <dgm:spPr/>
    </dgm:pt>
    <dgm:pt modelId="{AFEA9491-B8D3-4D38-B5FC-B4530B2F4C5A}" type="pres">
      <dgm:prSet presAssocID="{B4D227BB-9265-4963-856B-33CE09A55784}" presName="parTx" presStyleLbl="revTx" presStyleIdx="1" presStyleCnt="5">
        <dgm:presLayoutVars>
          <dgm:chMax val="0"/>
          <dgm:chPref val="0"/>
        </dgm:presLayoutVars>
      </dgm:prSet>
      <dgm:spPr/>
    </dgm:pt>
    <dgm:pt modelId="{D4B267B1-C8C5-4BB2-B796-F21E0E665C1E}" type="pres">
      <dgm:prSet presAssocID="{61B41E08-9243-4819-9CC4-35FB791AB53F}" presName="sibTrans" presStyleCnt="0"/>
      <dgm:spPr/>
    </dgm:pt>
    <dgm:pt modelId="{F60AF591-B35D-4B68-97EE-302F78C4362C}" type="pres">
      <dgm:prSet presAssocID="{64ED3983-AE7A-4AF7-BBC3-319E6F256ADC}" presName="compNode" presStyleCnt="0"/>
      <dgm:spPr/>
    </dgm:pt>
    <dgm:pt modelId="{6A304D22-183F-4235-965D-AA6CD8DE1711}" type="pres">
      <dgm:prSet presAssocID="{64ED3983-AE7A-4AF7-BBC3-319E6F256ADC}" presName="bgRect" presStyleLbl="bgShp" presStyleIdx="2" presStyleCnt="5"/>
      <dgm:spPr/>
    </dgm:pt>
    <dgm:pt modelId="{96590649-EE92-46F7-89AF-097C1F49AA56}" type="pres">
      <dgm:prSet presAssocID="{64ED3983-AE7A-4AF7-BBC3-319E6F256AD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6F79723B-4E1E-4E94-B5D2-6A800FA2CB8C}" type="pres">
      <dgm:prSet presAssocID="{64ED3983-AE7A-4AF7-BBC3-319E6F256ADC}" presName="spaceRect" presStyleCnt="0"/>
      <dgm:spPr/>
    </dgm:pt>
    <dgm:pt modelId="{227AC919-ACB3-4D58-A1CC-47D48FC6F511}" type="pres">
      <dgm:prSet presAssocID="{64ED3983-AE7A-4AF7-BBC3-319E6F256ADC}" presName="parTx" presStyleLbl="revTx" presStyleIdx="2" presStyleCnt="5">
        <dgm:presLayoutVars>
          <dgm:chMax val="0"/>
          <dgm:chPref val="0"/>
        </dgm:presLayoutVars>
      </dgm:prSet>
      <dgm:spPr/>
    </dgm:pt>
    <dgm:pt modelId="{040581FF-BAFA-4E81-9B9F-DD8D43C389F9}" type="pres">
      <dgm:prSet presAssocID="{B4232691-CCF4-4C08-867C-E3EEE6F5C65A}" presName="sibTrans" presStyleCnt="0"/>
      <dgm:spPr/>
    </dgm:pt>
    <dgm:pt modelId="{E05A72E4-8111-461F-952B-EB0DA3F2A2F1}" type="pres">
      <dgm:prSet presAssocID="{6235CDFB-DED3-43F3-859E-02EE9187789D}" presName="compNode" presStyleCnt="0"/>
      <dgm:spPr/>
    </dgm:pt>
    <dgm:pt modelId="{A126C914-6DDD-42C7-A551-CD15AD5F0871}" type="pres">
      <dgm:prSet presAssocID="{6235CDFB-DED3-43F3-859E-02EE9187789D}" presName="bgRect" presStyleLbl="bgShp" presStyleIdx="3" presStyleCnt="5"/>
      <dgm:spPr/>
    </dgm:pt>
    <dgm:pt modelId="{54F69033-68DE-4881-920E-D53B118945DE}" type="pres">
      <dgm:prSet presAssocID="{6235CDFB-DED3-43F3-859E-02EE9187789D}" presName="iconRect" presStyleLbl="node1" presStyleIdx="3" presStyleCnt="5"/>
      <dgm:spPr/>
    </dgm:pt>
    <dgm:pt modelId="{97BE5AF2-D94C-4F4C-9C2D-8B5FB0B361E3}" type="pres">
      <dgm:prSet presAssocID="{6235CDFB-DED3-43F3-859E-02EE9187789D}" presName="spaceRect" presStyleCnt="0"/>
      <dgm:spPr/>
    </dgm:pt>
    <dgm:pt modelId="{68BA8760-7F47-48B4-BD6C-D87B7E82B5A3}" type="pres">
      <dgm:prSet presAssocID="{6235CDFB-DED3-43F3-859E-02EE9187789D}" presName="parTx" presStyleLbl="revTx" presStyleIdx="3" presStyleCnt="5">
        <dgm:presLayoutVars>
          <dgm:chMax val="0"/>
          <dgm:chPref val="0"/>
        </dgm:presLayoutVars>
      </dgm:prSet>
      <dgm:spPr/>
    </dgm:pt>
    <dgm:pt modelId="{9DE5CD0D-06BC-43CC-A066-AB8D32F4B890}" type="pres">
      <dgm:prSet presAssocID="{3FC7B605-194A-4CBB-A50B-EFE5498C3205}" presName="sibTrans" presStyleCnt="0"/>
      <dgm:spPr/>
    </dgm:pt>
    <dgm:pt modelId="{EAC3D313-B217-419E-B986-F7920A695059}" type="pres">
      <dgm:prSet presAssocID="{5E783D49-6BA7-43E6-B808-03FCC326FA46}" presName="compNode" presStyleCnt="0"/>
      <dgm:spPr/>
    </dgm:pt>
    <dgm:pt modelId="{1ABF959A-DFE9-4BBC-9BE2-6C03A83D35BF}" type="pres">
      <dgm:prSet presAssocID="{5E783D49-6BA7-43E6-B808-03FCC326FA46}" presName="bgRect" presStyleLbl="bgShp" presStyleIdx="4" presStyleCnt="5"/>
      <dgm:spPr/>
    </dgm:pt>
    <dgm:pt modelId="{62C8F5E6-5075-4E8A-B5AF-DAA21A1F08D5}" type="pres">
      <dgm:prSet presAssocID="{5E783D49-6BA7-43E6-B808-03FCC326FA46}" presName="iconRect" presStyleLbl="node1" presStyleIdx="4"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5D1D7443-8A60-4CD0-A776-E511D86AF2D3}" type="pres">
      <dgm:prSet presAssocID="{5E783D49-6BA7-43E6-B808-03FCC326FA46}" presName="spaceRect" presStyleCnt="0"/>
      <dgm:spPr/>
    </dgm:pt>
    <dgm:pt modelId="{A41C3CBC-D29D-47D5-B117-EB747021B5A8}" type="pres">
      <dgm:prSet presAssocID="{5E783D49-6BA7-43E6-B808-03FCC326FA46}" presName="parTx" presStyleLbl="revTx" presStyleIdx="4" presStyleCnt="5">
        <dgm:presLayoutVars>
          <dgm:chMax val="0"/>
          <dgm:chPref val="0"/>
        </dgm:presLayoutVars>
      </dgm:prSet>
      <dgm:spPr/>
    </dgm:pt>
  </dgm:ptLst>
  <dgm:cxnLst>
    <dgm:cxn modelId="{53167633-014C-4343-B237-89C299DD704E}" srcId="{C61046D7-51C7-4FE2-A79A-14B4B2EB86BC}" destId="{5E783D49-6BA7-43E6-B808-03FCC326FA46}" srcOrd="4" destOrd="0" parTransId="{02D562F0-D2CE-444D-A0FD-3E88B0931E31}" sibTransId="{02A9A31E-9B63-4B97-9F38-67BF8BB06562}"/>
    <dgm:cxn modelId="{5FF70854-6ED9-460F-B1F1-57600C960EAF}" type="presOf" srcId="{6235CDFB-DED3-43F3-859E-02EE9187789D}" destId="{68BA8760-7F47-48B4-BD6C-D87B7E82B5A3}" srcOrd="0" destOrd="0" presId="urn:microsoft.com/office/officeart/2018/2/layout/IconVerticalSolidList"/>
    <dgm:cxn modelId="{7848D68C-1FDA-4432-A52F-B2CD93258C21}" srcId="{C61046D7-51C7-4FE2-A79A-14B4B2EB86BC}" destId="{6235CDFB-DED3-43F3-859E-02EE9187789D}" srcOrd="3" destOrd="0" parTransId="{FA7F966B-F4DF-422F-B01B-CF84A43723E3}" sibTransId="{3FC7B605-194A-4CBB-A50B-EFE5498C3205}"/>
    <dgm:cxn modelId="{F300328E-1CB8-4520-9552-79AB03FCA10A}" type="presOf" srcId="{5E783D49-6BA7-43E6-B808-03FCC326FA46}" destId="{A41C3CBC-D29D-47D5-B117-EB747021B5A8}" srcOrd="0" destOrd="0" presId="urn:microsoft.com/office/officeart/2018/2/layout/IconVerticalSolidList"/>
    <dgm:cxn modelId="{6410E48F-B482-4AFA-89A5-FAF7A6863EB9}" type="presOf" srcId="{6452A43A-077D-4174-9801-D8EA813E180E}" destId="{8ECD9065-2C30-4A26-A384-0CECD27340CE}" srcOrd="0" destOrd="0" presId="urn:microsoft.com/office/officeart/2018/2/layout/IconVerticalSolidList"/>
    <dgm:cxn modelId="{B2853291-947E-4DF5-AA22-04D49ED0E243}" type="presOf" srcId="{C61046D7-51C7-4FE2-A79A-14B4B2EB86BC}" destId="{A314E143-7B31-4D19-9E58-289636E4D98E}" srcOrd="0" destOrd="0" presId="urn:microsoft.com/office/officeart/2018/2/layout/IconVerticalSolidList"/>
    <dgm:cxn modelId="{4E095898-75F4-42F6-A5E3-89EFF12CF963}" srcId="{C61046D7-51C7-4FE2-A79A-14B4B2EB86BC}" destId="{64ED3983-AE7A-4AF7-BBC3-319E6F256ADC}" srcOrd="2" destOrd="0" parTransId="{E7D7E66A-5F19-4ADC-B86F-E4F363DA69D5}" sibTransId="{B4232691-CCF4-4C08-867C-E3EEE6F5C65A}"/>
    <dgm:cxn modelId="{2A0F27AA-14A1-4186-9BC3-55E1849ED384}" srcId="{C61046D7-51C7-4FE2-A79A-14B4B2EB86BC}" destId="{B4D227BB-9265-4963-856B-33CE09A55784}" srcOrd="1" destOrd="0" parTransId="{D992914E-31F6-45F9-8557-45222AAD8F00}" sibTransId="{61B41E08-9243-4819-9CC4-35FB791AB53F}"/>
    <dgm:cxn modelId="{579127C2-C6B0-4161-8D24-796A49868C78}" srcId="{C61046D7-51C7-4FE2-A79A-14B4B2EB86BC}" destId="{6452A43A-077D-4174-9801-D8EA813E180E}" srcOrd="0" destOrd="0" parTransId="{2CC79D45-6C72-4823-A702-9FB94B6E0DCE}" sibTransId="{A1910282-5A44-4FBE-9E2A-499D69F94535}"/>
    <dgm:cxn modelId="{2ECCD9FC-0237-4CB0-AC9B-3E8FF757388D}" type="presOf" srcId="{B4D227BB-9265-4963-856B-33CE09A55784}" destId="{AFEA9491-B8D3-4D38-B5FC-B4530B2F4C5A}" srcOrd="0" destOrd="0" presId="urn:microsoft.com/office/officeart/2018/2/layout/IconVerticalSolidList"/>
    <dgm:cxn modelId="{7BF7F4FE-50CC-4278-AEB4-8FB2D53F7BCD}" type="presOf" srcId="{64ED3983-AE7A-4AF7-BBC3-319E6F256ADC}" destId="{227AC919-ACB3-4D58-A1CC-47D48FC6F511}" srcOrd="0" destOrd="0" presId="urn:microsoft.com/office/officeart/2018/2/layout/IconVerticalSolidList"/>
    <dgm:cxn modelId="{AB820A90-10F3-46C0-BEF0-3BC711AFD6C3}" type="presParOf" srcId="{A314E143-7B31-4D19-9E58-289636E4D98E}" destId="{9E70BFD8-DD5D-4A9F-9665-091C5F9F6429}" srcOrd="0" destOrd="0" presId="urn:microsoft.com/office/officeart/2018/2/layout/IconVerticalSolidList"/>
    <dgm:cxn modelId="{7CD1C80E-1040-4BF6-9ED9-B4E830AE7BC8}" type="presParOf" srcId="{9E70BFD8-DD5D-4A9F-9665-091C5F9F6429}" destId="{574DAF4D-2CC2-4720-8A77-BDD0BD57156D}" srcOrd="0" destOrd="0" presId="urn:microsoft.com/office/officeart/2018/2/layout/IconVerticalSolidList"/>
    <dgm:cxn modelId="{06F95785-B76F-4EE2-A2FE-4E888DFF3BBC}" type="presParOf" srcId="{9E70BFD8-DD5D-4A9F-9665-091C5F9F6429}" destId="{06D83072-F27C-4509-8C5A-3BD9BEC85E6F}" srcOrd="1" destOrd="0" presId="urn:microsoft.com/office/officeart/2018/2/layout/IconVerticalSolidList"/>
    <dgm:cxn modelId="{B839E65F-92B0-4878-B4FE-F587ADDBCC16}" type="presParOf" srcId="{9E70BFD8-DD5D-4A9F-9665-091C5F9F6429}" destId="{B6F093C6-E7A0-4AEB-9781-F9673BC7169E}" srcOrd="2" destOrd="0" presId="urn:microsoft.com/office/officeart/2018/2/layout/IconVerticalSolidList"/>
    <dgm:cxn modelId="{5C6040B1-3447-496C-A291-B19405BB22FB}" type="presParOf" srcId="{9E70BFD8-DD5D-4A9F-9665-091C5F9F6429}" destId="{8ECD9065-2C30-4A26-A384-0CECD27340CE}" srcOrd="3" destOrd="0" presId="urn:microsoft.com/office/officeart/2018/2/layout/IconVerticalSolidList"/>
    <dgm:cxn modelId="{B0747ED7-ABEE-423F-8833-296B0F57879C}" type="presParOf" srcId="{A314E143-7B31-4D19-9E58-289636E4D98E}" destId="{4FB2ADB7-787B-4D72-808A-C9F405D6B058}" srcOrd="1" destOrd="0" presId="urn:microsoft.com/office/officeart/2018/2/layout/IconVerticalSolidList"/>
    <dgm:cxn modelId="{818C80AC-F0C6-4AD8-9486-31091AC382B1}" type="presParOf" srcId="{A314E143-7B31-4D19-9E58-289636E4D98E}" destId="{C3B50FF7-F2EE-4825-915D-B411A6052193}" srcOrd="2" destOrd="0" presId="urn:microsoft.com/office/officeart/2018/2/layout/IconVerticalSolidList"/>
    <dgm:cxn modelId="{211E78D1-01E9-4604-9FB8-A99C256B54E3}" type="presParOf" srcId="{C3B50FF7-F2EE-4825-915D-B411A6052193}" destId="{3F0C2F76-898E-40AD-8B0D-CD0EC2808933}" srcOrd="0" destOrd="0" presId="urn:microsoft.com/office/officeart/2018/2/layout/IconVerticalSolidList"/>
    <dgm:cxn modelId="{E9350944-29AA-4098-94DA-B1A5EB437DE2}" type="presParOf" srcId="{C3B50FF7-F2EE-4825-915D-B411A6052193}" destId="{3A8962FE-60E8-496D-A4AF-003FE9518FFA}" srcOrd="1" destOrd="0" presId="urn:microsoft.com/office/officeart/2018/2/layout/IconVerticalSolidList"/>
    <dgm:cxn modelId="{F5B07D74-12E2-4E56-AC8A-BE279AEDB9FB}" type="presParOf" srcId="{C3B50FF7-F2EE-4825-915D-B411A6052193}" destId="{96CA38AD-BE83-47C6-858D-07A02A3149D3}" srcOrd="2" destOrd="0" presId="urn:microsoft.com/office/officeart/2018/2/layout/IconVerticalSolidList"/>
    <dgm:cxn modelId="{FBC445E6-F016-4B48-B358-130222B010EE}" type="presParOf" srcId="{C3B50FF7-F2EE-4825-915D-B411A6052193}" destId="{AFEA9491-B8D3-4D38-B5FC-B4530B2F4C5A}" srcOrd="3" destOrd="0" presId="urn:microsoft.com/office/officeart/2018/2/layout/IconVerticalSolidList"/>
    <dgm:cxn modelId="{396AD67D-7322-44EF-944C-F8FB51C77F99}" type="presParOf" srcId="{A314E143-7B31-4D19-9E58-289636E4D98E}" destId="{D4B267B1-C8C5-4BB2-B796-F21E0E665C1E}" srcOrd="3" destOrd="0" presId="urn:microsoft.com/office/officeart/2018/2/layout/IconVerticalSolidList"/>
    <dgm:cxn modelId="{BB127C6E-CC2C-4857-838B-6A0576DBB40C}" type="presParOf" srcId="{A314E143-7B31-4D19-9E58-289636E4D98E}" destId="{F60AF591-B35D-4B68-97EE-302F78C4362C}" srcOrd="4" destOrd="0" presId="urn:microsoft.com/office/officeart/2018/2/layout/IconVerticalSolidList"/>
    <dgm:cxn modelId="{4E34110E-6E27-4296-A74A-73D9A4C2F831}" type="presParOf" srcId="{F60AF591-B35D-4B68-97EE-302F78C4362C}" destId="{6A304D22-183F-4235-965D-AA6CD8DE1711}" srcOrd="0" destOrd="0" presId="urn:microsoft.com/office/officeart/2018/2/layout/IconVerticalSolidList"/>
    <dgm:cxn modelId="{3E5220D8-0F4A-49B0-96C6-B804F3681D4F}" type="presParOf" srcId="{F60AF591-B35D-4B68-97EE-302F78C4362C}" destId="{96590649-EE92-46F7-89AF-097C1F49AA56}" srcOrd="1" destOrd="0" presId="urn:microsoft.com/office/officeart/2018/2/layout/IconVerticalSolidList"/>
    <dgm:cxn modelId="{0110B276-7546-4C0F-9AA5-50C86C7E8C1B}" type="presParOf" srcId="{F60AF591-B35D-4B68-97EE-302F78C4362C}" destId="{6F79723B-4E1E-4E94-B5D2-6A800FA2CB8C}" srcOrd="2" destOrd="0" presId="urn:microsoft.com/office/officeart/2018/2/layout/IconVerticalSolidList"/>
    <dgm:cxn modelId="{D02455AA-117B-4960-A5C7-6363D79E84C3}" type="presParOf" srcId="{F60AF591-B35D-4B68-97EE-302F78C4362C}" destId="{227AC919-ACB3-4D58-A1CC-47D48FC6F511}" srcOrd="3" destOrd="0" presId="urn:microsoft.com/office/officeart/2018/2/layout/IconVerticalSolidList"/>
    <dgm:cxn modelId="{1FEA5DD6-1890-4ECA-BB50-C4FE1F1EBDCD}" type="presParOf" srcId="{A314E143-7B31-4D19-9E58-289636E4D98E}" destId="{040581FF-BAFA-4E81-9B9F-DD8D43C389F9}" srcOrd="5" destOrd="0" presId="urn:microsoft.com/office/officeart/2018/2/layout/IconVerticalSolidList"/>
    <dgm:cxn modelId="{177FA5EC-C7F6-4CE3-A49C-48E1FF4BCECE}" type="presParOf" srcId="{A314E143-7B31-4D19-9E58-289636E4D98E}" destId="{E05A72E4-8111-461F-952B-EB0DA3F2A2F1}" srcOrd="6" destOrd="0" presId="urn:microsoft.com/office/officeart/2018/2/layout/IconVerticalSolidList"/>
    <dgm:cxn modelId="{B4DA6E51-EC7D-47C5-B803-7F4B500D4242}" type="presParOf" srcId="{E05A72E4-8111-461F-952B-EB0DA3F2A2F1}" destId="{A126C914-6DDD-42C7-A551-CD15AD5F0871}" srcOrd="0" destOrd="0" presId="urn:microsoft.com/office/officeart/2018/2/layout/IconVerticalSolidList"/>
    <dgm:cxn modelId="{F466860D-7DB2-4397-B714-E3A4B25F1718}" type="presParOf" srcId="{E05A72E4-8111-461F-952B-EB0DA3F2A2F1}" destId="{54F69033-68DE-4881-920E-D53B118945DE}" srcOrd="1" destOrd="0" presId="urn:microsoft.com/office/officeart/2018/2/layout/IconVerticalSolidList"/>
    <dgm:cxn modelId="{B0BD7EF4-8F09-40B5-BC44-3D57C42BFBC3}" type="presParOf" srcId="{E05A72E4-8111-461F-952B-EB0DA3F2A2F1}" destId="{97BE5AF2-D94C-4F4C-9C2D-8B5FB0B361E3}" srcOrd="2" destOrd="0" presId="urn:microsoft.com/office/officeart/2018/2/layout/IconVerticalSolidList"/>
    <dgm:cxn modelId="{667B5DE8-1927-40E0-8F24-0C7B4E34BC96}" type="presParOf" srcId="{E05A72E4-8111-461F-952B-EB0DA3F2A2F1}" destId="{68BA8760-7F47-48B4-BD6C-D87B7E82B5A3}" srcOrd="3" destOrd="0" presId="urn:microsoft.com/office/officeart/2018/2/layout/IconVerticalSolidList"/>
    <dgm:cxn modelId="{7B207B5E-81B8-40BF-AB8F-3C88FE68C3E8}" type="presParOf" srcId="{A314E143-7B31-4D19-9E58-289636E4D98E}" destId="{9DE5CD0D-06BC-43CC-A066-AB8D32F4B890}" srcOrd="7" destOrd="0" presId="urn:microsoft.com/office/officeart/2018/2/layout/IconVerticalSolidList"/>
    <dgm:cxn modelId="{DA898F4C-4076-477D-BF85-AF22F6DF52EA}" type="presParOf" srcId="{A314E143-7B31-4D19-9E58-289636E4D98E}" destId="{EAC3D313-B217-419E-B986-F7920A695059}" srcOrd="8" destOrd="0" presId="urn:microsoft.com/office/officeart/2018/2/layout/IconVerticalSolidList"/>
    <dgm:cxn modelId="{6817CC0F-2696-4AAC-B45F-32A3051FA90F}" type="presParOf" srcId="{EAC3D313-B217-419E-B986-F7920A695059}" destId="{1ABF959A-DFE9-4BBC-9BE2-6C03A83D35BF}" srcOrd="0" destOrd="0" presId="urn:microsoft.com/office/officeart/2018/2/layout/IconVerticalSolidList"/>
    <dgm:cxn modelId="{4545D5A6-69D2-4F4E-A988-42027BF00D26}" type="presParOf" srcId="{EAC3D313-B217-419E-B986-F7920A695059}" destId="{62C8F5E6-5075-4E8A-B5AF-DAA21A1F08D5}" srcOrd="1" destOrd="0" presId="urn:microsoft.com/office/officeart/2018/2/layout/IconVerticalSolidList"/>
    <dgm:cxn modelId="{8EE2FF60-1146-42C6-B27E-ED4552CAFF50}" type="presParOf" srcId="{EAC3D313-B217-419E-B986-F7920A695059}" destId="{5D1D7443-8A60-4CD0-A776-E511D86AF2D3}" srcOrd="2" destOrd="0" presId="urn:microsoft.com/office/officeart/2018/2/layout/IconVerticalSolidList"/>
    <dgm:cxn modelId="{6B193FEB-CE95-4B02-B25C-703246400DFA}" type="presParOf" srcId="{EAC3D313-B217-419E-B986-F7920A695059}" destId="{A41C3CBC-D29D-47D5-B117-EB747021B5A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96E7AE-D5B7-40B5-86EB-F6556233366E}"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F2C8BAF0-8897-4B30-AAF5-A51F5E0BD9ED}">
      <dgm:prSet/>
      <dgm:spPr/>
      <dgm:t>
        <a:bodyPr/>
        <a:lstStyle/>
        <a:p>
          <a:r>
            <a:rPr lang="en-US"/>
            <a:t>Social Media (Facebook, Instagram, etc.)</a:t>
          </a:r>
        </a:p>
      </dgm:t>
    </dgm:pt>
    <dgm:pt modelId="{8F497C3B-3CB0-4EB8-A05F-4A782EFFDF3C}" type="parTrans" cxnId="{645552A7-C347-4B4F-AD7E-DBB60B138FAA}">
      <dgm:prSet/>
      <dgm:spPr/>
      <dgm:t>
        <a:bodyPr/>
        <a:lstStyle/>
        <a:p>
          <a:endParaRPr lang="en-US"/>
        </a:p>
      </dgm:t>
    </dgm:pt>
    <dgm:pt modelId="{C40F4D27-950C-4278-996C-31867FB8FED9}" type="sibTrans" cxnId="{645552A7-C347-4B4F-AD7E-DBB60B138FAA}">
      <dgm:prSet/>
      <dgm:spPr/>
      <dgm:t>
        <a:bodyPr/>
        <a:lstStyle/>
        <a:p>
          <a:endParaRPr lang="en-US"/>
        </a:p>
      </dgm:t>
    </dgm:pt>
    <dgm:pt modelId="{0FEBB89E-4429-407A-972B-8F581F728C66}">
      <dgm:prSet/>
      <dgm:spPr/>
      <dgm:t>
        <a:bodyPr/>
        <a:lstStyle/>
        <a:p>
          <a:r>
            <a:rPr lang="en-US"/>
            <a:t>Email (Newsletters, updates)</a:t>
          </a:r>
        </a:p>
      </dgm:t>
    </dgm:pt>
    <dgm:pt modelId="{8843BE13-5FD5-467F-B0D2-1D33433AD321}" type="parTrans" cxnId="{1B79727E-2B93-44D6-8628-CB9C0B977F75}">
      <dgm:prSet/>
      <dgm:spPr/>
      <dgm:t>
        <a:bodyPr/>
        <a:lstStyle/>
        <a:p>
          <a:endParaRPr lang="en-US"/>
        </a:p>
      </dgm:t>
    </dgm:pt>
    <dgm:pt modelId="{DC3A2266-5E26-4635-8DB9-0A46CFBEB891}" type="sibTrans" cxnId="{1B79727E-2B93-44D6-8628-CB9C0B977F75}">
      <dgm:prSet/>
      <dgm:spPr/>
      <dgm:t>
        <a:bodyPr/>
        <a:lstStyle/>
        <a:p>
          <a:endParaRPr lang="en-US"/>
        </a:p>
      </dgm:t>
    </dgm:pt>
    <dgm:pt modelId="{C24740F4-6EE0-4AD5-83A3-FF6424399F36}">
      <dgm:prSet/>
      <dgm:spPr/>
      <dgm:t>
        <a:bodyPr/>
        <a:lstStyle/>
        <a:p>
          <a:r>
            <a:rPr lang="en-US"/>
            <a:t>Website (Info hub, sign-ups, announcements)</a:t>
          </a:r>
        </a:p>
      </dgm:t>
    </dgm:pt>
    <dgm:pt modelId="{4DAAF0C0-DC24-4673-BE8E-F4E8BA6F9A27}" type="parTrans" cxnId="{DAC7B6C0-923D-4436-A598-39252CF0B31A}">
      <dgm:prSet/>
      <dgm:spPr/>
      <dgm:t>
        <a:bodyPr/>
        <a:lstStyle/>
        <a:p>
          <a:endParaRPr lang="en-US"/>
        </a:p>
      </dgm:t>
    </dgm:pt>
    <dgm:pt modelId="{D61E1C4E-ACF9-418A-86C5-FEC74E771CF6}" type="sibTrans" cxnId="{DAC7B6C0-923D-4436-A598-39252CF0B31A}">
      <dgm:prSet/>
      <dgm:spPr/>
      <dgm:t>
        <a:bodyPr/>
        <a:lstStyle/>
        <a:p>
          <a:endParaRPr lang="en-US"/>
        </a:p>
      </dgm:t>
    </dgm:pt>
    <dgm:pt modelId="{2F3AD9C8-F6E3-4AEF-B508-7A8DBABF3694}" type="pres">
      <dgm:prSet presAssocID="{E396E7AE-D5B7-40B5-86EB-F6556233366E}" presName="root" presStyleCnt="0">
        <dgm:presLayoutVars>
          <dgm:dir/>
          <dgm:resizeHandles val="exact"/>
        </dgm:presLayoutVars>
      </dgm:prSet>
      <dgm:spPr/>
    </dgm:pt>
    <dgm:pt modelId="{9EE880D8-4B74-4216-8A88-804660223741}" type="pres">
      <dgm:prSet presAssocID="{F2C8BAF0-8897-4B30-AAF5-A51F5E0BD9ED}" presName="compNode" presStyleCnt="0"/>
      <dgm:spPr/>
    </dgm:pt>
    <dgm:pt modelId="{4EC6BCB1-ECE4-4B32-9FCF-3036928445FF}" type="pres">
      <dgm:prSet presAssocID="{F2C8BAF0-8897-4B30-AAF5-A51F5E0BD9E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seball Hat"/>
        </a:ext>
      </dgm:extLst>
    </dgm:pt>
    <dgm:pt modelId="{983AB16C-1AEB-4F2E-B64F-882AA070F6C6}" type="pres">
      <dgm:prSet presAssocID="{F2C8BAF0-8897-4B30-AAF5-A51F5E0BD9ED}" presName="spaceRect" presStyleCnt="0"/>
      <dgm:spPr/>
    </dgm:pt>
    <dgm:pt modelId="{5038EE4F-3FAA-4A61-86CD-29734084E8BC}" type="pres">
      <dgm:prSet presAssocID="{F2C8BAF0-8897-4B30-AAF5-A51F5E0BD9ED}" presName="textRect" presStyleLbl="revTx" presStyleIdx="0" presStyleCnt="3">
        <dgm:presLayoutVars>
          <dgm:chMax val="1"/>
          <dgm:chPref val="1"/>
        </dgm:presLayoutVars>
      </dgm:prSet>
      <dgm:spPr/>
    </dgm:pt>
    <dgm:pt modelId="{B06B561F-905E-4DC5-A338-C5886202BA8A}" type="pres">
      <dgm:prSet presAssocID="{C40F4D27-950C-4278-996C-31867FB8FED9}" presName="sibTrans" presStyleCnt="0"/>
      <dgm:spPr/>
    </dgm:pt>
    <dgm:pt modelId="{595CF741-30DD-4EE7-8FFD-E5CD76939870}" type="pres">
      <dgm:prSet presAssocID="{0FEBB89E-4429-407A-972B-8F581F728C66}" presName="compNode" presStyleCnt="0"/>
      <dgm:spPr/>
    </dgm:pt>
    <dgm:pt modelId="{77A11210-C5DC-4F3B-8FCF-CB1911C9B531}" type="pres">
      <dgm:prSet presAssocID="{0FEBB89E-4429-407A-972B-8F581F728C6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end"/>
        </a:ext>
      </dgm:extLst>
    </dgm:pt>
    <dgm:pt modelId="{470DF414-4BDD-40D5-80AE-627628EB8E2D}" type="pres">
      <dgm:prSet presAssocID="{0FEBB89E-4429-407A-972B-8F581F728C66}" presName="spaceRect" presStyleCnt="0"/>
      <dgm:spPr/>
    </dgm:pt>
    <dgm:pt modelId="{D8104526-0856-49BD-98EF-5A8EC5AC0D2B}" type="pres">
      <dgm:prSet presAssocID="{0FEBB89E-4429-407A-972B-8F581F728C66}" presName="textRect" presStyleLbl="revTx" presStyleIdx="1" presStyleCnt="3">
        <dgm:presLayoutVars>
          <dgm:chMax val="1"/>
          <dgm:chPref val="1"/>
        </dgm:presLayoutVars>
      </dgm:prSet>
      <dgm:spPr/>
    </dgm:pt>
    <dgm:pt modelId="{4B8D8E7B-D8C2-4EBD-98B4-83E889BAA82F}" type="pres">
      <dgm:prSet presAssocID="{DC3A2266-5E26-4635-8DB9-0A46CFBEB891}" presName="sibTrans" presStyleCnt="0"/>
      <dgm:spPr/>
    </dgm:pt>
    <dgm:pt modelId="{320080E0-8036-47CC-991F-FBCA9376D3BE}" type="pres">
      <dgm:prSet presAssocID="{C24740F4-6EE0-4AD5-83A3-FF6424399F36}" presName="compNode" presStyleCnt="0"/>
      <dgm:spPr/>
    </dgm:pt>
    <dgm:pt modelId="{4975010F-1384-400B-BED4-24FDA75FAEB6}" type="pres">
      <dgm:prSet presAssocID="{C24740F4-6EE0-4AD5-83A3-FF6424399F3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wspaper"/>
        </a:ext>
      </dgm:extLst>
    </dgm:pt>
    <dgm:pt modelId="{BDF8E5AE-0044-402B-A341-CBE42EE1ACCE}" type="pres">
      <dgm:prSet presAssocID="{C24740F4-6EE0-4AD5-83A3-FF6424399F36}" presName="spaceRect" presStyleCnt="0"/>
      <dgm:spPr/>
    </dgm:pt>
    <dgm:pt modelId="{D4140983-A505-4E43-A5ED-3182B051C25E}" type="pres">
      <dgm:prSet presAssocID="{C24740F4-6EE0-4AD5-83A3-FF6424399F36}" presName="textRect" presStyleLbl="revTx" presStyleIdx="2" presStyleCnt="3">
        <dgm:presLayoutVars>
          <dgm:chMax val="1"/>
          <dgm:chPref val="1"/>
        </dgm:presLayoutVars>
      </dgm:prSet>
      <dgm:spPr/>
    </dgm:pt>
  </dgm:ptLst>
  <dgm:cxnLst>
    <dgm:cxn modelId="{513F8D61-0C64-4E9E-BD1C-BDA3C94AEAE7}" type="presOf" srcId="{C24740F4-6EE0-4AD5-83A3-FF6424399F36}" destId="{D4140983-A505-4E43-A5ED-3182B051C25E}" srcOrd="0" destOrd="0" presId="urn:microsoft.com/office/officeart/2018/2/layout/IconLabelList"/>
    <dgm:cxn modelId="{1B79727E-2B93-44D6-8628-CB9C0B977F75}" srcId="{E396E7AE-D5B7-40B5-86EB-F6556233366E}" destId="{0FEBB89E-4429-407A-972B-8F581F728C66}" srcOrd="1" destOrd="0" parTransId="{8843BE13-5FD5-467F-B0D2-1D33433AD321}" sibTransId="{DC3A2266-5E26-4635-8DB9-0A46CFBEB891}"/>
    <dgm:cxn modelId="{645552A7-C347-4B4F-AD7E-DBB60B138FAA}" srcId="{E396E7AE-D5B7-40B5-86EB-F6556233366E}" destId="{F2C8BAF0-8897-4B30-AAF5-A51F5E0BD9ED}" srcOrd="0" destOrd="0" parTransId="{8F497C3B-3CB0-4EB8-A05F-4A782EFFDF3C}" sibTransId="{C40F4D27-950C-4278-996C-31867FB8FED9}"/>
    <dgm:cxn modelId="{DAC7B6C0-923D-4436-A598-39252CF0B31A}" srcId="{E396E7AE-D5B7-40B5-86EB-F6556233366E}" destId="{C24740F4-6EE0-4AD5-83A3-FF6424399F36}" srcOrd="2" destOrd="0" parTransId="{4DAAF0C0-DC24-4673-BE8E-F4E8BA6F9A27}" sibTransId="{D61E1C4E-ACF9-418A-86C5-FEC74E771CF6}"/>
    <dgm:cxn modelId="{E9DE63D2-9BD7-45CA-8D5D-5467ACE1ED9F}" type="presOf" srcId="{E396E7AE-D5B7-40B5-86EB-F6556233366E}" destId="{2F3AD9C8-F6E3-4AEF-B508-7A8DBABF3694}" srcOrd="0" destOrd="0" presId="urn:microsoft.com/office/officeart/2018/2/layout/IconLabelList"/>
    <dgm:cxn modelId="{426710DE-FAAB-46F5-848A-004C08081AFF}" type="presOf" srcId="{0FEBB89E-4429-407A-972B-8F581F728C66}" destId="{D8104526-0856-49BD-98EF-5A8EC5AC0D2B}" srcOrd="0" destOrd="0" presId="urn:microsoft.com/office/officeart/2018/2/layout/IconLabelList"/>
    <dgm:cxn modelId="{61E8A8E1-4C3E-4A5F-BA55-6D0912657BE7}" type="presOf" srcId="{F2C8BAF0-8897-4B30-AAF5-A51F5E0BD9ED}" destId="{5038EE4F-3FAA-4A61-86CD-29734084E8BC}" srcOrd="0" destOrd="0" presId="urn:microsoft.com/office/officeart/2018/2/layout/IconLabelList"/>
    <dgm:cxn modelId="{E78EF4D3-A651-4EC1-A45E-7844D68C2AAC}" type="presParOf" srcId="{2F3AD9C8-F6E3-4AEF-B508-7A8DBABF3694}" destId="{9EE880D8-4B74-4216-8A88-804660223741}" srcOrd="0" destOrd="0" presId="urn:microsoft.com/office/officeart/2018/2/layout/IconLabelList"/>
    <dgm:cxn modelId="{86F22B30-3816-4D1F-A23D-E6CCA266D5EB}" type="presParOf" srcId="{9EE880D8-4B74-4216-8A88-804660223741}" destId="{4EC6BCB1-ECE4-4B32-9FCF-3036928445FF}" srcOrd="0" destOrd="0" presId="urn:microsoft.com/office/officeart/2018/2/layout/IconLabelList"/>
    <dgm:cxn modelId="{46570077-13BE-48BA-9C26-97DB888F6D21}" type="presParOf" srcId="{9EE880D8-4B74-4216-8A88-804660223741}" destId="{983AB16C-1AEB-4F2E-B64F-882AA070F6C6}" srcOrd="1" destOrd="0" presId="urn:microsoft.com/office/officeart/2018/2/layout/IconLabelList"/>
    <dgm:cxn modelId="{69B71FBE-3286-4FFC-917C-C411E2F6E35A}" type="presParOf" srcId="{9EE880D8-4B74-4216-8A88-804660223741}" destId="{5038EE4F-3FAA-4A61-86CD-29734084E8BC}" srcOrd="2" destOrd="0" presId="urn:microsoft.com/office/officeart/2018/2/layout/IconLabelList"/>
    <dgm:cxn modelId="{5994D6E0-7592-4ED1-8E4D-C400F90DD1D4}" type="presParOf" srcId="{2F3AD9C8-F6E3-4AEF-B508-7A8DBABF3694}" destId="{B06B561F-905E-4DC5-A338-C5886202BA8A}" srcOrd="1" destOrd="0" presId="urn:microsoft.com/office/officeart/2018/2/layout/IconLabelList"/>
    <dgm:cxn modelId="{9E1BFBFE-527B-42E6-AA8E-F6507D25AD69}" type="presParOf" srcId="{2F3AD9C8-F6E3-4AEF-B508-7A8DBABF3694}" destId="{595CF741-30DD-4EE7-8FFD-E5CD76939870}" srcOrd="2" destOrd="0" presId="urn:microsoft.com/office/officeart/2018/2/layout/IconLabelList"/>
    <dgm:cxn modelId="{FD5ADECD-425C-436C-967E-C0E580673B43}" type="presParOf" srcId="{595CF741-30DD-4EE7-8FFD-E5CD76939870}" destId="{77A11210-C5DC-4F3B-8FCF-CB1911C9B531}" srcOrd="0" destOrd="0" presId="urn:microsoft.com/office/officeart/2018/2/layout/IconLabelList"/>
    <dgm:cxn modelId="{BEFC387F-CA88-48DF-882A-10C9DCDBA492}" type="presParOf" srcId="{595CF741-30DD-4EE7-8FFD-E5CD76939870}" destId="{470DF414-4BDD-40D5-80AE-627628EB8E2D}" srcOrd="1" destOrd="0" presId="urn:microsoft.com/office/officeart/2018/2/layout/IconLabelList"/>
    <dgm:cxn modelId="{EAFF0E7A-C61E-4DB8-A679-42CECB214359}" type="presParOf" srcId="{595CF741-30DD-4EE7-8FFD-E5CD76939870}" destId="{D8104526-0856-49BD-98EF-5A8EC5AC0D2B}" srcOrd="2" destOrd="0" presId="urn:microsoft.com/office/officeart/2018/2/layout/IconLabelList"/>
    <dgm:cxn modelId="{960390EE-5195-45D5-A85D-07C3305DC7B2}" type="presParOf" srcId="{2F3AD9C8-F6E3-4AEF-B508-7A8DBABF3694}" destId="{4B8D8E7B-D8C2-4EBD-98B4-83E889BAA82F}" srcOrd="3" destOrd="0" presId="urn:microsoft.com/office/officeart/2018/2/layout/IconLabelList"/>
    <dgm:cxn modelId="{C1FAE2D7-7286-4371-91D0-9AC33CD8DE88}" type="presParOf" srcId="{2F3AD9C8-F6E3-4AEF-B508-7A8DBABF3694}" destId="{320080E0-8036-47CC-991F-FBCA9376D3BE}" srcOrd="4" destOrd="0" presId="urn:microsoft.com/office/officeart/2018/2/layout/IconLabelList"/>
    <dgm:cxn modelId="{89EC0D00-8B0A-4716-B3A6-4B54205B7AD1}" type="presParOf" srcId="{320080E0-8036-47CC-991F-FBCA9376D3BE}" destId="{4975010F-1384-400B-BED4-24FDA75FAEB6}" srcOrd="0" destOrd="0" presId="urn:microsoft.com/office/officeart/2018/2/layout/IconLabelList"/>
    <dgm:cxn modelId="{9743855D-F2E8-4EAC-B420-62559387516A}" type="presParOf" srcId="{320080E0-8036-47CC-991F-FBCA9376D3BE}" destId="{BDF8E5AE-0044-402B-A341-CBE42EE1ACCE}" srcOrd="1" destOrd="0" presId="urn:microsoft.com/office/officeart/2018/2/layout/IconLabelList"/>
    <dgm:cxn modelId="{95D4790A-E3A9-42C4-8077-FCEA0EB1B75B}" type="presParOf" srcId="{320080E0-8036-47CC-991F-FBCA9376D3BE}" destId="{D4140983-A505-4E43-A5ED-3182B051C25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BD4738-CE86-4301-AC2D-EA1ADF6C9DD0}" type="doc">
      <dgm:prSet loTypeId="urn:microsoft.com/office/officeart/2005/8/layout/list1" loCatId="list" qsTypeId="urn:microsoft.com/office/officeart/2005/8/quickstyle/simple2" qsCatId="simple" csTypeId="urn:microsoft.com/office/officeart/2005/8/colors/accent1_2" csCatId="accent1"/>
      <dgm:spPr/>
      <dgm:t>
        <a:bodyPr/>
        <a:lstStyle/>
        <a:p>
          <a:endParaRPr lang="en-US"/>
        </a:p>
      </dgm:t>
    </dgm:pt>
    <dgm:pt modelId="{23059A7A-BE0E-4640-B24C-6F988D7F6701}">
      <dgm:prSet/>
      <dgm:spPr/>
      <dgm:t>
        <a:bodyPr/>
        <a:lstStyle/>
        <a:p>
          <a:r>
            <a:rPr lang="en-US"/>
            <a:t>Ask Yourself:</a:t>
          </a:r>
        </a:p>
      </dgm:t>
    </dgm:pt>
    <dgm:pt modelId="{7F9AC113-D34C-41FE-8EA2-A68F4B479789}" type="parTrans" cxnId="{DB0925A9-759A-4E86-B10C-9A246C7DBFF2}">
      <dgm:prSet/>
      <dgm:spPr/>
      <dgm:t>
        <a:bodyPr/>
        <a:lstStyle/>
        <a:p>
          <a:endParaRPr lang="en-US"/>
        </a:p>
      </dgm:t>
    </dgm:pt>
    <dgm:pt modelId="{CCAB2E6F-FDF6-4AA2-94BA-3CEF4F07EED6}" type="sibTrans" cxnId="{DB0925A9-759A-4E86-B10C-9A246C7DBFF2}">
      <dgm:prSet/>
      <dgm:spPr/>
      <dgm:t>
        <a:bodyPr/>
        <a:lstStyle/>
        <a:p>
          <a:endParaRPr lang="en-US"/>
        </a:p>
      </dgm:t>
    </dgm:pt>
    <dgm:pt modelId="{ED93F933-1E10-4289-84CF-A85A5780461A}">
      <dgm:prSet/>
      <dgm:spPr/>
      <dgm:t>
        <a:bodyPr/>
        <a:lstStyle/>
        <a:p>
          <a:r>
            <a:rPr lang="en-US"/>
            <a:t>Who do I want to reach?</a:t>
          </a:r>
        </a:p>
      </dgm:t>
    </dgm:pt>
    <dgm:pt modelId="{D58DEFBB-DF14-4B0A-80E4-5FC1EE135D8E}" type="parTrans" cxnId="{C52636B6-5C95-4572-9F8B-3786FFFEC5CB}">
      <dgm:prSet/>
      <dgm:spPr/>
      <dgm:t>
        <a:bodyPr/>
        <a:lstStyle/>
        <a:p>
          <a:endParaRPr lang="en-US"/>
        </a:p>
      </dgm:t>
    </dgm:pt>
    <dgm:pt modelId="{13200DAB-D1A2-4BDE-A8D3-8EA0360660AB}" type="sibTrans" cxnId="{C52636B6-5C95-4572-9F8B-3786FFFEC5CB}">
      <dgm:prSet/>
      <dgm:spPr/>
      <dgm:t>
        <a:bodyPr/>
        <a:lstStyle/>
        <a:p>
          <a:endParaRPr lang="en-US"/>
        </a:p>
      </dgm:t>
    </dgm:pt>
    <dgm:pt modelId="{005F7AE9-9543-4DBB-958D-DF4EC1966324}">
      <dgm:prSet/>
      <dgm:spPr/>
      <dgm:t>
        <a:bodyPr/>
        <a:lstStyle/>
        <a:p>
          <a:r>
            <a:rPr lang="en-US"/>
            <a:t>What do they care about?</a:t>
          </a:r>
        </a:p>
      </dgm:t>
    </dgm:pt>
    <dgm:pt modelId="{0CF2F7C9-78FD-45CC-A8E0-2199655E3817}" type="parTrans" cxnId="{59D82A4E-080B-4650-9C56-4E882C67A3D5}">
      <dgm:prSet/>
      <dgm:spPr/>
      <dgm:t>
        <a:bodyPr/>
        <a:lstStyle/>
        <a:p>
          <a:endParaRPr lang="en-US"/>
        </a:p>
      </dgm:t>
    </dgm:pt>
    <dgm:pt modelId="{AEDED428-75C2-4138-8430-914C02F3208E}" type="sibTrans" cxnId="{59D82A4E-080B-4650-9C56-4E882C67A3D5}">
      <dgm:prSet/>
      <dgm:spPr/>
      <dgm:t>
        <a:bodyPr/>
        <a:lstStyle/>
        <a:p>
          <a:endParaRPr lang="en-US"/>
        </a:p>
      </dgm:t>
    </dgm:pt>
    <dgm:pt modelId="{4D301632-7142-4422-A743-CDBC42D3CC6A}">
      <dgm:prSet/>
      <dgm:spPr/>
      <dgm:t>
        <a:bodyPr/>
        <a:lstStyle/>
        <a:p>
          <a:r>
            <a:rPr lang="en-US"/>
            <a:t>Where do they usually get information</a:t>
          </a:r>
        </a:p>
      </dgm:t>
    </dgm:pt>
    <dgm:pt modelId="{F714C176-DEBC-4FAF-8DC9-FC466F66B052}" type="parTrans" cxnId="{EF19EEE8-6AC9-4FF1-A838-1F279A0D30CF}">
      <dgm:prSet/>
      <dgm:spPr/>
      <dgm:t>
        <a:bodyPr/>
        <a:lstStyle/>
        <a:p>
          <a:endParaRPr lang="en-US"/>
        </a:p>
      </dgm:t>
    </dgm:pt>
    <dgm:pt modelId="{CDC875B7-3A00-4532-AA16-3E077E236F64}" type="sibTrans" cxnId="{EF19EEE8-6AC9-4FF1-A838-1F279A0D30CF}">
      <dgm:prSet/>
      <dgm:spPr/>
      <dgm:t>
        <a:bodyPr/>
        <a:lstStyle/>
        <a:p>
          <a:endParaRPr lang="en-US"/>
        </a:p>
      </dgm:t>
    </dgm:pt>
    <dgm:pt modelId="{8FF4F109-74A3-4F73-B1E2-3FB6FB20D5EA}">
      <dgm:prSet/>
      <dgm:spPr/>
      <dgm:t>
        <a:bodyPr/>
        <a:lstStyle/>
        <a:p>
          <a:r>
            <a:rPr lang="en-US"/>
            <a:t>Examples</a:t>
          </a:r>
        </a:p>
      </dgm:t>
    </dgm:pt>
    <dgm:pt modelId="{83C04AB9-EE9E-47F1-A7DB-8AEEEE0916B2}" type="parTrans" cxnId="{B9E74183-F273-4DEE-B27E-AC5C23DBFD40}">
      <dgm:prSet/>
      <dgm:spPr/>
      <dgm:t>
        <a:bodyPr/>
        <a:lstStyle/>
        <a:p>
          <a:endParaRPr lang="en-US"/>
        </a:p>
      </dgm:t>
    </dgm:pt>
    <dgm:pt modelId="{752B00FB-86FC-4DDC-9D7A-273ACCF3A2CD}" type="sibTrans" cxnId="{B9E74183-F273-4DEE-B27E-AC5C23DBFD40}">
      <dgm:prSet/>
      <dgm:spPr/>
      <dgm:t>
        <a:bodyPr/>
        <a:lstStyle/>
        <a:p>
          <a:endParaRPr lang="en-US"/>
        </a:p>
      </dgm:t>
    </dgm:pt>
    <dgm:pt modelId="{584E0401-47C4-4594-9927-2BFBC9803355}">
      <dgm:prSet/>
      <dgm:spPr/>
      <dgm:t>
        <a:bodyPr/>
        <a:lstStyle/>
        <a:p>
          <a:r>
            <a:rPr lang="en-US"/>
            <a:t>People who might be interested in joining</a:t>
          </a:r>
        </a:p>
      </dgm:t>
    </dgm:pt>
    <dgm:pt modelId="{4505AE34-DC24-4897-8069-0788469E0685}" type="parTrans" cxnId="{C6ADEBCB-11D6-4E42-80FB-6CA4F591AE12}">
      <dgm:prSet/>
      <dgm:spPr/>
      <dgm:t>
        <a:bodyPr/>
        <a:lstStyle/>
        <a:p>
          <a:endParaRPr lang="en-US"/>
        </a:p>
      </dgm:t>
    </dgm:pt>
    <dgm:pt modelId="{810AACE2-BED0-43CC-839B-55D503D9E4DF}" type="sibTrans" cxnId="{C6ADEBCB-11D6-4E42-80FB-6CA4F591AE12}">
      <dgm:prSet/>
      <dgm:spPr/>
      <dgm:t>
        <a:bodyPr/>
        <a:lstStyle/>
        <a:p>
          <a:endParaRPr lang="en-US"/>
        </a:p>
      </dgm:t>
    </dgm:pt>
    <dgm:pt modelId="{F34E8B25-F2B0-463A-BD50-936A257BA657}">
      <dgm:prSet/>
      <dgm:spPr/>
      <dgm:t>
        <a:bodyPr/>
        <a:lstStyle/>
        <a:p>
          <a:r>
            <a:rPr lang="en-US"/>
            <a:t>Current members/active volunteers</a:t>
          </a:r>
        </a:p>
      </dgm:t>
    </dgm:pt>
    <dgm:pt modelId="{B7CDE308-9805-4432-93F0-DA278D595497}" type="parTrans" cxnId="{64CB9574-78E6-4916-B1CA-53A1DBE4C998}">
      <dgm:prSet/>
      <dgm:spPr/>
      <dgm:t>
        <a:bodyPr/>
        <a:lstStyle/>
        <a:p>
          <a:endParaRPr lang="en-US"/>
        </a:p>
      </dgm:t>
    </dgm:pt>
    <dgm:pt modelId="{6024FA20-B882-4FDC-A7DB-415FF8F4251C}" type="sibTrans" cxnId="{64CB9574-78E6-4916-B1CA-53A1DBE4C998}">
      <dgm:prSet/>
      <dgm:spPr/>
      <dgm:t>
        <a:bodyPr/>
        <a:lstStyle/>
        <a:p>
          <a:endParaRPr lang="en-US"/>
        </a:p>
      </dgm:t>
    </dgm:pt>
    <dgm:pt modelId="{A595C9C9-7B7E-4364-A9A1-DD531F5FC1D0}">
      <dgm:prSet/>
      <dgm:spPr/>
      <dgm:t>
        <a:bodyPr/>
        <a:lstStyle/>
        <a:p>
          <a:r>
            <a:rPr lang="en-US"/>
            <a:t>Local community members or partners</a:t>
          </a:r>
        </a:p>
      </dgm:t>
    </dgm:pt>
    <dgm:pt modelId="{6C776CD3-FC8E-4BC9-9D49-CFEA0A562F2F}" type="parTrans" cxnId="{06A6D418-965C-45E5-8B83-86624F4A4926}">
      <dgm:prSet/>
      <dgm:spPr/>
      <dgm:t>
        <a:bodyPr/>
        <a:lstStyle/>
        <a:p>
          <a:endParaRPr lang="en-US"/>
        </a:p>
      </dgm:t>
    </dgm:pt>
    <dgm:pt modelId="{652366F0-557F-4402-A8B8-2C1067F1142E}" type="sibTrans" cxnId="{06A6D418-965C-45E5-8B83-86624F4A4926}">
      <dgm:prSet/>
      <dgm:spPr/>
      <dgm:t>
        <a:bodyPr/>
        <a:lstStyle/>
        <a:p>
          <a:endParaRPr lang="en-US"/>
        </a:p>
      </dgm:t>
    </dgm:pt>
    <dgm:pt modelId="{1BBD9F33-36D2-4E6E-BC37-E2635A46CC61}" type="pres">
      <dgm:prSet presAssocID="{47BD4738-CE86-4301-AC2D-EA1ADF6C9DD0}" presName="linear" presStyleCnt="0">
        <dgm:presLayoutVars>
          <dgm:dir/>
          <dgm:animLvl val="lvl"/>
          <dgm:resizeHandles val="exact"/>
        </dgm:presLayoutVars>
      </dgm:prSet>
      <dgm:spPr/>
    </dgm:pt>
    <dgm:pt modelId="{C1BE29CA-1545-4D70-8757-9403D9EA5D3D}" type="pres">
      <dgm:prSet presAssocID="{23059A7A-BE0E-4640-B24C-6F988D7F6701}" presName="parentLin" presStyleCnt="0"/>
      <dgm:spPr/>
    </dgm:pt>
    <dgm:pt modelId="{F539FC0B-DB77-4B19-9D24-E50D9B24198F}" type="pres">
      <dgm:prSet presAssocID="{23059A7A-BE0E-4640-B24C-6F988D7F6701}" presName="parentLeftMargin" presStyleLbl="node1" presStyleIdx="0" presStyleCnt="2"/>
      <dgm:spPr/>
    </dgm:pt>
    <dgm:pt modelId="{1BAA7975-E2D7-45FA-AA0E-9E76A44014A2}" type="pres">
      <dgm:prSet presAssocID="{23059A7A-BE0E-4640-B24C-6F988D7F6701}" presName="parentText" presStyleLbl="node1" presStyleIdx="0" presStyleCnt="2">
        <dgm:presLayoutVars>
          <dgm:chMax val="0"/>
          <dgm:bulletEnabled val="1"/>
        </dgm:presLayoutVars>
      </dgm:prSet>
      <dgm:spPr/>
    </dgm:pt>
    <dgm:pt modelId="{B2D4701F-341C-4F27-83B5-973A47C5717C}" type="pres">
      <dgm:prSet presAssocID="{23059A7A-BE0E-4640-B24C-6F988D7F6701}" presName="negativeSpace" presStyleCnt="0"/>
      <dgm:spPr/>
    </dgm:pt>
    <dgm:pt modelId="{84C5B3B8-64C7-4814-9075-D73594F5B4C8}" type="pres">
      <dgm:prSet presAssocID="{23059A7A-BE0E-4640-B24C-6F988D7F6701}" presName="childText" presStyleLbl="conFgAcc1" presStyleIdx="0" presStyleCnt="2">
        <dgm:presLayoutVars>
          <dgm:bulletEnabled val="1"/>
        </dgm:presLayoutVars>
      </dgm:prSet>
      <dgm:spPr/>
    </dgm:pt>
    <dgm:pt modelId="{98CDE219-9F33-4C9E-882F-38A924666AAC}" type="pres">
      <dgm:prSet presAssocID="{CCAB2E6F-FDF6-4AA2-94BA-3CEF4F07EED6}" presName="spaceBetweenRectangles" presStyleCnt="0"/>
      <dgm:spPr/>
    </dgm:pt>
    <dgm:pt modelId="{A5518C88-68BE-4CB3-A746-235C5C3B968A}" type="pres">
      <dgm:prSet presAssocID="{8FF4F109-74A3-4F73-B1E2-3FB6FB20D5EA}" presName="parentLin" presStyleCnt="0"/>
      <dgm:spPr/>
    </dgm:pt>
    <dgm:pt modelId="{1A8AF105-AE4F-4DAD-91DC-EBCCDA99F5E2}" type="pres">
      <dgm:prSet presAssocID="{8FF4F109-74A3-4F73-B1E2-3FB6FB20D5EA}" presName="parentLeftMargin" presStyleLbl="node1" presStyleIdx="0" presStyleCnt="2"/>
      <dgm:spPr/>
    </dgm:pt>
    <dgm:pt modelId="{B773DCD1-2D92-4C78-ABFA-2476BF4B21D1}" type="pres">
      <dgm:prSet presAssocID="{8FF4F109-74A3-4F73-B1E2-3FB6FB20D5EA}" presName="parentText" presStyleLbl="node1" presStyleIdx="1" presStyleCnt="2">
        <dgm:presLayoutVars>
          <dgm:chMax val="0"/>
          <dgm:bulletEnabled val="1"/>
        </dgm:presLayoutVars>
      </dgm:prSet>
      <dgm:spPr/>
    </dgm:pt>
    <dgm:pt modelId="{20B9E58A-9FD6-4184-B041-80875495003C}" type="pres">
      <dgm:prSet presAssocID="{8FF4F109-74A3-4F73-B1E2-3FB6FB20D5EA}" presName="negativeSpace" presStyleCnt="0"/>
      <dgm:spPr/>
    </dgm:pt>
    <dgm:pt modelId="{A792A232-598D-425B-A66B-7791F87B1FFF}" type="pres">
      <dgm:prSet presAssocID="{8FF4F109-74A3-4F73-B1E2-3FB6FB20D5EA}" presName="childText" presStyleLbl="conFgAcc1" presStyleIdx="1" presStyleCnt="2">
        <dgm:presLayoutVars>
          <dgm:bulletEnabled val="1"/>
        </dgm:presLayoutVars>
      </dgm:prSet>
      <dgm:spPr/>
    </dgm:pt>
  </dgm:ptLst>
  <dgm:cxnLst>
    <dgm:cxn modelId="{DEC3E509-DC2A-4EF8-A9F6-9A7F19695220}" type="presOf" srcId="{005F7AE9-9543-4DBB-958D-DF4EC1966324}" destId="{84C5B3B8-64C7-4814-9075-D73594F5B4C8}" srcOrd="0" destOrd="1" presId="urn:microsoft.com/office/officeart/2005/8/layout/list1"/>
    <dgm:cxn modelId="{F47EF50B-2535-4ADD-B2B6-2AF7B4B7D7D2}" type="presOf" srcId="{4D301632-7142-4422-A743-CDBC42D3CC6A}" destId="{84C5B3B8-64C7-4814-9075-D73594F5B4C8}" srcOrd="0" destOrd="2" presId="urn:microsoft.com/office/officeart/2005/8/layout/list1"/>
    <dgm:cxn modelId="{06A6D418-965C-45E5-8B83-86624F4A4926}" srcId="{8FF4F109-74A3-4F73-B1E2-3FB6FB20D5EA}" destId="{A595C9C9-7B7E-4364-A9A1-DD531F5FC1D0}" srcOrd="2" destOrd="0" parTransId="{6C776CD3-FC8E-4BC9-9D49-CFEA0A562F2F}" sibTransId="{652366F0-557F-4402-A8B8-2C1067F1142E}"/>
    <dgm:cxn modelId="{4F47F919-7CFE-4D87-983D-FDC967B95176}" type="presOf" srcId="{584E0401-47C4-4594-9927-2BFBC9803355}" destId="{A792A232-598D-425B-A66B-7791F87B1FFF}" srcOrd="0" destOrd="0" presId="urn:microsoft.com/office/officeart/2005/8/layout/list1"/>
    <dgm:cxn modelId="{59D82A4E-080B-4650-9C56-4E882C67A3D5}" srcId="{23059A7A-BE0E-4640-B24C-6F988D7F6701}" destId="{005F7AE9-9543-4DBB-958D-DF4EC1966324}" srcOrd="1" destOrd="0" parTransId="{0CF2F7C9-78FD-45CC-A8E0-2199655E3817}" sibTransId="{AEDED428-75C2-4138-8430-914C02F3208E}"/>
    <dgm:cxn modelId="{64CB9574-78E6-4916-B1CA-53A1DBE4C998}" srcId="{8FF4F109-74A3-4F73-B1E2-3FB6FB20D5EA}" destId="{F34E8B25-F2B0-463A-BD50-936A257BA657}" srcOrd="1" destOrd="0" parTransId="{B7CDE308-9805-4432-93F0-DA278D595497}" sibTransId="{6024FA20-B882-4FDC-A7DB-415FF8F4251C}"/>
    <dgm:cxn modelId="{8F10EF74-F1FF-4AA1-84E1-9D9A6F419BE7}" type="presOf" srcId="{ED93F933-1E10-4289-84CF-A85A5780461A}" destId="{84C5B3B8-64C7-4814-9075-D73594F5B4C8}" srcOrd="0" destOrd="0" presId="urn:microsoft.com/office/officeart/2005/8/layout/list1"/>
    <dgm:cxn modelId="{E754A97E-9234-4D03-BD71-5B312A628565}" type="presOf" srcId="{47BD4738-CE86-4301-AC2D-EA1ADF6C9DD0}" destId="{1BBD9F33-36D2-4E6E-BC37-E2635A46CC61}" srcOrd="0" destOrd="0" presId="urn:microsoft.com/office/officeart/2005/8/layout/list1"/>
    <dgm:cxn modelId="{B9E74183-F273-4DEE-B27E-AC5C23DBFD40}" srcId="{47BD4738-CE86-4301-AC2D-EA1ADF6C9DD0}" destId="{8FF4F109-74A3-4F73-B1E2-3FB6FB20D5EA}" srcOrd="1" destOrd="0" parTransId="{83C04AB9-EE9E-47F1-A7DB-8AEEEE0916B2}" sibTransId="{752B00FB-86FC-4DDC-9D7A-273ACCF3A2CD}"/>
    <dgm:cxn modelId="{CBE19D94-058B-4276-B933-ACB2F8148FDD}" type="presOf" srcId="{A595C9C9-7B7E-4364-A9A1-DD531F5FC1D0}" destId="{A792A232-598D-425B-A66B-7791F87B1FFF}" srcOrd="0" destOrd="2" presId="urn:microsoft.com/office/officeart/2005/8/layout/list1"/>
    <dgm:cxn modelId="{ED7DF5A6-2FAA-47F9-911A-46FB36E9FAE6}" type="presOf" srcId="{8FF4F109-74A3-4F73-B1E2-3FB6FB20D5EA}" destId="{1A8AF105-AE4F-4DAD-91DC-EBCCDA99F5E2}" srcOrd="0" destOrd="0" presId="urn:microsoft.com/office/officeart/2005/8/layout/list1"/>
    <dgm:cxn modelId="{DB0925A9-759A-4E86-B10C-9A246C7DBFF2}" srcId="{47BD4738-CE86-4301-AC2D-EA1ADF6C9DD0}" destId="{23059A7A-BE0E-4640-B24C-6F988D7F6701}" srcOrd="0" destOrd="0" parTransId="{7F9AC113-D34C-41FE-8EA2-A68F4B479789}" sibTransId="{CCAB2E6F-FDF6-4AA2-94BA-3CEF4F07EED6}"/>
    <dgm:cxn modelId="{C52636B6-5C95-4572-9F8B-3786FFFEC5CB}" srcId="{23059A7A-BE0E-4640-B24C-6F988D7F6701}" destId="{ED93F933-1E10-4289-84CF-A85A5780461A}" srcOrd="0" destOrd="0" parTransId="{D58DEFBB-DF14-4B0A-80E4-5FC1EE135D8E}" sibTransId="{13200DAB-D1A2-4BDE-A8D3-8EA0360660AB}"/>
    <dgm:cxn modelId="{05FB62B9-36AB-4EA4-982A-861D9A77ED55}" type="presOf" srcId="{23059A7A-BE0E-4640-B24C-6F988D7F6701}" destId="{F539FC0B-DB77-4B19-9D24-E50D9B24198F}" srcOrd="0" destOrd="0" presId="urn:microsoft.com/office/officeart/2005/8/layout/list1"/>
    <dgm:cxn modelId="{95154FC9-33DA-46B2-9CB5-F4337D53672B}" type="presOf" srcId="{F34E8B25-F2B0-463A-BD50-936A257BA657}" destId="{A792A232-598D-425B-A66B-7791F87B1FFF}" srcOrd="0" destOrd="1" presId="urn:microsoft.com/office/officeart/2005/8/layout/list1"/>
    <dgm:cxn modelId="{C6ADEBCB-11D6-4E42-80FB-6CA4F591AE12}" srcId="{8FF4F109-74A3-4F73-B1E2-3FB6FB20D5EA}" destId="{584E0401-47C4-4594-9927-2BFBC9803355}" srcOrd="0" destOrd="0" parTransId="{4505AE34-DC24-4897-8069-0788469E0685}" sibTransId="{810AACE2-BED0-43CC-839B-55D503D9E4DF}"/>
    <dgm:cxn modelId="{EF19EEE8-6AC9-4FF1-A838-1F279A0D30CF}" srcId="{23059A7A-BE0E-4640-B24C-6F988D7F6701}" destId="{4D301632-7142-4422-A743-CDBC42D3CC6A}" srcOrd="2" destOrd="0" parTransId="{F714C176-DEBC-4FAF-8DC9-FC466F66B052}" sibTransId="{CDC875B7-3A00-4532-AA16-3E077E236F64}"/>
    <dgm:cxn modelId="{22462FEC-0042-442F-ACD8-8E91A76D75B4}" type="presOf" srcId="{23059A7A-BE0E-4640-B24C-6F988D7F6701}" destId="{1BAA7975-E2D7-45FA-AA0E-9E76A44014A2}" srcOrd="1" destOrd="0" presId="urn:microsoft.com/office/officeart/2005/8/layout/list1"/>
    <dgm:cxn modelId="{06F73CEC-51E3-4374-AA07-B1C68F0634E8}" type="presOf" srcId="{8FF4F109-74A3-4F73-B1E2-3FB6FB20D5EA}" destId="{B773DCD1-2D92-4C78-ABFA-2476BF4B21D1}" srcOrd="1" destOrd="0" presId="urn:microsoft.com/office/officeart/2005/8/layout/list1"/>
    <dgm:cxn modelId="{DC194246-9018-4367-ABA2-7D74C7B981C7}" type="presParOf" srcId="{1BBD9F33-36D2-4E6E-BC37-E2635A46CC61}" destId="{C1BE29CA-1545-4D70-8757-9403D9EA5D3D}" srcOrd="0" destOrd="0" presId="urn:microsoft.com/office/officeart/2005/8/layout/list1"/>
    <dgm:cxn modelId="{96FBE144-640D-45B6-B501-C20AF4DCB03E}" type="presParOf" srcId="{C1BE29CA-1545-4D70-8757-9403D9EA5D3D}" destId="{F539FC0B-DB77-4B19-9D24-E50D9B24198F}" srcOrd="0" destOrd="0" presId="urn:microsoft.com/office/officeart/2005/8/layout/list1"/>
    <dgm:cxn modelId="{FB2B8860-1B3E-4734-BCC7-824238CF874E}" type="presParOf" srcId="{C1BE29CA-1545-4D70-8757-9403D9EA5D3D}" destId="{1BAA7975-E2D7-45FA-AA0E-9E76A44014A2}" srcOrd="1" destOrd="0" presId="urn:microsoft.com/office/officeart/2005/8/layout/list1"/>
    <dgm:cxn modelId="{765A8654-FAD7-40F4-B63A-5331BB96FF05}" type="presParOf" srcId="{1BBD9F33-36D2-4E6E-BC37-E2635A46CC61}" destId="{B2D4701F-341C-4F27-83B5-973A47C5717C}" srcOrd="1" destOrd="0" presId="urn:microsoft.com/office/officeart/2005/8/layout/list1"/>
    <dgm:cxn modelId="{7C1E5298-B42F-4682-9445-5FDB621D3BCF}" type="presParOf" srcId="{1BBD9F33-36D2-4E6E-BC37-E2635A46CC61}" destId="{84C5B3B8-64C7-4814-9075-D73594F5B4C8}" srcOrd="2" destOrd="0" presId="urn:microsoft.com/office/officeart/2005/8/layout/list1"/>
    <dgm:cxn modelId="{0B402ECB-F335-421D-AD47-379CD8C3A1A7}" type="presParOf" srcId="{1BBD9F33-36D2-4E6E-BC37-E2635A46CC61}" destId="{98CDE219-9F33-4C9E-882F-38A924666AAC}" srcOrd="3" destOrd="0" presId="urn:microsoft.com/office/officeart/2005/8/layout/list1"/>
    <dgm:cxn modelId="{2162811C-258E-4D3C-8B43-42B95F340301}" type="presParOf" srcId="{1BBD9F33-36D2-4E6E-BC37-E2635A46CC61}" destId="{A5518C88-68BE-4CB3-A746-235C5C3B968A}" srcOrd="4" destOrd="0" presId="urn:microsoft.com/office/officeart/2005/8/layout/list1"/>
    <dgm:cxn modelId="{B2F2740B-2C7C-47FA-B989-F25AA8DFC9BD}" type="presParOf" srcId="{A5518C88-68BE-4CB3-A746-235C5C3B968A}" destId="{1A8AF105-AE4F-4DAD-91DC-EBCCDA99F5E2}" srcOrd="0" destOrd="0" presId="urn:microsoft.com/office/officeart/2005/8/layout/list1"/>
    <dgm:cxn modelId="{41EA7BC7-5DE7-45FE-861B-A0474505E0B7}" type="presParOf" srcId="{A5518C88-68BE-4CB3-A746-235C5C3B968A}" destId="{B773DCD1-2D92-4C78-ABFA-2476BF4B21D1}" srcOrd="1" destOrd="0" presId="urn:microsoft.com/office/officeart/2005/8/layout/list1"/>
    <dgm:cxn modelId="{98120F6C-ACEA-4425-92B2-EC67DFA9FFD6}" type="presParOf" srcId="{1BBD9F33-36D2-4E6E-BC37-E2635A46CC61}" destId="{20B9E58A-9FD6-4184-B041-80875495003C}" srcOrd="5" destOrd="0" presId="urn:microsoft.com/office/officeart/2005/8/layout/list1"/>
    <dgm:cxn modelId="{14397C61-B7BC-42D1-A127-1D9E8E4AFB6D}" type="presParOf" srcId="{1BBD9F33-36D2-4E6E-BC37-E2635A46CC61}" destId="{A792A232-598D-425B-A66B-7791F87B1FF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121833-FA7B-4EDF-9254-FA6DC0B97724}" type="doc">
      <dgm:prSet loTypeId="urn:microsoft.com/office/officeart/2016/7/layout/BasicLinearProcessNumbered" loCatId="process" qsTypeId="urn:microsoft.com/office/officeart/2005/8/quickstyle/simple2" qsCatId="simple" csTypeId="urn:microsoft.com/office/officeart/2005/8/colors/accent1_2" csCatId="accent1"/>
      <dgm:spPr/>
      <dgm:t>
        <a:bodyPr/>
        <a:lstStyle/>
        <a:p>
          <a:endParaRPr lang="en-US"/>
        </a:p>
      </dgm:t>
    </dgm:pt>
    <dgm:pt modelId="{7AD281E3-4A4C-407D-96EC-B71FBC73E38E}">
      <dgm:prSet/>
      <dgm:spPr/>
      <dgm:t>
        <a:bodyPr/>
        <a:lstStyle/>
        <a:p>
          <a:r>
            <a:rPr lang="en-US"/>
            <a:t>Use the same friendly tone across platforms</a:t>
          </a:r>
        </a:p>
      </dgm:t>
    </dgm:pt>
    <dgm:pt modelId="{4A9B36B3-6430-494D-8E91-4E60811376D8}" type="parTrans" cxnId="{59C04706-8693-4745-94F6-9DCD28F1D346}">
      <dgm:prSet/>
      <dgm:spPr/>
      <dgm:t>
        <a:bodyPr/>
        <a:lstStyle/>
        <a:p>
          <a:endParaRPr lang="en-US"/>
        </a:p>
      </dgm:t>
    </dgm:pt>
    <dgm:pt modelId="{FA4BB59A-0353-4AA5-9395-7293A6B25C4D}" type="sibTrans" cxnId="{59C04706-8693-4745-94F6-9DCD28F1D346}">
      <dgm:prSet phldrT="1" phldr="0"/>
      <dgm:spPr/>
      <dgm:t>
        <a:bodyPr/>
        <a:lstStyle/>
        <a:p>
          <a:r>
            <a:rPr lang="en-US"/>
            <a:t>1</a:t>
          </a:r>
        </a:p>
      </dgm:t>
    </dgm:pt>
    <dgm:pt modelId="{2B090CD7-7A70-4350-B257-3179CDE24DDB}">
      <dgm:prSet/>
      <dgm:spPr/>
      <dgm:t>
        <a:bodyPr/>
        <a:lstStyle/>
        <a:p>
          <a:r>
            <a:rPr lang="en-US"/>
            <a:t>Use simple, easy-to-understand language</a:t>
          </a:r>
        </a:p>
      </dgm:t>
    </dgm:pt>
    <dgm:pt modelId="{E435F09F-182E-4BA7-9D26-0104F3ABACA9}" type="parTrans" cxnId="{F6103495-1D73-46D5-B612-0DE8DF3155B5}">
      <dgm:prSet/>
      <dgm:spPr/>
      <dgm:t>
        <a:bodyPr/>
        <a:lstStyle/>
        <a:p>
          <a:endParaRPr lang="en-US"/>
        </a:p>
      </dgm:t>
    </dgm:pt>
    <dgm:pt modelId="{558224C5-8592-40D5-93F0-2944F381C31F}" type="sibTrans" cxnId="{F6103495-1D73-46D5-B612-0DE8DF3155B5}">
      <dgm:prSet phldrT="2" phldr="0"/>
      <dgm:spPr/>
      <dgm:t>
        <a:bodyPr/>
        <a:lstStyle/>
        <a:p>
          <a:r>
            <a:rPr lang="en-US"/>
            <a:t>2</a:t>
          </a:r>
        </a:p>
      </dgm:t>
    </dgm:pt>
    <dgm:pt modelId="{7FC6D26A-F83C-4245-8677-DF931F947F54}">
      <dgm:prSet/>
      <dgm:spPr/>
      <dgm:t>
        <a:bodyPr/>
        <a:lstStyle/>
        <a:p>
          <a:r>
            <a:rPr lang="en-US"/>
            <a:t>Make sure the message matches on all channels (even if the wording is a little different)</a:t>
          </a:r>
        </a:p>
      </dgm:t>
    </dgm:pt>
    <dgm:pt modelId="{3A4D8AF8-CB79-4605-A5A3-33BFA8A6CEBC}" type="parTrans" cxnId="{2F507E13-897F-43D5-A483-E35CF481BE67}">
      <dgm:prSet/>
      <dgm:spPr/>
      <dgm:t>
        <a:bodyPr/>
        <a:lstStyle/>
        <a:p>
          <a:endParaRPr lang="en-US"/>
        </a:p>
      </dgm:t>
    </dgm:pt>
    <dgm:pt modelId="{CDF0C83F-71E7-4E60-9F9A-77C22782372F}" type="sibTrans" cxnId="{2F507E13-897F-43D5-A483-E35CF481BE67}">
      <dgm:prSet phldrT="3" phldr="0"/>
      <dgm:spPr/>
      <dgm:t>
        <a:bodyPr/>
        <a:lstStyle/>
        <a:p>
          <a:r>
            <a:rPr lang="en-US"/>
            <a:t>3</a:t>
          </a:r>
        </a:p>
      </dgm:t>
    </dgm:pt>
    <dgm:pt modelId="{0ADD8149-B863-4E33-9222-5A48704FDF34}" type="pres">
      <dgm:prSet presAssocID="{EB121833-FA7B-4EDF-9254-FA6DC0B97724}" presName="Name0" presStyleCnt="0">
        <dgm:presLayoutVars>
          <dgm:animLvl val="lvl"/>
          <dgm:resizeHandles val="exact"/>
        </dgm:presLayoutVars>
      </dgm:prSet>
      <dgm:spPr/>
    </dgm:pt>
    <dgm:pt modelId="{92CD556F-1B35-4641-8F23-CC7B0521008B}" type="pres">
      <dgm:prSet presAssocID="{7AD281E3-4A4C-407D-96EC-B71FBC73E38E}" presName="compositeNode" presStyleCnt="0">
        <dgm:presLayoutVars>
          <dgm:bulletEnabled val="1"/>
        </dgm:presLayoutVars>
      </dgm:prSet>
      <dgm:spPr/>
    </dgm:pt>
    <dgm:pt modelId="{9CADE91F-F64C-4886-9776-7BDB4403C18E}" type="pres">
      <dgm:prSet presAssocID="{7AD281E3-4A4C-407D-96EC-B71FBC73E38E}" presName="bgRect" presStyleLbl="bgAccFollowNode1" presStyleIdx="0" presStyleCnt="3"/>
      <dgm:spPr/>
    </dgm:pt>
    <dgm:pt modelId="{C016B2E5-7D75-414A-B22B-260ED2CE3343}" type="pres">
      <dgm:prSet presAssocID="{FA4BB59A-0353-4AA5-9395-7293A6B25C4D}" presName="sibTransNodeCircle" presStyleLbl="alignNode1" presStyleIdx="0" presStyleCnt="6">
        <dgm:presLayoutVars>
          <dgm:chMax val="0"/>
          <dgm:bulletEnabled/>
        </dgm:presLayoutVars>
      </dgm:prSet>
      <dgm:spPr/>
    </dgm:pt>
    <dgm:pt modelId="{437FBCFC-8FF8-4933-8FA2-1B1D1356C5F0}" type="pres">
      <dgm:prSet presAssocID="{7AD281E3-4A4C-407D-96EC-B71FBC73E38E}" presName="bottomLine" presStyleLbl="alignNode1" presStyleIdx="1" presStyleCnt="6">
        <dgm:presLayoutVars/>
      </dgm:prSet>
      <dgm:spPr/>
    </dgm:pt>
    <dgm:pt modelId="{5CC8C9C6-E747-4536-8EE6-1FFB608B2439}" type="pres">
      <dgm:prSet presAssocID="{7AD281E3-4A4C-407D-96EC-B71FBC73E38E}" presName="nodeText" presStyleLbl="bgAccFollowNode1" presStyleIdx="0" presStyleCnt="3">
        <dgm:presLayoutVars>
          <dgm:bulletEnabled val="1"/>
        </dgm:presLayoutVars>
      </dgm:prSet>
      <dgm:spPr/>
    </dgm:pt>
    <dgm:pt modelId="{C4B9AA0F-665A-4B04-8F9A-ACC55E115F78}" type="pres">
      <dgm:prSet presAssocID="{FA4BB59A-0353-4AA5-9395-7293A6B25C4D}" presName="sibTrans" presStyleCnt="0"/>
      <dgm:spPr/>
    </dgm:pt>
    <dgm:pt modelId="{D5748CC2-09A6-4B32-8826-01430F5D8049}" type="pres">
      <dgm:prSet presAssocID="{2B090CD7-7A70-4350-B257-3179CDE24DDB}" presName="compositeNode" presStyleCnt="0">
        <dgm:presLayoutVars>
          <dgm:bulletEnabled val="1"/>
        </dgm:presLayoutVars>
      </dgm:prSet>
      <dgm:spPr/>
    </dgm:pt>
    <dgm:pt modelId="{DB907192-7139-406D-A545-BC0164FC5B90}" type="pres">
      <dgm:prSet presAssocID="{2B090CD7-7A70-4350-B257-3179CDE24DDB}" presName="bgRect" presStyleLbl="bgAccFollowNode1" presStyleIdx="1" presStyleCnt="3"/>
      <dgm:spPr/>
    </dgm:pt>
    <dgm:pt modelId="{F4934B05-40EC-411D-915F-BA268B3D66BF}" type="pres">
      <dgm:prSet presAssocID="{558224C5-8592-40D5-93F0-2944F381C31F}" presName="sibTransNodeCircle" presStyleLbl="alignNode1" presStyleIdx="2" presStyleCnt="6">
        <dgm:presLayoutVars>
          <dgm:chMax val="0"/>
          <dgm:bulletEnabled/>
        </dgm:presLayoutVars>
      </dgm:prSet>
      <dgm:spPr/>
    </dgm:pt>
    <dgm:pt modelId="{21F7C849-00F7-479C-91C2-6FFECEAE3EDE}" type="pres">
      <dgm:prSet presAssocID="{2B090CD7-7A70-4350-B257-3179CDE24DDB}" presName="bottomLine" presStyleLbl="alignNode1" presStyleIdx="3" presStyleCnt="6">
        <dgm:presLayoutVars/>
      </dgm:prSet>
      <dgm:spPr/>
    </dgm:pt>
    <dgm:pt modelId="{C3FE5F19-511A-44DC-9685-1A99C112ADE9}" type="pres">
      <dgm:prSet presAssocID="{2B090CD7-7A70-4350-B257-3179CDE24DDB}" presName="nodeText" presStyleLbl="bgAccFollowNode1" presStyleIdx="1" presStyleCnt="3">
        <dgm:presLayoutVars>
          <dgm:bulletEnabled val="1"/>
        </dgm:presLayoutVars>
      </dgm:prSet>
      <dgm:spPr/>
    </dgm:pt>
    <dgm:pt modelId="{2B537709-1BD2-4492-954F-03548CADA4AD}" type="pres">
      <dgm:prSet presAssocID="{558224C5-8592-40D5-93F0-2944F381C31F}" presName="sibTrans" presStyleCnt="0"/>
      <dgm:spPr/>
    </dgm:pt>
    <dgm:pt modelId="{BB06B12B-B2FD-4FF1-8AB2-7A8DD5ACB15A}" type="pres">
      <dgm:prSet presAssocID="{7FC6D26A-F83C-4245-8677-DF931F947F54}" presName="compositeNode" presStyleCnt="0">
        <dgm:presLayoutVars>
          <dgm:bulletEnabled val="1"/>
        </dgm:presLayoutVars>
      </dgm:prSet>
      <dgm:spPr/>
    </dgm:pt>
    <dgm:pt modelId="{67BB0C59-7208-4C2E-9253-3EE9D92EB7DF}" type="pres">
      <dgm:prSet presAssocID="{7FC6D26A-F83C-4245-8677-DF931F947F54}" presName="bgRect" presStyleLbl="bgAccFollowNode1" presStyleIdx="2" presStyleCnt="3"/>
      <dgm:spPr/>
    </dgm:pt>
    <dgm:pt modelId="{DFE2D80A-2E09-4B40-8249-FB16699AFC3A}" type="pres">
      <dgm:prSet presAssocID="{CDF0C83F-71E7-4E60-9F9A-77C22782372F}" presName="sibTransNodeCircle" presStyleLbl="alignNode1" presStyleIdx="4" presStyleCnt="6">
        <dgm:presLayoutVars>
          <dgm:chMax val="0"/>
          <dgm:bulletEnabled/>
        </dgm:presLayoutVars>
      </dgm:prSet>
      <dgm:spPr/>
    </dgm:pt>
    <dgm:pt modelId="{5330729F-3287-4AB6-8EFF-77F11B896728}" type="pres">
      <dgm:prSet presAssocID="{7FC6D26A-F83C-4245-8677-DF931F947F54}" presName="bottomLine" presStyleLbl="alignNode1" presStyleIdx="5" presStyleCnt="6">
        <dgm:presLayoutVars/>
      </dgm:prSet>
      <dgm:spPr/>
    </dgm:pt>
    <dgm:pt modelId="{9742A039-FEFA-415A-9812-549919BDF91A}" type="pres">
      <dgm:prSet presAssocID="{7FC6D26A-F83C-4245-8677-DF931F947F54}" presName="nodeText" presStyleLbl="bgAccFollowNode1" presStyleIdx="2" presStyleCnt="3">
        <dgm:presLayoutVars>
          <dgm:bulletEnabled val="1"/>
        </dgm:presLayoutVars>
      </dgm:prSet>
      <dgm:spPr/>
    </dgm:pt>
  </dgm:ptLst>
  <dgm:cxnLst>
    <dgm:cxn modelId="{D588B105-A23B-46B5-A2D8-97875070F8A0}" type="presOf" srcId="{2B090CD7-7A70-4350-B257-3179CDE24DDB}" destId="{DB907192-7139-406D-A545-BC0164FC5B90}" srcOrd="0" destOrd="0" presId="urn:microsoft.com/office/officeart/2016/7/layout/BasicLinearProcessNumbered"/>
    <dgm:cxn modelId="{59C04706-8693-4745-94F6-9DCD28F1D346}" srcId="{EB121833-FA7B-4EDF-9254-FA6DC0B97724}" destId="{7AD281E3-4A4C-407D-96EC-B71FBC73E38E}" srcOrd="0" destOrd="0" parTransId="{4A9B36B3-6430-494D-8E91-4E60811376D8}" sibTransId="{FA4BB59A-0353-4AA5-9395-7293A6B25C4D}"/>
    <dgm:cxn modelId="{50A67A0B-B3F0-428D-ADE0-0A048E437EEF}" type="presOf" srcId="{FA4BB59A-0353-4AA5-9395-7293A6B25C4D}" destId="{C016B2E5-7D75-414A-B22B-260ED2CE3343}" srcOrd="0" destOrd="0" presId="urn:microsoft.com/office/officeart/2016/7/layout/BasicLinearProcessNumbered"/>
    <dgm:cxn modelId="{A2D14412-E112-4D46-8D62-82C79F4AB53C}" type="presOf" srcId="{558224C5-8592-40D5-93F0-2944F381C31F}" destId="{F4934B05-40EC-411D-915F-BA268B3D66BF}" srcOrd="0" destOrd="0" presId="urn:microsoft.com/office/officeart/2016/7/layout/BasicLinearProcessNumbered"/>
    <dgm:cxn modelId="{2F507E13-897F-43D5-A483-E35CF481BE67}" srcId="{EB121833-FA7B-4EDF-9254-FA6DC0B97724}" destId="{7FC6D26A-F83C-4245-8677-DF931F947F54}" srcOrd="2" destOrd="0" parTransId="{3A4D8AF8-CB79-4605-A5A3-33BFA8A6CEBC}" sibTransId="{CDF0C83F-71E7-4E60-9F9A-77C22782372F}"/>
    <dgm:cxn modelId="{8B592346-AF61-4C6E-8710-2F89951430DD}" type="presOf" srcId="{CDF0C83F-71E7-4E60-9F9A-77C22782372F}" destId="{DFE2D80A-2E09-4B40-8249-FB16699AFC3A}" srcOrd="0" destOrd="0" presId="urn:microsoft.com/office/officeart/2016/7/layout/BasicLinearProcessNumbered"/>
    <dgm:cxn modelId="{315ADF7A-0513-48D9-A938-CDF82B5A211B}" type="presOf" srcId="{7AD281E3-4A4C-407D-96EC-B71FBC73E38E}" destId="{9CADE91F-F64C-4886-9776-7BDB4403C18E}" srcOrd="0" destOrd="0" presId="urn:microsoft.com/office/officeart/2016/7/layout/BasicLinearProcessNumbered"/>
    <dgm:cxn modelId="{F6103495-1D73-46D5-B612-0DE8DF3155B5}" srcId="{EB121833-FA7B-4EDF-9254-FA6DC0B97724}" destId="{2B090CD7-7A70-4350-B257-3179CDE24DDB}" srcOrd="1" destOrd="0" parTransId="{E435F09F-182E-4BA7-9D26-0104F3ABACA9}" sibTransId="{558224C5-8592-40D5-93F0-2944F381C31F}"/>
    <dgm:cxn modelId="{DDC39AA3-48C0-4F59-BD02-5D13DFFE3B14}" type="presOf" srcId="{7AD281E3-4A4C-407D-96EC-B71FBC73E38E}" destId="{5CC8C9C6-E747-4536-8EE6-1FFB608B2439}" srcOrd="1" destOrd="0" presId="urn:microsoft.com/office/officeart/2016/7/layout/BasicLinearProcessNumbered"/>
    <dgm:cxn modelId="{95E19CC8-EE66-4E45-A834-70962AAA4677}" type="presOf" srcId="{7FC6D26A-F83C-4245-8677-DF931F947F54}" destId="{9742A039-FEFA-415A-9812-549919BDF91A}" srcOrd="1" destOrd="0" presId="urn:microsoft.com/office/officeart/2016/7/layout/BasicLinearProcessNumbered"/>
    <dgm:cxn modelId="{347E65DA-821E-4A64-B145-4A06E1356991}" type="presOf" srcId="{EB121833-FA7B-4EDF-9254-FA6DC0B97724}" destId="{0ADD8149-B863-4E33-9222-5A48704FDF34}" srcOrd="0" destOrd="0" presId="urn:microsoft.com/office/officeart/2016/7/layout/BasicLinearProcessNumbered"/>
    <dgm:cxn modelId="{45D7A7E6-7BBF-466F-88E7-0C7965DA3F03}" type="presOf" srcId="{2B090CD7-7A70-4350-B257-3179CDE24DDB}" destId="{C3FE5F19-511A-44DC-9685-1A99C112ADE9}" srcOrd="1" destOrd="0" presId="urn:microsoft.com/office/officeart/2016/7/layout/BasicLinearProcessNumbered"/>
    <dgm:cxn modelId="{E02A10F3-F733-4AA1-8A6F-ACA108628994}" type="presOf" srcId="{7FC6D26A-F83C-4245-8677-DF931F947F54}" destId="{67BB0C59-7208-4C2E-9253-3EE9D92EB7DF}" srcOrd="0" destOrd="0" presId="urn:microsoft.com/office/officeart/2016/7/layout/BasicLinearProcessNumbered"/>
    <dgm:cxn modelId="{75743516-AB3C-4A9E-9C85-E42C547C791B}" type="presParOf" srcId="{0ADD8149-B863-4E33-9222-5A48704FDF34}" destId="{92CD556F-1B35-4641-8F23-CC7B0521008B}" srcOrd="0" destOrd="0" presId="urn:microsoft.com/office/officeart/2016/7/layout/BasicLinearProcessNumbered"/>
    <dgm:cxn modelId="{ECFCE2A1-0CA4-412B-9584-111764825311}" type="presParOf" srcId="{92CD556F-1B35-4641-8F23-CC7B0521008B}" destId="{9CADE91F-F64C-4886-9776-7BDB4403C18E}" srcOrd="0" destOrd="0" presId="urn:microsoft.com/office/officeart/2016/7/layout/BasicLinearProcessNumbered"/>
    <dgm:cxn modelId="{345ED1DB-69A2-4E7C-A37B-1B0A159CC2E9}" type="presParOf" srcId="{92CD556F-1B35-4641-8F23-CC7B0521008B}" destId="{C016B2E5-7D75-414A-B22B-260ED2CE3343}" srcOrd="1" destOrd="0" presId="urn:microsoft.com/office/officeart/2016/7/layout/BasicLinearProcessNumbered"/>
    <dgm:cxn modelId="{7B2F642D-3FB6-4430-AE84-7F262469AF91}" type="presParOf" srcId="{92CD556F-1B35-4641-8F23-CC7B0521008B}" destId="{437FBCFC-8FF8-4933-8FA2-1B1D1356C5F0}" srcOrd="2" destOrd="0" presId="urn:microsoft.com/office/officeart/2016/7/layout/BasicLinearProcessNumbered"/>
    <dgm:cxn modelId="{EEB0BC25-66FA-4351-99B3-3F3B9F29E6B9}" type="presParOf" srcId="{92CD556F-1B35-4641-8F23-CC7B0521008B}" destId="{5CC8C9C6-E747-4536-8EE6-1FFB608B2439}" srcOrd="3" destOrd="0" presId="urn:microsoft.com/office/officeart/2016/7/layout/BasicLinearProcessNumbered"/>
    <dgm:cxn modelId="{D91CF46B-4160-4B6E-807B-AE62CA19F0DD}" type="presParOf" srcId="{0ADD8149-B863-4E33-9222-5A48704FDF34}" destId="{C4B9AA0F-665A-4B04-8F9A-ACC55E115F78}" srcOrd="1" destOrd="0" presId="urn:microsoft.com/office/officeart/2016/7/layout/BasicLinearProcessNumbered"/>
    <dgm:cxn modelId="{5884D0F3-06B8-4843-B6CD-6DCA980AA115}" type="presParOf" srcId="{0ADD8149-B863-4E33-9222-5A48704FDF34}" destId="{D5748CC2-09A6-4B32-8826-01430F5D8049}" srcOrd="2" destOrd="0" presId="urn:microsoft.com/office/officeart/2016/7/layout/BasicLinearProcessNumbered"/>
    <dgm:cxn modelId="{DEB1FFEE-8896-460E-845D-E0DE23B08D48}" type="presParOf" srcId="{D5748CC2-09A6-4B32-8826-01430F5D8049}" destId="{DB907192-7139-406D-A545-BC0164FC5B90}" srcOrd="0" destOrd="0" presId="urn:microsoft.com/office/officeart/2016/7/layout/BasicLinearProcessNumbered"/>
    <dgm:cxn modelId="{2001D811-70C7-4D3A-880A-113DC5ACF574}" type="presParOf" srcId="{D5748CC2-09A6-4B32-8826-01430F5D8049}" destId="{F4934B05-40EC-411D-915F-BA268B3D66BF}" srcOrd="1" destOrd="0" presId="urn:microsoft.com/office/officeart/2016/7/layout/BasicLinearProcessNumbered"/>
    <dgm:cxn modelId="{08081278-25DB-4EF8-A738-6778158A78F3}" type="presParOf" srcId="{D5748CC2-09A6-4B32-8826-01430F5D8049}" destId="{21F7C849-00F7-479C-91C2-6FFECEAE3EDE}" srcOrd="2" destOrd="0" presId="urn:microsoft.com/office/officeart/2016/7/layout/BasicLinearProcessNumbered"/>
    <dgm:cxn modelId="{14F10050-DD6A-4CF2-9B06-9FAC6DDA3C24}" type="presParOf" srcId="{D5748CC2-09A6-4B32-8826-01430F5D8049}" destId="{C3FE5F19-511A-44DC-9685-1A99C112ADE9}" srcOrd="3" destOrd="0" presId="urn:microsoft.com/office/officeart/2016/7/layout/BasicLinearProcessNumbered"/>
    <dgm:cxn modelId="{5E676DA9-B612-438C-AEE8-1224C709AE65}" type="presParOf" srcId="{0ADD8149-B863-4E33-9222-5A48704FDF34}" destId="{2B537709-1BD2-4492-954F-03548CADA4AD}" srcOrd="3" destOrd="0" presId="urn:microsoft.com/office/officeart/2016/7/layout/BasicLinearProcessNumbered"/>
    <dgm:cxn modelId="{004368AA-EADA-440A-8532-9AF14F6A0972}" type="presParOf" srcId="{0ADD8149-B863-4E33-9222-5A48704FDF34}" destId="{BB06B12B-B2FD-4FF1-8AB2-7A8DD5ACB15A}" srcOrd="4" destOrd="0" presId="urn:microsoft.com/office/officeart/2016/7/layout/BasicLinearProcessNumbered"/>
    <dgm:cxn modelId="{E1234CD1-E6BC-4D4F-ACF5-AAE5A495F586}" type="presParOf" srcId="{BB06B12B-B2FD-4FF1-8AB2-7A8DD5ACB15A}" destId="{67BB0C59-7208-4C2E-9253-3EE9D92EB7DF}" srcOrd="0" destOrd="0" presId="urn:microsoft.com/office/officeart/2016/7/layout/BasicLinearProcessNumbered"/>
    <dgm:cxn modelId="{5D87E45E-7DAD-457B-B909-502B007F9248}" type="presParOf" srcId="{BB06B12B-B2FD-4FF1-8AB2-7A8DD5ACB15A}" destId="{DFE2D80A-2E09-4B40-8249-FB16699AFC3A}" srcOrd="1" destOrd="0" presId="urn:microsoft.com/office/officeart/2016/7/layout/BasicLinearProcessNumbered"/>
    <dgm:cxn modelId="{926C3FC3-0625-4729-A0CD-7C53D23AB2E4}" type="presParOf" srcId="{BB06B12B-B2FD-4FF1-8AB2-7A8DD5ACB15A}" destId="{5330729F-3287-4AB6-8EFF-77F11B896728}" srcOrd="2" destOrd="0" presId="urn:microsoft.com/office/officeart/2016/7/layout/BasicLinearProcessNumbered"/>
    <dgm:cxn modelId="{B1B8F364-5EF1-49F7-9233-E03389DEECC2}" type="presParOf" srcId="{BB06B12B-B2FD-4FF1-8AB2-7A8DD5ACB15A}" destId="{9742A039-FEFA-415A-9812-549919BDF91A}"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3D3960-05B3-4FA8-9693-A983C0B266F1}"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FD403D7E-2433-4D6C-A7C0-CF9CB0CBB9DB}">
      <dgm:prSet/>
      <dgm:spPr/>
      <dgm:t>
        <a:bodyPr/>
        <a:lstStyle/>
        <a:p>
          <a:pPr>
            <a:defRPr cap="all"/>
          </a:pPr>
          <a:r>
            <a:rPr lang="en-US"/>
            <a:t>Planning: Google Sheets, a notebook, or a free calendar app</a:t>
          </a:r>
        </a:p>
      </dgm:t>
    </dgm:pt>
    <dgm:pt modelId="{3375715F-C51C-4423-9DE6-7FD97CC1C3EA}" type="parTrans" cxnId="{6B986982-7CE5-4ACA-BD57-1E5027B3D270}">
      <dgm:prSet/>
      <dgm:spPr/>
      <dgm:t>
        <a:bodyPr/>
        <a:lstStyle/>
        <a:p>
          <a:endParaRPr lang="en-US"/>
        </a:p>
      </dgm:t>
    </dgm:pt>
    <dgm:pt modelId="{CDDA2E64-4D72-4F2D-A870-F9AF5D3FD4D3}" type="sibTrans" cxnId="{6B986982-7CE5-4ACA-BD57-1E5027B3D270}">
      <dgm:prSet/>
      <dgm:spPr/>
      <dgm:t>
        <a:bodyPr/>
        <a:lstStyle/>
        <a:p>
          <a:endParaRPr lang="en-US"/>
        </a:p>
      </dgm:t>
    </dgm:pt>
    <dgm:pt modelId="{7F4FD27A-1984-4767-9053-483E4130CB5E}">
      <dgm:prSet/>
      <dgm:spPr/>
      <dgm:t>
        <a:bodyPr/>
        <a:lstStyle/>
        <a:p>
          <a:pPr>
            <a:defRPr cap="all"/>
          </a:pPr>
          <a:r>
            <a:rPr lang="en-US"/>
            <a:t>Scheduling: Facebook tools, Mailchimp (free plan), Buffer (free version)</a:t>
          </a:r>
        </a:p>
      </dgm:t>
    </dgm:pt>
    <dgm:pt modelId="{53B9860F-D4FA-478D-A4EC-E255AD031414}" type="parTrans" cxnId="{832E1126-C377-48F7-93FB-CE2ABC7F3FF8}">
      <dgm:prSet/>
      <dgm:spPr/>
      <dgm:t>
        <a:bodyPr/>
        <a:lstStyle/>
        <a:p>
          <a:endParaRPr lang="en-US"/>
        </a:p>
      </dgm:t>
    </dgm:pt>
    <dgm:pt modelId="{440113B0-C450-4DF8-9638-65703512534C}" type="sibTrans" cxnId="{832E1126-C377-48F7-93FB-CE2ABC7F3FF8}">
      <dgm:prSet/>
      <dgm:spPr/>
      <dgm:t>
        <a:bodyPr/>
        <a:lstStyle/>
        <a:p>
          <a:endParaRPr lang="en-US"/>
        </a:p>
      </dgm:t>
    </dgm:pt>
    <dgm:pt modelId="{41F9D244-EF6F-4582-A46D-3AF3D8123823}">
      <dgm:prSet/>
      <dgm:spPr/>
      <dgm:t>
        <a:bodyPr/>
        <a:lstStyle/>
        <a:p>
          <a:pPr>
            <a:defRPr cap="all"/>
          </a:pPr>
          <a:r>
            <a:rPr lang="en-US"/>
            <a:t>Notes or reminders to keep you on track</a:t>
          </a:r>
        </a:p>
      </dgm:t>
    </dgm:pt>
    <dgm:pt modelId="{EA8D28C5-58A2-4B7C-89A6-4852D9279E20}" type="parTrans" cxnId="{69D09466-7934-4771-AA91-FA8663D3917B}">
      <dgm:prSet/>
      <dgm:spPr/>
      <dgm:t>
        <a:bodyPr/>
        <a:lstStyle/>
        <a:p>
          <a:endParaRPr lang="en-US"/>
        </a:p>
      </dgm:t>
    </dgm:pt>
    <dgm:pt modelId="{C52625C6-119E-4D42-8BA4-81BAA228AA0C}" type="sibTrans" cxnId="{69D09466-7934-4771-AA91-FA8663D3917B}">
      <dgm:prSet/>
      <dgm:spPr/>
      <dgm:t>
        <a:bodyPr/>
        <a:lstStyle/>
        <a:p>
          <a:endParaRPr lang="en-US"/>
        </a:p>
      </dgm:t>
    </dgm:pt>
    <dgm:pt modelId="{205653BE-C3E8-4198-B813-AF53ADCE2680}" type="pres">
      <dgm:prSet presAssocID="{233D3960-05B3-4FA8-9693-A983C0B266F1}" presName="root" presStyleCnt="0">
        <dgm:presLayoutVars>
          <dgm:dir/>
          <dgm:resizeHandles val="exact"/>
        </dgm:presLayoutVars>
      </dgm:prSet>
      <dgm:spPr/>
    </dgm:pt>
    <dgm:pt modelId="{FA319D76-17DF-4AA8-9D72-01AF9602835F}" type="pres">
      <dgm:prSet presAssocID="{FD403D7E-2433-4D6C-A7C0-CF9CB0CBB9DB}" presName="compNode" presStyleCnt="0"/>
      <dgm:spPr/>
    </dgm:pt>
    <dgm:pt modelId="{D3BD66E5-BF84-409B-A783-8B3A3CC9037A}" type="pres">
      <dgm:prSet presAssocID="{FD403D7E-2433-4D6C-A7C0-CF9CB0CBB9DB}" presName="iconBgRect" presStyleLbl="bgShp" presStyleIdx="0" presStyleCnt="3"/>
      <dgm:spPr/>
    </dgm:pt>
    <dgm:pt modelId="{A0643321-ED0B-448B-92A3-189CECFDB3B3}" type="pres">
      <dgm:prSet presAssocID="{FD403D7E-2433-4D6C-A7C0-CF9CB0CBB9D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thly calendar"/>
        </a:ext>
      </dgm:extLst>
    </dgm:pt>
    <dgm:pt modelId="{59C4A541-F0FE-4372-A27B-B9D6CE726EBB}" type="pres">
      <dgm:prSet presAssocID="{FD403D7E-2433-4D6C-A7C0-CF9CB0CBB9DB}" presName="spaceRect" presStyleCnt="0"/>
      <dgm:spPr/>
    </dgm:pt>
    <dgm:pt modelId="{EDF13EF4-7670-462F-A27A-C3DEFC5B58C0}" type="pres">
      <dgm:prSet presAssocID="{FD403D7E-2433-4D6C-A7C0-CF9CB0CBB9DB}" presName="textRect" presStyleLbl="revTx" presStyleIdx="0" presStyleCnt="3">
        <dgm:presLayoutVars>
          <dgm:chMax val="1"/>
          <dgm:chPref val="1"/>
        </dgm:presLayoutVars>
      </dgm:prSet>
      <dgm:spPr/>
    </dgm:pt>
    <dgm:pt modelId="{F2E69308-A67C-4336-A703-C7460DF12285}" type="pres">
      <dgm:prSet presAssocID="{CDDA2E64-4D72-4F2D-A870-F9AF5D3FD4D3}" presName="sibTrans" presStyleCnt="0"/>
      <dgm:spPr/>
    </dgm:pt>
    <dgm:pt modelId="{2507D230-6B07-4F48-A76F-B06C3766628A}" type="pres">
      <dgm:prSet presAssocID="{7F4FD27A-1984-4767-9053-483E4130CB5E}" presName="compNode" presStyleCnt="0"/>
      <dgm:spPr/>
    </dgm:pt>
    <dgm:pt modelId="{61F7A10B-7411-410C-BD30-9FD6A99F99BF}" type="pres">
      <dgm:prSet presAssocID="{7F4FD27A-1984-4767-9053-483E4130CB5E}" presName="iconBgRect" presStyleLbl="bgShp" presStyleIdx="1" presStyleCnt="3"/>
      <dgm:spPr/>
    </dgm:pt>
    <dgm:pt modelId="{F5A56192-1A72-4776-8A94-82E050B7BBEB}" type="pres">
      <dgm:prSet presAssocID="{7F4FD27A-1984-4767-9053-483E4130CB5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chart"/>
        </a:ext>
      </dgm:extLst>
    </dgm:pt>
    <dgm:pt modelId="{5FA8E114-2F44-4940-8001-2677F24F6C84}" type="pres">
      <dgm:prSet presAssocID="{7F4FD27A-1984-4767-9053-483E4130CB5E}" presName="spaceRect" presStyleCnt="0"/>
      <dgm:spPr/>
    </dgm:pt>
    <dgm:pt modelId="{2B5CC625-BC91-49D9-B9DF-4CE61910E775}" type="pres">
      <dgm:prSet presAssocID="{7F4FD27A-1984-4767-9053-483E4130CB5E}" presName="textRect" presStyleLbl="revTx" presStyleIdx="1" presStyleCnt="3">
        <dgm:presLayoutVars>
          <dgm:chMax val="1"/>
          <dgm:chPref val="1"/>
        </dgm:presLayoutVars>
      </dgm:prSet>
      <dgm:spPr/>
    </dgm:pt>
    <dgm:pt modelId="{317F067F-0F8B-4797-A1E3-CB6AF6690A32}" type="pres">
      <dgm:prSet presAssocID="{440113B0-C450-4DF8-9638-65703512534C}" presName="sibTrans" presStyleCnt="0"/>
      <dgm:spPr/>
    </dgm:pt>
    <dgm:pt modelId="{D88D8186-79EA-418D-AC77-62ECE6D2106A}" type="pres">
      <dgm:prSet presAssocID="{41F9D244-EF6F-4582-A46D-3AF3D8123823}" presName="compNode" presStyleCnt="0"/>
      <dgm:spPr/>
    </dgm:pt>
    <dgm:pt modelId="{92CDC239-966E-4651-8CC4-897C24C2F51A}" type="pres">
      <dgm:prSet presAssocID="{41F9D244-EF6F-4582-A46D-3AF3D8123823}" presName="iconBgRect" presStyleLbl="bgShp" presStyleIdx="2" presStyleCnt="3"/>
      <dgm:spPr/>
    </dgm:pt>
    <dgm:pt modelId="{CD707401-BEE2-4AA2-847A-15F849DF08B4}" type="pres">
      <dgm:prSet presAssocID="{41F9D244-EF6F-4582-A46D-3AF3D812382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ll"/>
        </a:ext>
      </dgm:extLst>
    </dgm:pt>
    <dgm:pt modelId="{86636F04-D4C7-4505-BD7B-7A7CEB06D2A3}" type="pres">
      <dgm:prSet presAssocID="{41F9D244-EF6F-4582-A46D-3AF3D8123823}" presName="spaceRect" presStyleCnt="0"/>
      <dgm:spPr/>
    </dgm:pt>
    <dgm:pt modelId="{7E3853AE-A06E-4DDA-A6D7-BB3D1CF87113}" type="pres">
      <dgm:prSet presAssocID="{41F9D244-EF6F-4582-A46D-3AF3D8123823}" presName="textRect" presStyleLbl="revTx" presStyleIdx="2" presStyleCnt="3">
        <dgm:presLayoutVars>
          <dgm:chMax val="1"/>
          <dgm:chPref val="1"/>
        </dgm:presLayoutVars>
      </dgm:prSet>
      <dgm:spPr/>
    </dgm:pt>
  </dgm:ptLst>
  <dgm:cxnLst>
    <dgm:cxn modelId="{832E1126-C377-48F7-93FB-CE2ABC7F3FF8}" srcId="{233D3960-05B3-4FA8-9693-A983C0B266F1}" destId="{7F4FD27A-1984-4767-9053-483E4130CB5E}" srcOrd="1" destOrd="0" parTransId="{53B9860F-D4FA-478D-A4EC-E255AD031414}" sibTransId="{440113B0-C450-4DF8-9638-65703512534C}"/>
    <dgm:cxn modelId="{244DFE30-9101-4D44-B4B7-C090B7A81E2C}" type="presOf" srcId="{41F9D244-EF6F-4582-A46D-3AF3D8123823}" destId="{7E3853AE-A06E-4DDA-A6D7-BB3D1CF87113}" srcOrd="0" destOrd="0" presId="urn:microsoft.com/office/officeart/2018/5/layout/IconCircleLabelList"/>
    <dgm:cxn modelId="{A5E3C763-C977-4689-A06A-D1DDC2A4566C}" type="presOf" srcId="{233D3960-05B3-4FA8-9693-A983C0B266F1}" destId="{205653BE-C3E8-4198-B813-AF53ADCE2680}" srcOrd="0" destOrd="0" presId="urn:microsoft.com/office/officeart/2018/5/layout/IconCircleLabelList"/>
    <dgm:cxn modelId="{69D09466-7934-4771-AA91-FA8663D3917B}" srcId="{233D3960-05B3-4FA8-9693-A983C0B266F1}" destId="{41F9D244-EF6F-4582-A46D-3AF3D8123823}" srcOrd="2" destOrd="0" parTransId="{EA8D28C5-58A2-4B7C-89A6-4852D9279E20}" sibTransId="{C52625C6-119E-4D42-8BA4-81BAA228AA0C}"/>
    <dgm:cxn modelId="{5E6DBC74-9C8F-42A0-8763-7B5B5C720C8B}" type="presOf" srcId="{7F4FD27A-1984-4767-9053-483E4130CB5E}" destId="{2B5CC625-BC91-49D9-B9DF-4CE61910E775}" srcOrd="0" destOrd="0" presId="urn:microsoft.com/office/officeart/2018/5/layout/IconCircleLabelList"/>
    <dgm:cxn modelId="{6B986982-7CE5-4ACA-BD57-1E5027B3D270}" srcId="{233D3960-05B3-4FA8-9693-A983C0B266F1}" destId="{FD403D7E-2433-4D6C-A7C0-CF9CB0CBB9DB}" srcOrd="0" destOrd="0" parTransId="{3375715F-C51C-4423-9DE6-7FD97CC1C3EA}" sibTransId="{CDDA2E64-4D72-4F2D-A870-F9AF5D3FD4D3}"/>
    <dgm:cxn modelId="{5D16EE8D-FA90-4D41-8FCB-1604F2D29615}" type="presOf" srcId="{FD403D7E-2433-4D6C-A7C0-CF9CB0CBB9DB}" destId="{EDF13EF4-7670-462F-A27A-C3DEFC5B58C0}" srcOrd="0" destOrd="0" presId="urn:microsoft.com/office/officeart/2018/5/layout/IconCircleLabelList"/>
    <dgm:cxn modelId="{FA5AE50C-50ED-4D7C-B80B-7543D6008A4E}" type="presParOf" srcId="{205653BE-C3E8-4198-B813-AF53ADCE2680}" destId="{FA319D76-17DF-4AA8-9D72-01AF9602835F}" srcOrd="0" destOrd="0" presId="urn:microsoft.com/office/officeart/2018/5/layout/IconCircleLabelList"/>
    <dgm:cxn modelId="{89968548-7D71-4F60-9668-366CC40D17B9}" type="presParOf" srcId="{FA319D76-17DF-4AA8-9D72-01AF9602835F}" destId="{D3BD66E5-BF84-409B-A783-8B3A3CC9037A}" srcOrd="0" destOrd="0" presId="urn:microsoft.com/office/officeart/2018/5/layout/IconCircleLabelList"/>
    <dgm:cxn modelId="{61F56B3B-3C6B-4C22-A32E-E8994BFD04F5}" type="presParOf" srcId="{FA319D76-17DF-4AA8-9D72-01AF9602835F}" destId="{A0643321-ED0B-448B-92A3-189CECFDB3B3}" srcOrd="1" destOrd="0" presId="urn:microsoft.com/office/officeart/2018/5/layout/IconCircleLabelList"/>
    <dgm:cxn modelId="{9860400B-CD6E-4DF3-B30F-D596FF6F6065}" type="presParOf" srcId="{FA319D76-17DF-4AA8-9D72-01AF9602835F}" destId="{59C4A541-F0FE-4372-A27B-B9D6CE726EBB}" srcOrd="2" destOrd="0" presId="urn:microsoft.com/office/officeart/2018/5/layout/IconCircleLabelList"/>
    <dgm:cxn modelId="{7F818FF4-1F3A-4EE8-857E-C92D1292408B}" type="presParOf" srcId="{FA319D76-17DF-4AA8-9D72-01AF9602835F}" destId="{EDF13EF4-7670-462F-A27A-C3DEFC5B58C0}" srcOrd="3" destOrd="0" presId="urn:microsoft.com/office/officeart/2018/5/layout/IconCircleLabelList"/>
    <dgm:cxn modelId="{D753E95C-5182-4665-B0E0-22A3D6D2AF04}" type="presParOf" srcId="{205653BE-C3E8-4198-B813-AF53ADCE2680}" destId="{F2E69308-A67C-4336-A703-C7460DF12285}" srcOrd="1" destOrd="0" presId="urn:microsoft.com/office/officeart/2018/5/layout/IconCircleLabelList"/>
    <dgm:cxn modelId="{B7E1C497-1266-4AC5-A158-A817AF89E5C9}" type="presParOf" srcId="{205653BE-C3E8-4198-B813-AF53ADCE2680}" destId="{2507D230-6B07-4F48-A76F-B06C3766628A}" srcOrd="2" destOrd="0" presId="urn:microsoft.com/office/officeart/2018/5/layout/IconCircleLabelList"/>
    <dgm:cxn modelId="{5FD2DA66-53A2-40EC-8DF1-C9A512BDF036}" type="presParOf" srcId="{2507D230-6B07-4F48-A76F-B06C3766628A}" destId="{61F7A10B-7411-410C-BD30-9FD6A99F99BF}" srcOrd="0" destOrd="0" presId="urn:microsoft.com/office/officeart/2018/5/layout/IconCircleLabelList"/>
    <dgm:cxn modelId="{B902FACC-73C1-4798-B63A-5CD0E4B1710D}" type="presParOf" srcId="{2507D230-6B07-4F48-A76F-B06C3766628A}" destId="{F5A56192-1A72-4776-8A94-82E050B7BBEB}" srcOrd="1" destOrd="0" presId="urn:microsoft.com/office/officeart/2018/5/layout/IconCircleLabelList"/>
    <dgm:cxn modelId="{7D0E77A9-B349-48D5-85D9-E96AB601A6D9}" type="presParOf" srcId="{2507D230-6B07-4F48-A76F-B06C3766628A}" destId="{5FA8E114-2F44-4940-8001-2677F24F6C84}" srcOrd="2" destOrd="0" presId="urn:microsoft.com/office/officeart/2018/5/layout/IconCircleLabelList"/>
    <dgm:cxn modelId="{4C47F7A7-C431-4C2E-822A-F4ACB60697A0}" type="presParOf" srcId="{2507D230-6B07-4F48-A76F-B06C3766628A}" destId="{2B5CC625-BC91-49D9-B9DF-4CE61910E775}" srcOrd="3" destOrd="0" presId="urn:microsoft.com/office/officeart/2018/5/layout/IconCircleLabelList"/>
    <dgm:cxn modelId="{58BB7A23-D2CF-4C86-90DC-A4E9ED5E757D}" type="presParOf" srcId="{205653BE-C3E8-4198-B813-AF53ADCE2680}" destId="{317F067F-0F8B-4797-A1E3-CB6AF6690A32}" srcOrd="3" destOrd="0" presId="urn:microsoft.com/office/officeart/2018/5/layout/IconCircleLabelList"/>
    <dgm:cxn modelId="{164245EB-5A7B-434D-B3E8-41868223E662}" type="presParOf" srcId="{205653BE-C3E8-4198-B813-AF53ADCE2680}" destId="{D88D8186-79EA-418D-AC77-62ECE6D2106A}" srcOrd="4" destOrd="0" presId="urn:microsoft.com/office/officeart/2018/5/layout/IconCircleLabelList"/>
    <dgm:cxn modelId="{1991FD12-8DA1-426C-82B9-F77249F5CE6D}" type="presParOf" srcId="{D88D8186-79EA-418D-AC77-62ECE6D2106A}" destId="{92CDC239-966E-4651-8CC4-897C24C2F51A}" srcOrd="0" destOrd="0" presId="urn:microsoft.com/office/officeart/2018/5/layout/IconCircleLabelList"/>
    <dgm:cxn modelId="{A7E1CAA9-3A41-4E6E-90E1-93416A307F56}" type="presParOf" srcId="{D88D8186-79EA-418D-AC77-62ECE6D2106A}" destId="{CD707401-BEE2-4AA2-847A-15F849DF08B4}" srcOrd="1" destOrd="0" presId="urn:microsoft.com/office/officeart/2018/5/layout/IconCircleLabelList"/>
    <dgm:cxn modelId="{4D34610A-F387-4604-9304-F26BFD05064C}" type="presParOf" srcId="{D88D8186-79EA-418D-AC77-62ECE6D2106A}" destId="{86636F04-D4C7-4505-BD7B-7A7CEB06D2A3}" srcOrd="2" destOrd="0" presId="urn:microsoft.com/office/officeart/2018/5/layout/IconCircleLabelList"/>
    <dgm:cxn modelId="{611D3E46-A412-4E44-A2F7-E3653B9B3C48}" type="presParOf" srcId="{D88D8186-79EA-418D-AC77-62ECE6D2106A}" destId="{7E3853AE-A06E-4DDA-A6D7-BB3D1CF8711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1E2C4A-9389-43AC-B71D-28816B0399BC}" type="doc">
      <dgm:prSet loTypeId="urn:microsoft.com/office/officeart/2005/8/layout/vList5" loCatId="list" qsTypeId="urn:microsoft.com/office/officeart/2005/8/quickstyle/simple5" qsCatId="simple" csTypeId="urn:microsoft.com/office/officeart/2005/8/colors/accent1_2" csCatId="accent1"/>
      <dgm:spPr/>
      <dgm:t>
        <a:bodyPr/>
        <a:lstStyle/>
        <a:p>
          <a:endParaRPr lang="en-US"/>
        </a:p>
      </dgm:t>
    </dgm:pt>
    <dgm:pt modelId="{3BBED5C5-1F01-4375-A684-6BFCCFDD9FC9}">
      <dgm:prSet/>
      <dgm:spPr/>
      <dgm:t>
        <a:bodyPr/>
        <a:lstStyle/>
        <a:p>
          <a:r>
            <a:rPr lang="en-US">
              <a:latin typeface="Heebo ExtraBold"/>
            </a:rPr>
            <a:t>Know</a:t>
          </a:r>
          <a:endParaRPr lang="en-US"/>
        </a:p>
      </dgm:t>
    </dgm:pt>
    <dgm:pt modelId="{6CEDABFE-5E4D-4B47-8ED3-E7B8A22E68C6}" type="parTrans" cxnId="{938620B4-01F1-4B3B-9030-C16719267F38}">
      <dgm:prSet/>
      <dgm:spPr/>
      <dgm:t>
        <a:bodyPr/>
        <a:lstStyle/>
        <a:p>
          <a:endParaRPr lang="en-US"/>
        </a:p>
      </dgm:t>
    </dgm:pt>
    <dgm:pt modelId="{F07E3994-7512-4916-88A5-F018D724DA5A}" type="sibTrans" cxnId="{938620B4-01F1-4B3B-9030-C16719267F38}">
      <dgm:prSet/>
      <dgm:spPr/>
      <dgm:t>
        <a:bodyPr/>
        <a:lstStyle/>
        <a:p>
          <a:endParaRPr lang="en-US"/>
        </a:p>
      </dgm:t>
    </dgm:pt>
    <dgm:pt modelId="{1D7103DD-9CCA-4067-9551-0B53F6123DE4}">
      <dgm:prSet/>
      <dgm:spPr/>
      <dgm:t>
        <a:bodyPr/>
        <a:lstStyle/>
        <a:p>
          <a:r>
            <a:rPr lang="en-US"/>
            <a:t>Know who you’re talking to</a:t>
          </a:r>
        </a:p>
      </dgm:t>
    </dgm:pt>
    <dgm:pt modelId="{F210B95F-A613-4606-BAE1-34C8F45598B4}" type="parTrans" cxnId="{27EFCFF9-2DB7-4754-934A-BA61B8D505D2}">
      <dgm:prSet/>
      <dgm:spPr/>
      <dgm:t>
        <a:bodyPr/>
        <a:lstStyle/>
        <a:p>
          <a:endParaRPr lang="en-US"/>
        </a:p>
      </dgm:t>
    </dgm:pt>
    <dgm:pt modelId="{3F80F64C-C746-43F5-8D05-B3293B397F18}" type="sibTrans" cxnId="{27EFCFF9-2DB7-4754-934A-BA61B8D505D2}">
      <dgm:prSet/>
      <dgm:spPr/>
      <dgm:t>
        <a:bodyPr/>
        <a:lstStyle/>
        <a:p>
          <a:endParaRPr lang="en-US"/>
        </a:p>
      </dgm:t>
    </dgm:pt>
    <dgm:pt modelId="{20ED6FC6-2719-4AE8-8942-F2FE6FFAA327}">
      <dgm:prSet phldr="0"/>
      <dgm:spPr/>
      <dgm:t>
        <a:bodyPr/>
        <a:lstStyle/>
        <a:p>
          <a:r>
            <a:rPr lang="en-US">
              <a:latin typeface="Heebo ExtraBold"/>
            </a:rPr>
            <a:t>Clear</a:t>
          </a:r>
          <a:endParaRPr lang="en-US"/>
        </a:p>
      </dgm:t>
    </dgm:pt>
    <dgm:pt modelId="{50C7840D-9052-4E24-BA81-A63508578D6C}" type="parTrans" cxnId="{D5AC72E8-9740-4859-86EF-66090A765AEE}">
      <dgm:prSet/>
      <dgm:spPr/>
      <dgm:t>
        <a:bodyPr/>
        <a:lstStyle/>
        <a:p>
          <a:endParaRPr lang="en-US"/>
        </a:p>
      </dgm:t>
    </dgm:pt>
    <dgm:pt modelId="{0C8D0944-14C5-4E35-8903-D32FEF948553}" type="sibTrans" cxnId="{D5AC72E8-9740-4859-86EF-66090A765AEE}">
      <dgm:prSet/>
      <dgm:spPr/>
      <dgm:t>
        <a:bodyPr/>
        <a:lstStyle/>
        <a:p>
          <a:endParaRPr lang="en-US"/>
        </a:p>
      </dgm:t>
    </dgm:pt>
    <dgm:pt modelId="{7AFA53BF-48B0-4398-BD9E-CE3F06C03245}">
      <dgm:prSet/>
      <dgm:spPr/>
      <dgm:t>
        <a:bodyPr/>
        <a:lstStyle/>
        <a:p>
          <a:r>
            <a:rPr lang="en-US"/>
            <a:t>Keep your messages clear and consistent</a:t>
          </a:r>
        </a:p>
      </dgm:t>
    </dgm:pt>
    <dgm:pt modelId="{109DABC5-41C9-4687-85DD-F4872C4444F6}" type="parTrans" cxnId="{F3563688-BCDE-4599-9405-F20FF2E5015B}">
      <dgm:prSet/>
      <dgm:spPr/>
      <dgm:t>
        <a:bodyPr/>
        <a:lstStyle/>
        <a:p>
          <a:endParaRPr lang="en-US"/>
        </a:p>
      </dgm:t>
    </dgm:pt>
    <dgm:pt modelId="{56DF1ABD-C1FC-4D7B-B85B-B96C539C3EAB}" type="sibTrans" cxnId="{F3563688-BCDE-4599-9405-F20FF2E5015B}">
      <dgm:prSet/>
      <dgm:spPr/>
      <dgm:t>
        <a:bodyPr/>
        <a:lstStyle/>
        <a:p>
          <a:endParaRPr lang="en-US"/>
        </a:p>
      </dgm:t>
    </dgm:pt>
    <dgm:pt modelId="{D44B2A5B-E6A5-49F8-B947-DB81144AEE30}">
      <dgm:prSet/>
      <dgm:spPr/>
      <dgm:t>
        <a:bodyPr/>
        <a:lstStyle/>
        <a:p>
          <a:r>
            <a:rPr lang="en-US">
              <a:latin typeface="Heebo ExtraBold"/>
            </a:rPr>
            <a:t>Plan</a:t>
          </a:r>
          <a:endParaRPr lang="en-US"/>
        </a:p>
      </dgm:t>
    </dgm:pt>
    <dgm:pt modelId="{9641FE1B-2017-4005-B5CE-804FF4C00CFC}" type="parTrans" cxnId="{5DDC2F48-148C-42A1-8019-CB7EE80810B7}">
      <dgm:prSet/>
      <dgm:spPr/>
      <dgm:t>
        <a:bodyPr/>
        <a:lstStyle/>
        <a:p>
          <a:endParaRPr lang="en-US"/>
        </a:p>
      </dgm:t>
    </dgm:pt>
    <dgm:pt modelId="{D4C72A89-93B0-4794-BABC-92A5A7BD9DA8}" type="sibTrans" cxnId="{5DDC2F48-148C-42A1-8019-CB7EE80810B7}">
      <dgm:prSet/>
      <dgm:spPr/>
      <dgm:t>
        <a:bodyPr/>
        <a:lstStyle/>
        <a:p>
          <a:endParaRPr lang="en-US"/>
        </a:p>
      </dgm:t>
    </dgm:pt>
    <dgm:pt modelId="{0843F98D-6DA3-428B-9ECD-0320ED05293D}">
      <dgm:prSet/>
      <dgm:spPr/>
      <dgm:t>
        <a:bodyPr/>
        <a:lstStyle/>
        <a:p>
          <a:r>
            <a:rPr lang="en-US"/>
            <a:t>Use a calendar or planner</a:t>
          </a:r>
        </a:p>
      </dgm:t>
    </dgm:pt>
    <dgm:pt modelId="{549C59C4-D53B-499E-9ABC-DC39EFDBC0EE}" type="parTrans" cxnId="{F7EE028D-5533-48FF-9C82-5B494CEF8792}">
      <dgm:prSet/>
      <dgm:spPr/>
      <dgm:t>
        <a:bodyPr/>
        <a:lstStyle/>
        <a:p>
          <a:endParaRPr lang="en-US"/>
        </a:p>
      </dgm:t>
    </dgm:pt>
    <dgm:pt modelId="{9D298632-1CBF-473F-848B-98663D6DB95B}" type="sibTrans" cxnId="{F7EE028D-5533-48FF-9C82-5B494CEF8792}">
      <dgm:prSet/>
      <dgm:spPr/>
      <dgm:t>
        <a:bodyPr/>
        <a:lstStyle/>
        <a:p>
          <a:endParaRPr lang="en-US"/>
        </a:p>
      </dgm:t>
    </dgm:pt>
    <dgm:pt modelId="{CECB2518-229A-4480-A439-F2A06DBD5894}">
      <dgm:prSet/>
      <dgm:spPr/>
      <dgm:t>
        <a:bodyPr/>
        <a:lstStyle/>
        <a:p>
          <a:r>
            <a:rPr lang="en-US"/>
            <a:t>Try</a:t>
          </a:r>
        </a:p>
      </dgm:t>
    </dgm:pt>
    <dgm:pt modelId="{66DFB52B-FE3C-4714-AE48-9AE2ED3733BF}" type="parTrans" cxnId="{E9415959-996A-4377-9A93-36E0CC42C7F0}">
      <dgm:prSet/>
      <dgm:spPr/>
      <dgm:t>
        <a:bodyPr/>
        <a:lstStyle/>
        <a:p>
          <a:endParaRPr lang="en-US"/>
        </a:p>
      </dgm:t>
    </dgm:pt>
    <dgm:pt modelId="{2D3D4681-9660-4BD7-A6E0-C30C47122476}" type="sibTrans" cxnId="{E9415959-996A-4377-9A93-36E0CC42C7F0}">
      <dgm:prSet/>
      <dgm:spPr/>
      <dgm:t>
        <a:bodyPr/>
        <a:lstStyle/>
        <a:p>
          <a:endParaRPr lang="en-US"/>
        </a:p>
      </dgm:t>
    </dgm:pt>
    <dgm:pt modelId="{B34D7AF1-5917-48F0-827F-939E56826E8D}">
      <dgm:prSet/>
      <dgm:spPr/>
      <dgm:t>
        <a:bodyPr/>
        <a:lstStyle/>
        <a:p>
          <a:r>
            <a:rPr lang="en-US"/>
            <a:t>Try simple tools to stay organized</a:t>
          </a:r>
        </a:p>
      </dgm:t>
    </dgm:pt>
    <dgm:pt modelId="{CE7ABCE7-7803-47AA-892D-235B9479EB1B}" type="parTrans" cxnId="{D56F7332-B6F6-4E48-8AB5-11DED2AC08D5}">
      <dgm:prSet/>
      <dgm:spPr/>
      <dgm:t>
        <a:bodyPr/>
        <a:lstStyle/>
        <a:p>
          <a:endParaRPr lang="en-US"/>
        </a:p>
      </dgm:t>
    </dgm:pt>
    <dgm:pt modelId="{78EA5F9B-BB2C-44DB-B5AB-C4D570786487}" type="sibTrans" cxnId="{D56F7332-B6F6-4E48-8AB5-11DED2AC08D5}">
      <dgm:prSet/>
      <dgm:spPr/>
      <dgm:t>
        <a:bodyPr/>
        <a:lstStyle/>
        <a:p>
          <a:endParaRPr lang="en-US"/>
        </a:p>
      </dgm:t>
    </dgm:pt>
    <dgm:pt modelId="{800B1A0B-CC69-4361-9151-51473F6C8C32}">
      <dgm:prSet/>
      <dgm:spPr/>
      <dgm:t>
        <a:bodyPr/>
        <a:lstStyle/>
        <a:p>
          <a:r>
            <a:rPr lang="en-US"/>
            <a:t>Learn</a:t>
          </a:r>
        </a:p>
      </dgm:t>
    </dgm:pt>
    <dgm:pt modelId="{9D31EF99-D193-4FDF-950C-77D28AC99FEA}" type="parTrans" cxnId="{1609DDC9-4E7F-41EE-9B43-DB4BCBDA0845}">
      <dgm:prSet/>
      <dgm:spPr/>
      <dgm:t>
        <a:bodyPr/>
        <a:lstStyle/>
        <a:p>
          <a:endParaRPr lang="en-US"/>
        </a:p>
      </dgm:t>
    </dgm:pt>
    <dgm:pt modelId="{4149FE1C-2F71-4A5D-BED2-BBEA6C32A803}" type="sibTrans" cxnId="{1609DDC9-4E7F-41EE-9B43-DB4BCBDA0845}">
      <dgm:prSet/>
      <dgm:spPr/>
      <dgm:t>
        <a:bodyPr/>
        <a:lstStyle/>
        <a:p>
          <a:endParaRPr lang="en-US"/>
        </a:p>
      </dgm:t>
    </dgm:pt>
    <dgm:pt modelId="{A6CBF11A-7F09-47FE-949F-9E2CACB882BF}">
      <dgm:prSet/>
      <dgm:spPr/>
      <dgm:t>
        <a:bodyPr/>
        <a:lstStyle/>
        <a:p>
          <a:r>
            <a:rPr lang="en-US"/>
            <a:t>Learn from what works (and what doesn’t!)</a:t>
          </a:r>
        </a:p>
      </dgm:t>
    </dgm:pt>
    <dgm:pt modelId="{DBD7B5D9-9461-428A-94DA-71D1DDDCA6F5}" type="parTrans" cxnId="{AD169AA6-9691-46A8-983F-57B757A041C8}">
      <dgm:prSet/>
      <dgm:spPr/>
      <dgm:t>
        <a:bodyPr/>
        <a:lstStyle/>
        <a:p>
          <a:endParaRPr lang="en-US"/>
        </a:p>
      </dgm:t>
    </dgm:pt>
    <dgm:pt modelId="{5A317C06-8C3A-494E-B972-01907DFDED55}" type="sibTrans" cxnId="{AD169AA6-9691-46A8-983F-57B757A041C8}">
      <dgm:prSet/>
      <dgm:spPr/>
      <dgm:t>
        <a:bodyPr/>
        <a:lstStyle/>
        <a:p>
          <a:endParaRPr lang="en-US"/>
        </a:p>
      </dgm:t>
    </dgm:pt>
    <dgm:pt modelId="{B9398F97-CE94-4B23-8816-9EE17DC4222F}" type="pres">
      <dgm:prSet presAssocID="{C21E2C4A-9389-43AC-B71D-28816B0399BC}" presName="Name0" presStyleCnt="0">
        <dgm:presLayoutVars>
          <dgm:dir/>
          <dgm:animLvl val="lvl"/>
          <dgm:resizeHandles val="exact"/>
        </dgm:presLayoutVars>
      </dgm:prSet>
      <dgm:spPr/>
    </dgm:pt>
    <dgm:pt modelId="{615F0A73-62C1-4E82-A537-0BE8BD0528C6}" type="pres">
      <dgm:prSet presAssocID="{3BBED5C5-1F01-4375-A684-6BFCCFDD9FC9}" presName="linNode" presStyleCnt="0"/>
      <dgm:spPr/>
    </dgm:pt>
    <dgm:pt modelId="{2699914B-F186-44EF-9ABF-9E411BAE1CBC}" type="pres">
      <dgm:prSet presAssocID="{3BBED5C5-1F01-4375-A684-6BFCCFDD9FC9}" presName="parentText" presStyleLbl="node1" presStyleIdx="0" presStyleCnt="5">
        <dgm:presLayoutVars>
          <dgm:chMax val="1"/>
          <dgm:bulletEnabled val="1"/>
        </dgm:presLayoutVars>
      </dgm:prSet>
      <dgm:spPr/>
    </dgm:pt>
    <dgm:pt modelId="{52184DC9-CF83-4046-A16F-6BD49FE818E9}" type="pres">
      <dgm:prSet presAssocID="{3BBED5C5-1F01-4375-A684-6BFCCFDD9FC9}" presName="descendantText" presStyleLbl="alignAccFollowNode1" presStyleIdx="0" presStyleCnt="5">
        <dgm:presLayoutVars>
          <dgm:bulletEnabled val="1"/>
        </dgm:presLayoutVars>
      </dgm:prSet>
      <dgm:spPr/>
    </dgm:pt>
    <dgm:pt modelId="{2F88A601-902F-4163-A1A9-CA9BC71AAB5B}" type="pres">
      <dgm:prSet presAssocID="{F07E3994-7512-4916-88A5-F018D724DA5A}" presName="sp" presStyleCnt="0"/>
      <dgm:spPr/>
    </dgm:pt>
    <dgm:pt modelId="{C9496941-C57D-44BF-8721-1E96CD726C69}" type="pres">
      <dgm:prSet presAssocID="{20ED6FC6-2719-4AE8-8942-F2FE6FFAA327}" presName="linNode" presStyleCnt="0"/>
      <dgm:spPr/>
    </dgm:pt>
    <dgm:pt modelId="{CB1992D7-39AE-40DF-AD52-6B717AFB322E}" type="pres">
      <dgm:prSet presAssocID="{20ED6FC6-2719-4AE8-8942-F2FE6FFAA327}" presName="parentText" presStyleLbl="node1" presStyleIdx="1" presStyleCnt="5">
        <dgm:presLayoutVars>
          <dgm:chMax val="1"/>
          <dgm:bulletEnabled val="1"/>
        </dgm:presLayoutVars>
      </dgm:prSet>
      <dgm:spPr/>
    </dgm:pt>
    <dgm:pt modelId="{C0452D51-63FC-4E89-9D49-9CADC35F5CD1}" type="pres">
      <dgm:prSet presAssocID="{20ED6FC6-2719-4AE8-8942-F2FE6FFAA327}" presName="descendantText" presStyleLbl="alignAccFollowNode1" presStyleIdx="1" presStyleCnt="5">
        <dgm:presLayoutVars>
          <dgm:bulletEnabled val="1"/>
        </dgm:presLayoutVars>
      </dgm:prSet>
      <dgm:spPr/>
    </dgm:pt>
    <dgm:pt modelId="{A7B387C8-7FCA-46F1-8D2C-6077509F3C88}" type="pres">
      <dgm:prSet presAssocID="{0C8D0944-14C5-4E35-8903-D32FEF948553}" presName="sp" presStyleCnt="0"/>
      <dgm:spPr/>
    </dgm:pt>
    <dgm:pt modelId="{D2CA1F34-6340-41A9-BC04-3EB78CCD0E06}" type="pres">
      <dgm:prSet presAssocID="{D44B2A5B-E6A5-49F8-B947-DB81144AEE30}" presName="linNode" presStyleCnt="0"/>
      <dgm:spPr/>
    </dgm:pt>
    <dgm:pt modelId="{2582A514-3040-4345-805D-7F5ECF8B35F8}" type="pres">
      <dgm:prSet presAssocID="{D44B2A5B-E6A5-49F8-B947-DB81144AEE30}" presName="parentText" presStyleLbl="node1" presStyleIdx="2" presStyleCnt="5">
        <dgm:presLayoutVars>
          <dgm:chMax val="1"/>
          <dgm:bulletEnabled val="1"/>
        </dgm:presLayoutVars>
      </dgm:prSet>
      <dgm:spPr/>
    </dgm:pt>
    <dgm:pt modelId="{7459CC3E-0D6F-4858-B4C6-666DE45E33CA}" type="pres">
      <dgm:prSet presAssocID="{D44B2A5B-E6A5-49F8-B947-DB81144AEE30}" presName="descendantText" presStyleLbl="alignAccFollowNode1" presStyleIdx="2" presStyleCnt="5">
        <dgm:presLayoutVars>
          <dgm:bulletEnabled val="1"/>
        </dgm:presLayoutVars>
      </dgm:prSet>
      <dgm:spPr/>
    </dgm:pt>
    <dgm:pt modelId="{8BB38745-EDC5-4CC7-A26F-550925FBD6EE}" type="pres">
      <dgm:prSet presAssocID="{D4C72A89-93B0-4794-BABC-92A5A7BD9DA8}" presName="sp" presStyleCnt="0"/>
      <dgm:spPr/>
    </dgm:pt>
    <dgm:pt modelId="{B48D57A4-6AD8-4554-8D86-394EDAE2ABA5}" type="pres">
      <dgm:prSet presAssocID="{CECB2518-229A-4480-A439-F2A06DBD5894}" presName="linNode" presStyleCnt="0"/>
      <dgm:spPr/>
    </dgm:pt>
    <dgm:pt modelId="{501639FB-A11E-4439-B4D7-A03BB4A8608D}" type="pres">
      <dgm:prSet presAssocID="{CECB2518-229A-4480-A439-F2A06DBD5894}" presName="parentText" presStyleLbl="node1" presStyleIdx="3" presStyleCnt="5">
        <dgm:presLayoutVars>
          <dgm:chMax val="1"/>
          <dgm:bulletEnabled val="1"/>
        </dgm:presLayoutVars>
      </dgm:prSet>
      <dgm:spPr/>
    </dgm:pt>
    <dgm:pt modelId="{C501F986-A013-429D-A490-A667F187FD9D}" type="pres">
      <dgm:prSet presAssocID="{CECB2518-229A-4480-A439-F2A06DBD5894}" presName="descendantText" presStyleLbl="alignAccFollowNode1" presStyleIdx="3" presStyleCnt="5">
        <dgm:presLayoutVars>
          <dgm:bulletEnabled val="1"/>
        </dgm:presLayoutVars>
      </dgm:prSet>
      <dgm:spPr/>
    </dgm:pt>
    <dgm:pt modelId="{77FD99B2-6A18-4B5B-9CFC-E47FD52E96DA}" type="pres">
      <dgm:prSet presAssocID="{2D3D4681-9660-4BD7-A6E0-C30C47122476}" presName="sp" presStyleCnt="0"/>
      <dgm:spPr/>
    </dgm:pt>
    <dgm:pt modelId="{72DCB7CE-0682-449E-AB66-CA6D1C1E1DD4}" type="pres">
      <dgm:prSet presAssocID="{800B1A0B-CC69-4361-9151-51473F6C8C32}" presName="linNode" presStyleCnt="0"/>
      <dgm:spPr/>
    </dgm:pt>
    <dgm:pt modelId="{2C525E26-0E39-4E39-8066-0B93FD198A21}" type="pres">
      <dgm:prSet presAssocID="{800B1A0B-CC69-4361-9151-51473F6C8C32}" presName="parentText" presStyleLbl="node1" presStyleIdx="4" presStyleCnt="5">
        <dgm:presLayoutVars>
          <dgm:chMax val="1"/>
          <dgm:bulletEnabled val="1"/>
        </dgm:presLayoutVars>
      </dgm:prSet>
      <dgm:spPr/>
    </dgm:pt>
    <dgm:pt modelId="{D227296E-EAC7-4FF6-966A-3343CD50266C}" type="pres">
      <dgm:prSet presAssocID="{800B1A0B-CC69-4361-9151-51473F6C8C32}" presName="descendantText" presStyleLbl="alignAccFollowNode1" presStyleIdx="4" presStyleCnt="5">
        <dgm:presLayoutVars>
          <dgm:bulletEnabled val="1"/>
        </dgm:presLayoutVars>
      </dgm:prSet>
      <dgm:spPr/>
    </dgm:pt>
  </dgm:ptLst>
  <dgm:cxnLst>
    <dgm:cxn modelId="{21198A1B-3381-4643-9EA8-72D8B8EA8356}" type="presOf" srcId="{20ED6FC6-2719-4AE8-8942-F2FE6FFAA327}" destId="{CB1992D7-39AE-40DF-AD52-6B717AFB322E}" srcOrd="0" destOrd="0" presId="urn:microsoft.com/office/officeart/2005/8/layout/vList5"/>
    <dgm:cxn modelId="{1C144928-50A4-4F50-8B17-F74F5852D79D}" type="presOf" srcId="{A6CBF11A-7F09-47FE-949F-9E2CACB882BF}" destId="{D227296E-EAC7-4FF6-966A-3343CD50266C}" srcOrd="0" destOrd="0" presId="urn:microsoft.com/office/officeart/2005/8/layout/vList5"/>
    <dgm:cxn modelId="{5EF3E229-8E4E-44E1-9321-5FC0AEFF431F}" type="presOf" srcId="{0843F98D-6DA3-428B-9ECD-0320ED05293D}" destId="{7459CC3E-0D6F-4858-B4C6-666DE45E33CA}" srcOrd="0" destOrd="0" presId="urn:microsoft.com/office/officeart/2005/8/layout/vList5"/>
    <dgm:cxn modelId="{7CCC062A-35AC-4F00-ADFB-5EE9E25E4A82}" type="presOf" srcId="{CECB2518-229A-4480-A439-F2A06DBD5894}" destId="{501639FB-A11E-4439-B4D7-A03BB4A8608D}" srcOrd="0" destOrd="0" presId="urn:microsoft.com/office/officeart/2005/8/layout/vList5"/>
    <dgm:cxn modelId="{F574F72F-6400-44D7-AC09-FB7F5926A2C8}" type="presOf" srcId="{D44B2A5B-E6A5-49F8-B947-DB81144AEE30}" destId="{2582A514-3040-4345-805D-7F5ECF8B35F8}" srcOrd="0" destOrd="0" presId="urn:microsoft.com/office/officeart/2005/8/layout/vList5"/>
    <dgm:cxn modelId="{D56F7332-B6F6-4E48-8AB5-11DED2AC08D5}" srcId="{CECB2518-229A-4480-A439-F2A06DBD5894}" destId="{B34D7AF1-5917-48F0-827F-939E56826E8D}" srcOrd="0" destOrd="0" parTransId="{CE7ABCE7-7803-47AA-892D-235B9479EB1B}" sibTransId="{78EA5F9B-BB2C-44DB-B5AB-C4D570786487}"/>
    <dgm:cxn modelId="{5DDC2F48-148C-42A1-8019-CB7EE80810B7}" srcId="{C21E2C4A-9389-43AC-B71D-28816B0399BC}" destId="{D44B2A5B-E6A5-49F8-B947-DB81144AEE30}" srcOrd="2" destOrd="0" parTransId="{9641FE1B-2017-4005-B5CE-804FF4C00CFC}" sibTransId="{D4C72A89-93B0-4794-BABC-92A5A7BD9DA8}"/>
    <dgm:cxn modelId="{65BE1D78-10CF-4E86-8151-C544B5E2ED0E}" type="presOf" srcId="{7AFA53BF-48B0-4398-BD9E-CE3F06C03245}" destId="{C0452D51-63FC-4E89-9D49-9CADC35F5CD1}" srcOrd="0" destOrd="0" presId="urn:microsoft.com/office/officeart/2005/8/layout/vList5"/>
    <dgm:cxn modelId="{E9415959-996A-4377-9A93-36E0CC42C7F0}" srcId="{C21E2C4A-9389-43AC-B71D-28816B0399BC}" destId="{CECB2518-229A-4480-A439-F2A06DBD5894}" srcOrd="3" destOrd="0" parTransId="{66DFB52B-FE3C-4714-AE48-9AE2ED3733BF}" sibTransId="{2D3D4681-9660-4BD7-A6E0-C30C47122476}"/>
    <dgm:cxn modelId="{F3563688-BCDE-4599-9405-F20FF2E5015B}" srcId="{20ED6FC6-2719-4AE8-8942-F2FE6FFAA327}" destId="{7AFA53BF-48B0-4398-BD9E-CE3F06C03245}" srcOrd="0" destOrd="0" parTransId="{109DABC5-41C9-4687-85DD-F4872C4444F6}" sibTransId="{56DF1ABD-C1FC-4D7B-B85B-B96C539C3EAB}"/>
    <dgm:cxn modelId="{F7EE028D-5533-48FF-9C82-5B494CEF8792}" srcId="{D44B2A5B-E6A5-49F8-B947-DB81144AEE30}" destId="{0843F98D-6DA3-428B-9ECD-0320ED05293D}" srcOrd="0" destOrd="0" parTransId="{549C59C4-D53B-499E-9ABC-DC39EFDBC0EE}" sibTransId="{9D298632-1CBF-473F-848B-98663D6DB95B}"/>
    <dgm:cxn modelId="{F9918A95-B6F4-409D-8196-22CD9A096C04}" type="presOf" srcId="{800B1A0B-CC69-4361-9151-51473F6C8C32}" destId="{2C525E26-0E39-4E39-8066-0B93FD198A21}" srcOrd="0" destOrd="0" presId="urn:microsoft.com/office/officeart/2005/8/layout/vList5"/>
    <dgm:cxn modelId="{AD169AA6-9691-46A8-983F-57B757A041C8}" srcId="{800B1A0B-CC69-4361-9151-51473F6C8C32}" destId="{A6CBF11A-7F09-47FE-949F-9E2CACB882BF}" srcOrd="0" destOrd="0" parTransId="{DBD7B5D9-9461-428A-94DA-71D1DDDCA6F5}" sibTransId="{5A317C06-8C3A-494E-B972-01907DFDED55}"/>
    <dgm:cxn modelId="{28CA91AF-BF6F-4905-8D87-C95B7C87180B}" type="presOf" srcId="{3BBED5C5-1F01-4375-A684-6BFCCFDD9FC9}" destId="{2699914B-F186-44EF-9ABF-9E411BAE1CBC}" srcOrd="0" destOrd="0" presId="urn:microsoft.com/office/officeart/2005/8/layout/vList5"/>
    <dgm:cxn modelId="{D67812B1-9AFB-46CB-826B-E9E5CBEC5C0B}" type="presOf" srcId="{B34D7AF1-5917-48F0-827F-939E56826E8D}" destId="{C501F986-A013-429D-A490-A667F187FD9D}" srcOrd="0" destOrd="0" presId="urn:microsoft.com/office/officeart/2005/8/layout/vList5"/>
    <dgm:cxn modelId="{938620B4-01F1-4B3B-9030-C16719267F38}" srcId="{C21E2C4A-9389-43AC-B71D-28816B0399BC}" destId="{3BBED5C5-1F01-4375-A684-6BFCCFDD9FC9}" srcOrd="0" destOrd="0" parTransId="{6CEDABFE-5E4D-4B47-8ED3-E7B8A22E68C6}" sibTransId="{F07E3994-7512-4916-88A5-F018D724DA5A}"/>
    <dgm:cxn modelId="{F8F365B4-0261-429A-8F00-B4598AD8D677}" type="presOf" srcId="{1D7103DD-9CCA-4067-9551-0B53F6123DE4}" destId="{52184DC9-CF83-4046-A16F-6BD49FE818E9}" srcOrd="0" destOrd="0" presId="urn:microsoft.com/office/officeart/2005/8/layout/vList5"/>
    <dgm:cxn modelId="{1609DDC9-4E7F-41EE-9B43-DB4BCBDA0845}" srcId="{C21E2C4A-9389-43AC-B71D-28816B0399BC}" destId="{800B1A0B-CC69-4361-9151-51473F6C8C32}" srcOrd="4" destOrd="0" parTransId="{9D31EF99-D193-4FDF-950C-77D28AC99FEA}" sibTransId="{4149FE1C-2F71-4A5D-BED2-BBEA6C32A803}"/>
    <dgm:cxn modelId="{F33FAECE-AA6C-4BD5-843A-2709B78FFFEB}" type="presOf" srcId="{C21E2C4A-9389-43AC-B71D-28816B0399BC}" destId="{B9398F97-CE94-4B23-8816-9EE17DC4222F}" srcOrd="0" destOrd="0" presId="urn:microsoft.com/office/officeart/2005/8/layout/vList5"/>
    <dgm:cxn modelId="{D5AC72E8-9740-4859-86EF-66090A765AEE}" srcId="{C21E2C4A-9389-43AC-B71D-28816B0399BC}" destId="{20ED6FC6-2719-4AE8-8942-F2FE6FFAA327}" srcOrd="1" destOrd="0" parTransId="{50C7840D-9052-4E24-BA81-A63508578D6C}" sibTransId="{0C8D0944-14C5-4E35-8903-D32FEF948553}"/>
    <dgm:cxn modelId="{27EFCFF9-2DB7-4754-934A-BA61B8D505D2}" srcId="{3BBED5C5-1F01-4375-A684-6BFCCFDD9FC9}" destId="{1D7103DD-9CCA-4067-9551-0B53F6123DE4}" srcOrd="0" destOrd="0" parTransId="{F210B95F-A613-4606-BAE1-34C8F45598B4}" sibTransId="{3F80F64C-C746-43F5-8D05-B3293B397F18}"/>
    <dgm:cxn modelId="{39251035-AF12-457C-AC31-61EBDE55FE77}" type="presParOf" srcId="{B9398F97-CE94-4B23-8816-9EE17DC4222F}" destId="{615F0A73-62C1-4E82-A537-0BE8BD0528C6}" srcOrd="0" destOrd="0" presId="urn:microsoft.com/office/officeart/2005/8/layout/vList5"/>
    <dgm:cxn modelId="{012BE26B-65E4-4F50-A05B-F19C295E2B24}" type="presParOf" srcId="{615F0A73-62C1-4E82-A537-0BE8BD0528C6}" destId="{2699914B-F186-44EF-9ABF-9E411BAE1CBC}" srcOrd="0" destOrd="0" presId="urn:microsoft.com/office/officeart/2005/8/layout/vList5"/>
    <dgm:cxn modelId="{2DED899D-51C3-4ABF-A054-FDB76401060E}" type="presParOf" srcId="{615F0A73-62C1-4E82-A537-0BE8BD0528C6}" destId="{52184DC9-CF83-4046-A16F-6BD49FE818E9}" srcOrd="1" destOrd="0" presId="urn:microsoft.com/office/officeart/2005/8/layout/vList5"/>
    <dgm:cxn modelId="{91FBC56D-974E-4111-BD16-0CA382EEEB9C}" type="presParOf" srcId="{B9398F97-CE94-4B23-8816-9EE17DC4222F}" destId="{2F88A601-902F-4163-A1A9-CA9BC71AAB5B}" srcOrd="1" destOrd="0" presId="urn:microsoft.com/office/officeart/2005/8/layout/vList5"/>
    <dgm:cxn modelId="{1BE86F79-E17E-453D-9243-96E2F11E7A71}" type="presParOf" srcId="{B9398F97-CE94-4B23-8816-9EE17DC4222F}" destId="{C9496941-C57D-44BF-8721-1E96CD726C69}" srcOrd="2" destOrd="0" presId="urn:microsoft.com/office/officeart/2005/8/layout/vList5"/>
    <dgm:cxn modelId="{87AB352D-6FAC-4407-A81D-D7F394792CB2}" type="presParOf" srcId="{C9496941-C57D-44BF-8721-1E96CD726C69}" destId="{CB1992D7-39AE-40DF-AD52-6B717AFB322E}" srcOrd="0" destOrd="0" presId="urn:microsoft.com/office/officeart/2005/8/layout/vList5"/>
    <dgm:cxn modelId="{61EA2520-DE35-4609-BA0A-442C96DFE9D0}" type="presParOf" srcId="{C9496941-C57D-44BF-8721-1E96CD726C69}" destId="{C0452D51-63FC-4E89-9D49-9CADC35F5CD1}" srcOrd="1" destOrd="0" presId="urn:microsoft.com/office/officeart/2005/8/layout/vList5"/>
    <dgm:cxn modelId="{AABE4A8B-6C73-46BE-83B1-BA344C8AA4D8}" type="presParOf" srcId="{B9398F97-CE94-4B23-8816-9EE17DC4222F}" destId="{A7B387C8-7FCA-46F1-8D2C-6077509F3C88}" srcOrd="3" destOrd="0" presId="urn:microsoft.com/office/officeart/2005/8/layout/vList5"/>
    <dgm:cxn modelId="{617D45C7-7831-4761-B815-39F8DDD47316}" type="presParOf" srcId="{B9398F97-CE94-4B23-8816-9EE17DC4222F}" destId="{D2CA1F34-6340-41A9-BC04-3EB78CCD0E06}" srcOrd="4" destOrd="0" presId="urn:microsoft.com/office/officeart/2005/8/layout/vList5"/>
    <dgm:cxn modelId="{4CB244AA-5B82-41A7-B412-B86ADE110B24}" type="presParOf" srcId="{D2CA1F34-6340-41A9-BC04-3EB78CCD0E06}" destId="{2582A514-3040-4345-805D-7F5ECF8B35F8}" srcOrd="0" destOrd="0" presId="urn:microsoft.com/office/officeart/2005/8/layout/vList5"/>
    <dgm:cxn modelId="{3405E776-E44B-4139-B97A-C4EF62BCE95A}" type="presParOf" srcId="{D2CA1F34-6340-41A9-BC04-3EB78CCD0E06}" destId="{7459CC3E-0D6F-4858-B4C6-666DE45E33CA}" srcOrd="1" destOrd="0" presId="urn:microsoft.com/office/officeart/2005/8/layout/vList5"/>
    <dgm:cxn modelId="{8A538CC6-36A2-43B4-8157-44ED650092E2}" type="presParOf" srcId="{B9398F97-CE94-4B23-8816-9EE17DC4222F}" destId="{8BB38745-EDC5-4CC7-A26F-550925FBD6EE}" srcOrd="5" destOrd="0" presId="urn:microsoft.com/office/officeart/2005/8/layout/vList5"/>
    <dgm:cxn modelId="{FCE6C628-1E76-4B57-88B9-B1198C81FA5E}" type="presParOf" srcId="{B9398F97-CE94-4B23-8816-9EE17DC4222F}" destId="{B48D57A4-6AD8-4554-8D86-394EDAE2ABA5}" srcOrd="6" destOrd="0" presId="urn:microsoft.com/office/officeart/2005/8/layout/vList5"/>
    <dgm:cxn modelId="{92EBF911-3DCF-4B1D-AE62-BFCB671F78BF}" type="presParOf" srcId="{B48D57A4-6AD8-4554-8D86-394EDAE2ABA5}" destId="{501639FB-A11E-4439-B4D7-A03BB4A8608D}" srcOrd="0" destOrd="0" presId="urn:microsoft.com/office/officeart/2005/8/layout/vList5"/>
    <dgm:cxn modelId="{BB9AD2C2-6CF0-43B1-987F-34AFFD240BE6}" type="presParOf" srcId="{B48D57A4-6AD8-4554-8D86-394EDAE2ABA5}" destId="{C501F986-A013-429D-A490-A667F187FD9D}" srcOrd="1" destOrd="0" presId="urn:microsoft.com/office/officeart/2005/8/layout/vList5"/>
    <dgm:cxn modelId="{0D55924C-C9BF-4BC1-85EF-477071E6C64B}" type="presParOf" srcId="{B9398F97-CE94-4B23-8816-9EE17DC4222F}" destId="{77FD99B2-6A18-4B5B-9CFC-E47FD52E96DA}" srcOrd="7" destOrd="0" presId="urn:microsoft.com/office/officeart/2005/8/layout/vList5"/>
    <dgm:cxn modelId="{7A128088-D645-425B-9C95-B2D567648380}" type="presParOf" srcId="{B9398F97-CE94-4B23-8816-9EE17DC4222F}" destId="{72DCB7CE-0682-449E-AB66-CA6D1C1E1DD4}" srcOrd="8" destOrd="0" presId="urn:microsoft.com/office/officeart/2005/8/layout/vList5"/>
    <dgm:cxn modelId="{8C5817E9-0DE0-4A9A-9737-9E257543D97D}" type="presParOf" srcId="{72DCB7CE-0682-449E-AB66-CA6D1C1E1DD4}" destId="{2C525E26-0E39-4E39-8066-0B93FD198A21}" srcOrd="0" destOrd="0" presId="urn:microsoft.com/office/officeart/2005/8/layout/vList5"/>
    <dgm:cxn modelId="{2149567A-0000-4F3F-B6E3-1B38E9AC795C}" type="presParOf" srcId="{72DCB7CE-0682-449E-AB66-CA6D1C1E1DD4}" destId="{D227296E-EAC7-4FF6-966A-3343CD50266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DAF4D-2CC2-4720-8A77-BDD0BD57156D}">
      <dsp:nvSpPr>
        <dsp:cNvPr id="0" name=""/>
        <dsp:cNvSpPr/>
      </dsp:nvSpPr>
      <dsp:spPr>
        <a:xfrm>
          <a:off x="0" y="3399"/>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D83072-F27C-4509-8C5A-3BD9BEC85E6F}">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CD9065-2C30-4A26-A384-0CECD27340CE}">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Know who your audience is and what they need to hear</a:t>
          </a:r>
        </a:p>
      </dsp:txBody>
      <dsp:txXfrm>
        <a:off x="836323" y="3399"/>
        <a:ext cx="9679276" cy="724089"/>
      </dsp:txXfrm>
    </dsp:sp>
    <dsp:sp modelId="{3F0C2F76-898E-40AD-8B0D-CD0EC2808933}">
      <dsp:nvSpPr>
        <dsp:cNvPr id="0" name=""/>
        <dsp:cNvSpPr/>
      </dsp:nvSpPr>
      <dsp:spPr>
        <a:xfrm>
          <a:off x="0" y="908511"/>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8962FE-60E8-496D-A4AF-003FE9518FFA}">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EA9491-B8D3-4D38-B5FC-B4530B2F4C5A}">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Share clear and consistent messages across social media, email, and your website</a:t>
          </a:r>
        </a:p>
      </dsp:txBody>
      <dsp:txXfrm>
        <a:off x="836323" y="908511"/>
        <a:ext cx="9679276" cy="724089"/>
      </dsp:txXfrm>
    </dsp:sp>
    <dsp:sp modelId="{6A304D22-183F-4235-965D-AA6CD8DE1711}">
      <dsp:nvSpPr>
        <dsp:cNvPr id="0" name=""/>
        <dsp:cNvSpPr/>
      </dsp:nvSpPr>
      <dsp:spPr>
        <a:xfrm>
          <a:off x="0" y="1813624"/>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590649-EE92-46F7-89AF-097C1F49AA56}">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7AC919-ACB3-4D58-A1CC-47D48FC6F511}">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rtl="0">
            <a:lnSpc>
              <a:spcPct val="100000"/>
            </a:lnSpc>
            <a:spcBef>
              <a:spcPct val="0"/>
            </a:spcBef>
            <a:spcAft>
              <a:spcPct val="35000"/>
            </a:spcAft>
            <a:buNone/>
          </a:pPr>
          <a:r>
            <a:rPr lang="en-US" sz="1900" kern="1200"/>
            <a:t>Create a simple communication plan to support member engagement</a:t>
          </a:r>
          <a:endParaRPr lang="en-US" sz="1900" kern="1200">
            <a:latin typeface="Heebo ExtraBold"/>
          </a:endParaRPr>
        </a:p>
      </dsp:txBody>
      <dsp:txXfrm>
        <a:off x="836323" y="1813624"/>
        <a:ext cx="9679276" cy="724089"/>
      </dsp:txXfrm>
    </dsp:sp>
    <dsp:sp modelId="{A126C914-6DDD-42C7-A551-CD15AD5F0871}">
      <dsp:nvSpPr>
        <dsp:cNvPr id="0" name=""/>
        <dsp:cNvSpPr/>
      </dsp:nvSpPr>
      <dsp:spPr>
        <a:xfrm>
          <a:off x="0" y="2718736"/>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F69033-68DE-4881-920E-D53B118945DE}">
      <dsp:nvSpPr>
        <dsp:cNvPr id="0" name=""/>
        <dsp:cNvSpPr/>
      </dsp:nvSpPr>
      <dsp:spPr>
        <a:xfrm>
          <a:off x="219037" y="2881656"/>
          <a:ext cx="398249" cy="39824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A8760-7F47-48B4-BD6C-D87B7E82B5A3}">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Use basic tools to help you stay organized</a:t>
          </a:r>
        </a:p>
      </dsp:txBody>
      <dsp:txXfrm>
        <a:off x="836323" y="2718736"/>
        <a:ext cx="9679276" cy="724089"/>
      </dsp:txXfrm>
    </dsp:sp>
    <dsp:sp modelId="{1ABF959A-DFE9-4BBC-9BE2-6C03A83D35BF}">
      <dsp:nvSpPr>
        <dsp:cNvPr id="0" name=""/>
        <dsp:cNvSpPr/>
      </dsp:nvSpPr>
      <dsp:spPr>
        <a:xfrm>
          <a:off x="0" y="3623848"/>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C8F5E6-5075-4E8A-B5AF-DAA21A1F08D5}">
      <dsp:nvSpPr>
        <dsp:cNvPr id="0" name=""/>
        <dsp:cNvSpPr/>
      </dsp:nvSpPr>
      <dsp:spPr>
        <a:xfrm>
          <a:off x="219037" y="3786768"/>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1C3CBC-D29D-47D5-B117-EB747021B5A8}">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Check to see what’s working and improve it over time</a:t>
          </a:r>
        </a:p>
      </dsp:txBody>
      <dsp:txXfrm>
        <a:off x="836323" y="3623848"/>
        <a:ext cx="9679276" cy="724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6BCB1-ECE4-4B32-9FCF-3036928445FF}">
      <dsp:nvSpPr>
        <dsp:cNvPr id="0" name=""/>
        <dsp:cNvSpPr/>
      </dsp:nvSpPr>
      <dsp:spPr>
        <a:xfrm>
          <a:off x="1212569" y="857655"/>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38EE4F-3FAA-4A61-86CD-29734084E8BC}">
      <dsp:nvSpPr>
        <dsp:cNvPr id="0" name=""/>
        <dsp:cNvSpPr/>
      </dsp:nvSpPr>
      <dsp:spPr>
        <a:xfrm>
          <a:off x="417971" y="2514448"/>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Social Media (Facebook, Instagram, etc.)</a:t>
          </a:r>
        </a:p>
      </dsp:txBody>
      <dsp:txXfrm>
        <a:off x="417971" y="2514448"/>
        <a:ext cx="2889450" cy="720000"/>
      </dsp:txXfrm>
    </dsp:sp>
    <dsp:sp modelId="{77A11210-C5DC-4F3B-8FCF-CB1911C9B531}">
      <dsp:nvSpPr>
        <dsp:cNvPr id="0" name=""/>
        <dsp:cNvSpPr/>
      </dsp:nvSpPr>
      <dsp:spPr>
        <a:xfrm>
          <a:off x="4607673" y="857655"/>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104526-0856-49BD-98EF-5A8EC5AC0D2B}">
      <dsp:nvSpPr>
        <dsp:cNvPr id="0" name=""/>
        <dsp:cNvSpPr/>
      </dsp:nvSpPr>
      <dsp:spPr>
        <a:xfrm>
          <a:off x="3813075" y="2514448"/>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Email (Newsletters, updates)</a:t>
          </a:r>
        </a:p>
      </dsp:txBody>
      <dsp:txXfrm>
        <a:off x="3813075" y="2514448"/>
        <a:ext cx="2889450" cy="720000"/>
      </dsp:txXfrm>
    </dsp:sp>
    <dsp:sp modelId="{4975010F-1384-400B-BED4-24FDA75FAEB6}">
      <dsp:nvSpPr>
        <dsp:cNvPr id="0" name=""/>
        <dsp:cNvSpPr/>
      </dsp:nvSpPr>
      <dsp:spPr>
        <a:xfrm>
          <a:off x="8002777" y="857655"/>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140983-A505-4E43-A5ED-3182B051C25E}">
      <dsp:nvSpPr>
        <dsp:cNvPr id="0" name=""/>
        <dsp:cNvSpPr/>
      </dsp:nvSpPr>
      <dsp:spPr>
        <a:xfrm>
          <a:off x="7208178" y="2514448"/>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Website (Info hub, sign-ups, announcements)</a:t>
          </a:r>
        </a:p>
      </dsp:txBody>
      <dsp:txXfrm>
        <a:off x="7208178" y="2514448"/>
        <a:ext cx="28894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5B3B8-64C7-4814-9075-D73594F5B4C8}">
      <dsp:nvSpPr>
        <dsp:cNvPr id="0" name=""/>
        <dsp:cNvSpPr/>
      </dsp:nvSpPr>
      <dsp:spPr>
        <a:xfrm>
          <a:off x="0" y="332919"/>
          <a:ext cx="10515600" cy="17860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37388" rIns="816127"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Who do I want to reach?</a:t>
          </a:r>
        </a:p>
        <a:p>
          <a:pPr marL="228600" lvl="1" indent="-228600" algn="l" defTabSz="933450">
            <a:lnSpc>
              <a:spcPct val="90000"/>
            </a:lnSpc>
            <a:spcBef>
              <a:spcPct val="0"/>
            </a:spcBef>
            <a:spcAft>
              <a:spcPct val="15000"/>
            </a:spcAft>
            <a:buChar char="•"/>
          </a:pPr>
          <a:r>
            <a:rPr lang="en-US" sz="2100" kern="1200"/>
            <a:t>What do they care about?</a:t>
          </a:r>
        </a:p>
        <a:p>
          <a:pPr marL="228600" lvl="1" indent="-228600" algn="l" defTabSz="933450">
            <a:lnSpc>
              <a:spcPct val="90000"/>
            </a:lnSpc>
            <a:spcBef>
              <a:spcPct val="0"/>
            </a:spcBef>
            <a:spcAft>
              <a:spcPct val="15000"/>
            </a:spcAft>
            <a:buChar char="•"/>
          </a:pPr>
          <a:r>
            <a:rPr lang="en-US" sz="2100" kern="1200"/>
            <a:t>Where do they usually get information</a:t>
          </a:r>
        </a:p>
      </dsp:txBody>
      <dsp:txXfrm>
        <a:off x="0" y="332919"/>
        <a:ext cx="10515600" cy="1786050"/>
      </dsp:txXfrm>
    </dsp:sp>
    <dsp:sp modelId="{1BAA7975-E2D7-45FA-AA0E-9E76A44014A2}">
      <dsp:nvSpPr>
        <dsp:cNvPr id="0" name=""/>
        <dsp:cNvSpPr/>
      </dsp:nvSpPr>
      <dsp:spPr>
        <a:xfrm>
          <a:off x="525780" y="22959"/>
          <a:ext cx="7360920" cy="619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en-US" sz="2100" kern="1200"/>
            <a:t>Ask Yourself:</a:t>
          </a:r>
        </a:p>
      </dsp:txBody>
      <dsp:txXfrm>
        <a:off x="556042" y="53221"/>
        <a:ext cx="7300396" cy="559396"/>
      </dsp:txXfrm>
    </dsp:sp>
    <dsp:sp modelId="{A792A232-598D-425B-A66B-7791F87B1FFF}">
      <dsp:nvSpPr>
        <dsp:cNvPr id="0" name=""/>
        <dsp:cNvSpPr/>
      </dsp:nvSpPr>
      <dsp:spPr>
        <a:xfrm>
          <a:off x="0" y="2542329"/>
          <a:ext cx="10515600" cy="17860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37388" rIns="816127"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People who might be interested in joining</a:t>
          </a:r>
        </a:p>
        <a:p>
          <a:pPr marL="228600" lvl="1" indent="-228600" algn="l" defTabSz="933450">
            <a:lnSpc>
              <a:spcPct val="90000"/>
            </a:lnSpc>
            <a:spcBef>
              <a:spcPct val="0"/>
            </a:spcBef>
            <a:spcAft>
              <a:spcPct val="15000"/>
            </a:spcAft>
            <a:buChar char="•"/>
          </a:pPr>
          <a:r>
            <a:rPr lang="en-US" sz="2100" kern="1200"/>
            <a:t>Current members/active volunteers</a:t>
          </a:r>
        </a:p>
        <a:p>
          <a:pPr marL="228600" lvl="1" indent="-228600" algn="l" defTabSz="933450">
            <a:lnSpc>
              <a:spcPct val="90000"/>
            </a:lnSpc>
            <a:spcBef>
              <a:spcPct val="0"/>
            </a:spcBef>
            <a:spcAft>
              <a:spcPct val="15000"/>
            </a:spcAft>
            <a:buChar char="•"/>
          </a:pPr>
          <a:r>
            <a:rPr lang="en-US" sz="2100" kern="1200"/>
            <a:t>Local community members or partners</a:t>
          </a:r>
        </a:p>
      </dsp:txBody>
      <dsp:txXfrm>
        <a:off x="0" y="2542329"/>
        <a:ext cx="10515600" cy="1786050"/>
      </dsp:txXfrm>
    </dsp:sp>
    <dsp:sp modelId="{B773DCD1-2D92-4C78-ABFA-2476BF4B21D1}">
      <dsp:nvSpPr>
        <dsp:cNvPr id="0" name=""/>
        <dsp:cNvSpPr/>
      </dsp:nvSpPr>
      <dsp:spPr>
        <a:xfrm>
          <a:off x="525780" y="2232369"/>
          <a:ext cx="7360920" cy="619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en-US" sz="2100" kern="1200"/>
            <a:t>Examples</a:t>
          </a:r>
        </a:p>
      </dsp:txBody>
      <dsp:txXfrm>
        <a:off x="556042" y="2262631"/>
        <a:ext cx="7300396" cy="5593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DE91F-F64C-4886-9776-7BDB4403C18E}">
      <dsp:nvSpPr>
        <dsp:cNvPr id="0" name=""/>
        <dsp:cNvSpPr/>
      </dsp:nvSpPr>
      <dsp:spPr>
        <a:xfrm>
          <a:off x="0" y="0"/>
          <a:ext cx="3286125" cy="40921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33450">
            <a:lnSpc>
              <a:spcPct val="90000"/>
            </a:lnSpc>
            <a:spcBef>
              <a:spcPct val="0"/>
            </a:spcBef>
            <a:spcAft>
              <a:spcPct val="35000"/>
            </a:spcAft>
            <a:buNone/>
          </a:pPr>
          <a:r>
            <a:rPr lang="en-US" sz="2100" kern="1200"/>
            <a:t>Use the same friendly tone across platforms</a:t>
          </a:r>
        </a:p>
      </dsp:txBody>
      <dsp:txXfrm>
        <a:off x="0" y="1554999"/>
        <a:ext cx="3286125" cy="2455262"/>
      </dsp:txXfrm>
    </dsp:sp>
    <dsp:sp modelId="{C016B2E5-7D75-414A-B22B-260ED2CE3343}">
      <dsp:nvSpPr>
        <dsp:cNvPr id="0" name=""/>
        <dsp:cNvSpPr/>
      </dsp:nvSpPr>
      <dsp:spPr>
        <a:xfrm>
          <a:off x="1029246" y="409210"/>
          <a:ext cx="1227631" cy="122763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5711" tIns="12700" rIns="95711"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09028" y="588992"/>
        <a:ext cx="868067" cy="868067"/>
      </dsp:txXfrm>
    </dsp:sp>
    <dsp:sp modelId="{437FBCFC-8FF8-4933-8FA2-1B1D1356C5F0}">
      <dsp:nvSpPr>
        <dsp:cNvPr id="0" name=""/>
        <dsp:cNvSpPr/>
      </dsp:nvSpPr>
      <dsp:spPr>
        <a:xfrm>
          <a:off x="0" y="4092032"/>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B907192-7139-406D-A545-BC0164FC5B90}">
      <dsp:nvSpPr>
        <dsp:cNvPr id="0" name=""/>
        <dsp:cNvSpPr/>
      </dsp:nvSpPr>
      <dsp:spPr>
        <a:xfrm>
          <a:off x="3614737" y="0"/>
          <a:ext cx="3286125" cy="40921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33450">
            <a:lnSpc>
              <a:spcPct val="90000"/>
            </a:lnSpc>
            <a:spcBef>
              <a:spcPct val="0"/>
            </a:spcBef>
            <a:spcAft>
              <a:spcPct val="35000"/>
            </a:spcAft>
            <a:buNone/>
          </a:pPr>
          <a:r>
            <a:rPr lang="en-US" sz="2100" kern="1200"/>
            <a:t>Use simple, easy-to-understand language</a:t>
          </a:r>
        </a:p>
      </dsp:txBody>
      <dsp:txXfrm>
        <a:off x="3614737" y="1554999"/>
        <a:ext cx="3286125" cy="2455262"/>
      </dsp:txXfrm>
    </dsp:sp>
    <dsp:sp modelId="{F4934B05-40EC-411D-915F-BA268B3D66BF}">
      <dsp:nvSpPr>
        <dsp:cNvPr id="0" name=""/>
        <dsp:cNvSpPr/>
      </dsp:nvSpPr>
      <dsp:spPr>
        <a:xfrm>
          <a:off x="4643984" y="409210"/>
          <a:ext cx="1227631" cy="122763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5711" tIns="12700" rIns="95711"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23766" y="588992"/>
        <a:ext cx="868067" cy="868067"/>
      </dsp:txXfrm>
    </dsp:sp>
    <dsp:sp modelId="{21F7C849-00F7-479C-91C2-6FFECEAE3EDE}">
      <dsp:nvSpPr>
        <dsp:cNvPr id="0" name=""/>
        <dsp:cNvSpPr/>
      </dsp:nvSpPr>
      <dsp:spPr>
        <a:xfrm>
          <a:off x="3614737" y="4092032"/>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7BB0C59-7208-4C2E-9253-3EE9D92EB7DF}">
      <dsp:nvSpPr>
        <dsp:cNvPr id="0" name=""/>
        <dsp:cNvSpPr/>
      </dsp:nvSpPr>
      <dsp:spPr>
        <a:xfrm>
          <a:off x="7229475" y="0"/>
          <a:ext cx="3286125" cy="40921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33450">
            <a:lnSpc>
              <a:spcPct val="90000"/>
            </a:lnSpc>
            <a:spcBef>
              <a:spcPct val="0"/>
            </a:spcBef>
            <a:spcAft>
              <a:spcPct val="35000"/>
            </a:spcAft>
            <a:buNone/>
          </a:pPr>
          <a:r>
            <a:rPr lang="en-US" sz="2100" kern="1200"/>
            <a:t>Make sure the message matches on all channels (even if the wording is a little different)</a:t>
          </a:r>
        </a:p>
      </dsp:txBody>
      <dsp:txXfrm>
        <a:off x="7229475" y="1554999"/>
        <a:ext cx="3286125" cy="2455262"/>
      </dsp:txXfrm>
    </dsp:sp>
    <dsp:sp modelId="{DFE2D80A-2E09-4B40-8249-FB16699AFC3A}">
      <dsp:nvSpPr>
        <dsp:cNvPr id="0" name=""/>
        <dsp:cNvSpPr/>
      </dsp:nvSpPr>
      <dsp:spPr>
        <a:xfrm>
          <a:off x="8258721" y="409210"/>
          <a:ext cx="1227631" cy="122763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5711" tIns="12700" rIns="95711"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38503" y="588992"/>
        <a:ext cx="868067" cy="868067"/>
      </dsp:txXfrm>
    </dsp:sp>
    <dsp:sp modelId="{5330729F-3287-4AB6-8EFF-77F11B896728}">
      <dsp:nvSpPr>
        <dsp:cNvPr id="0" name=""/>
        <dsp:cNvSpPr/>
      </dsp:nvSpPr>
      <dsp:spPr>
        <a:xfrm>
          <a:off x="7229475" y="4092032"/>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BD66E5-BF84-409B-A783-8B3A3CC9037A}">
      <dsp:nvSpPr>
        <dsp:cNvPr id="0" name=""/>
        <dsp:cNvSpPr/>
      </dsp:nvSpPr>
      <dsp:spPr>
        <a:xfrm>
          <a:off x="679050" y="448551"/>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643321-ED0B-448B-92A3-189CECFDB3B3}">
      <dsp:nvSpPr>
        <dsp:cNvPr id="0" name=""/>
        <dsp:cNvSpPr/>
      </dsp:nvSpPr>
      <dsp:spPr>
        <a:xfrm>
          <a:off x="1081237" y="850739"/>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F13EF4-7670-462F-A27A-C3DEFC5B58C0}">
      <dsp:nvSpPr>
        <dsp:cNvPr id="0" name=""/>
        <dsp:cNvSpPr/>
      </dsp:nvSpPr>
      <dsp:spPr>
        <a:xfrm>
          <a:off x="75768" y="292355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Planning: Google Sheets, a notebook, or a free calendar app</a:t>
          </a:r>
        </a:p>
      </dsp:txBody>
      <dsp:txXfrm>
        <a:off x="75768" y="2923552"/>
        <a:ext cx="3093750" cy="720000"/>
      </dsp:txXfrm>
    </dsp:sp>
    <dsp:sp modelId="{61F7A10B-7411-410C-BD30-9FD6A99F99BF}">
      <dsp:nvSpPr>
        <dsp:cNvPr id="0" name=""/>
        <dsp:cNvSpPr/>
      </dsp:nvSpPr>
      <dsp:spPr>
        <a:xfrm>
          <a:off x="4314206" y="448551"/>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56192-1A72-4776-8A94-82E050B7BBEB}">
      <dsp:nvSpPr>
        <dsp:cNvPr id="0" name=""/>
        <dsp:cNvSpPr/>
      </dsp:nvSpPr>
      <dsp:spPr>
        <a:xfrm>
          <a:off x="4716393" y="850739"/>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5CC625-BC91-49D9-B9DF-4CE61910E775}">
      <dsp:nvSpPr>
        <dsp:cNvPr id="0" name=""/>
        <dsp:cNvSpPr/>
      </dsp:nvSpPr>
      <dsp:spPr>
        <a:xfrm>
          <a:off x="3710925" y="292355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Scheduling: Facebook tools, Mailchimp (free plan), Buffer (free version)</a:t>
          </a:r>
        </a:p>
      </dsp:txBody>
      <dsp:txXfrm>
        <a:off x="3710925" y="2923552"/>
        <a:ext cx="3093750" cy="720000"/>
      </dsp:txXfrm>
    </dsp:sp>
    <dsp:sp modelId="{92CDC239-966E-4651-8CC4-897C24C2F51A}">
      <dsp:nvSpPr>
        <dsp:cNvPr id="0" name=""/>
        <dsp:cNvSpPr/>
      </dsp:nvSpPr>
      <dsp:spPr>
        <a:xfrm>
          <a:off x="7949362" y="448551"/>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707401-BEE2-4AA2-847A-15F849DF08B4}">
      <dsp:nvSpPr>
        <dsp:cNvPr id="0" name=""/>
        <dsp:cNvSpPr/>
      </dsp:nvSpPr>
      <dsp:spPr>
        <a:xfrm>
          <a:off x="8351550" y="850739"/>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3853AE-A06E-4DDA-A6D7-BB3D1CF87113}">
      <dsp:nvSpPr>
        <dsp:cNvPr id="0" name=""/>
        <dsp:cNvSpPr/>
      </dsp:nvSpPr>
      <dsp:spPr>
        <a:xfrm>
          <a:off x="7346081" y="292355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Notes or reminders to keep you on track</a:t>
          </a:r>
        </a:p>
      </dsp:txBody>
      <dsp:txXfrm>
        <a:off x="7346081" y="2923552"/>
        <a:ext cx="30937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84DC9-CF83-4046-A16F-6BD49FE818E9}">
      <dsp:nvSpPr>
        <dsp:cNvPr id="0" name=""/>
        <dsp:cNvSpPr/>
      </dsp:nvSpPr>
      <dsp:spPr>
        <a:xfrm rot="5400000">
          <a:off x="6836107" y="-2970067"/>
          <a:ext cx="629001" cy="672998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a:t>Know who you’re talking to</a:t>
          </a:r>
        </a:p>
      </dsp:txBody>
      <dsp:txXfrm rot="-5400000">
        <a:off x="3785616" y="111129"/>
        <a:ext cx="6699279" cy="567591"/>
      </dsp:txXfrm>
    </dsp:sp>
    <dsp:sp modelId="{2699914B-F186-44EF-9ABF-9E411BAE1CBC}">
      <dsp:nvSpPr>
        <dsp:cNvPr id="0" name=""/>
        <dsp:cNvSpPr/>
      </dsp:nvSpPr>
      <dsp:spPr>
        <a:xfrm>
          <a:off x="0" y="1798"/>
          <a:ext cx="3785616" cy="78625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a:latin typeface="Heebo ExtraBold"/>
            </a:rPr>
            <a:t>Know</a:t>
          </a:r>
          <a:endParaRPr lang="en-US" sz="3300" kern="1200"/>
        </a:p>
      </dsp:txBody>
      <dsp:txXfrm>
        <a:off x="38382" y="40180"/>
        <a:ext cx="3708852" cy="709487"/>
      </dsp:txXfrm>
    </dsp:sp>
    <dsp:sp modelId="{C0452D51-63FC-4E89-9D49-9CADC35F5CD1}">
      <dsp:nvSpPr>
        <dsp:cNvPr id="0" name=""/>
        <dsp:cNvSpPr/>
      </dsp:nvSpPr>
      <dsp:spPr>
        <a:xfrm rot="5400000">
          <a:off x="6836107" y="-2144503"/>
          <a:ext cx="629001" cy="672998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a:t>Keep your messages clear and consistent</a:t>
          </a:r>
        </a:p>
      </dsp:txBody>
      <dsp:txXfrm rot="-5400000">
        <a:off x="3785616" y="936693"/>
        <a:ext cx="6699279" cy="567591"/>
      </dsp:txXfrm>
    </dsp:sp>
    <dsp:sp modelId="{CB1992D7-39AE-40DF-AD52-6B717AFB322E}">
      <dsp:nvSpPr>
        <dsp:cNvPr id="0" name=""/>
        <dsp:cNvSpPr/>
      </dsp:nvSpPr>
      <dsp:spPr>
        <a:xfrm>
          <a:off x="0" y="827362"/>
          <a:ext cx="3785616" cy="78625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a:latin typeface="Heebo ExtraBold"/>
            </a:rPr>
            <a:t>Clear</a:t>
          </a:r>
          <a:endParaRPr lang="en-US" sz="3300" kern="1200"/>
        </a:p>
      </dsp:txBody>
      <dsp:txXfrm>
        <a:off x="38382" y="865744"/>
        <a:ext cx="3708852" cy="709487"/>
      </dsp:txXfrm>
    </dsp:sp>
    <dsp:sp modelId="{7459CC3E-0D6F-4858-B4C6-666DE45E33CA}">
      <dsp:nvSpPr>
        <dsp:cNvPr id="0" name=""/>
        <dsp:cNvSpPr/>
      </dsp:nvSpPr>
      <dsp:spPr>
        <a:xfrm rot="5400000">
          <a:off x="6836107" y="-1318940"/>
          <a:ext cx="629001" cy="672998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a:t>Use a calendar or planner</a:t>
          </a:r>
        </a:p>
      </dsp:txBody>
      <dsp:txXfrm rot="-5400000">
        <a:off x="3785616" y="1762256"/>
        <a:ext cx="6699279" cy="567591"/>
      </dsp:txXfrm>
    </dsp:sp>
    <dsp:sp modelId="{2582A514-3040-4345-805D-7F5ECF8B35F8}">
      <dsp:nvSpPr>
        <dsp:cNvPr id="0" name=""/>
        <dsp:cNvSpPr/>
      </dsp:nvSpPr>
      <dsp:spPr>
        <a:xfrm>
          <a:off x="0" y="1652926"/>
          <a:ext cx="3785616" cy="78625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a:latin typeface="Heebo ExtraBold"/>
            </a:rPr>
            <a:t>Plan</a:t>
          </a:r>
          <a:endParaRPr lang="en-US" sz="3300" kern="1200"/>
        </a:p>
      </dsp:txBody>
      <dsp:txXfrm>
        <a:off x="38382" y="1691308"/>
        <a:ext cx="3708852" cy="709487"/>
      </dsp:txXfrm>
    </dsp:sp>
    <dsp:sp modelId="{C501F986-A013-429D-A490-A667F187FD9D}">
      <dsp:nvSpPr>
        <dsp:cNvPr id="0" name=""/>
        <dsp:cNvSpPr/>
      </dsp:nvSpPr>
      <dsp:spPr>
        <a:xfrm rot="5400000">
          <a:off x="6836107" y="-493376"/>
          <a:ext cx="629001" cy="672998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a:t>Try simple tools to stay organized</a:t>
          </a:r>
        </a:p>
      </dsp:txBody>
      <dsp:txXfrm rot="-5400000">
        <a:off x="3785616" y="2587820"/>
        <a:ext cx="6699279" cy="567591"/>
      </dsp:txXfrm>
    </dsp:sp>
    <dsp:sp modelId="{501639FB-A11E-4439-B4D7-A03BB4A8608D}">
      <dsp:nvSpPr>
        <dsp:cNvPr id="0" name=""/>
        <dsp:cNvSpPr/>
      </dsp:nvSpPr>
      <dsp:spPr>
        <a:xfrm>
          <a:off x="0" y="2478490"/>
          <a:ext cx="3785616" cy="78625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a:t>Try</a:t>
          </a:r>
        </a:p>
      </dsp:txBody>
      <dsp:txXfrm>
        <a:off x="38382" y="2516872"/>
        <a:ext cx="3708852" cy="709487"/>
      </dsp:txXfrm>
    </dsp:sp>
    <dsp:sp modelId="{D227296E-EAC7-4FF6-966A-3343CD50266C}">
      <dsp:nvSpPr>
        <dsp:cNvPr id="0" name=""/>
        <dsp:cNvSpPr/>
      </dsp:nvSpPr>
      <dsp:spPr>
        <a:xfrm rot="5400000">
          <a:off x="6836107" y="332187"/>
          <a:ext cx="629001" cy="672998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a:t>Learn from what works (and what doesn’t!)</a:t>
          </a:r>
        </a:p>
      </dsp:txBody>
      <dsp:txXfrm rot="-5400000">
        <a:off x="3785616" y="3413384"/>
        <a:ext cx="6699279" cy="567591"/>
      </dsp:txXfrm>
    </dsp:sp>
    <dsp:sp modelId="{2C525E26-0E39-4E39-8066-0B93FD198A21}">
      <dsp:nvSpPr>
        <dsp:cNvPr id="0" name=""/>
        <dsp:cNvSpPr/>
      </dsp:nvSpPr>
      <dsp:spPr>
        <a:xfrm>
          <a:off x="0" y="3304054"/>
          <a:ext cx="3785616" cy="78625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a:t>Learn</a:t>
          </a:r>
        </a:p>
      </dsp:txBody>
      <dsp:txXfrm>
        <a:off x="38382" y="3342436"/>
        <a:ext cx="3708852" cy="70948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63CE51-0000-9571-D6A3-BA5C10A9DA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B9DD31BB-34CE-4421-0392-F156F753E2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8FEF57B-1DCF-4B76-426C-0553029A26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23520D-907A-481A-8942-7BFA971793AF}" type="slidenum">
              <a:rPr lang="en-US" smtClean="0"/>
              <a:t>‹#›</a:t>
            </a:fld>
            <a:endParaRPr lang="en-US"/>
          </a:p>
        </p:txBody>
      </p:sp>
      <p:sp>
        <p:nvSpPr>
          <p:cNvPr id="6" name="Date Placeholder 5">
            <a:extLst>
              <a:ext uri="{FF2B5EF4-FFF2-40B4-BE49-F238E27FC236}">
                <a16:creationId xmlns:a16="http://schemas.microsoft.com/office/drawing/2014/main" id="{42A0E37E-F1A2-2A4D-944E-E152D9F414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2BBD16-0C02-45EF-B4CB-D597E10E2EC2}" type="datetimeFigureOut">
              <a:rPr lang="en-US" smtClean="0"/>
              <a:t>7/14/2025</a:t>
            </a:fld>
            <a:endParaRPr lang="en-US"/>
          </a:p>
        </p:txBody>
      </p:sp>
    </p:spTree>
    <p:extLst>
      <p:ext uri="{BB962C8B-B14F-4D97-AF65-F5344CB8AC3E}">
        <p14:creationId xmlns:p14="http://schemas.microsoft.com/office/powerpoint/2010/main" val="3422262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39D66-51CE-434B-9F9D-D0B1F980B2DE}" type="datetimeFigureOut">
              <a:rPr lang="en-US" smtClean="0"/>
              <a:t>7/14/2025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229312-7FEC-4039-9EC9-79B229D39079}" type="slidenum">
              <a:rPr lang="en-US" smtClean="0"/>
              <a:t>‹#›</a:t>
            </a:fld>
            <a:endParaRPr lang="en-US"/>
          </a:p>
        </p:txBody>
      </p:sp>
    </p:spTree>
    <p:extLst>
      <p:ext uri="{BB962C8B-B14F-4D97-AF65-F5344CB8AC3E}">
        <p14:creationId xmlns:p14="http://schemas.microsoft.com/office/powerpoint/2010/main" val="278920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Hi everyone! I'm so glad you're here. This session is all about helping you feel more confident and comfortable when it comes to communicating with your volunteers. We’re going to talk about how to use basic tools like social media, email, and your website to keep people informed, engaged, and excited about being part of your organization.</a:t>
            </a:r>
          </a:p>
          <a:p>
            <a:endParaRPr lang="en-US"/>
          </a:p>
        </p:txBody>
      </p:sp>
      <p:sp>
        <p:nvSpPr>
          <p:cNvPr id="4" name="Slide Number Placeholder 3"/>
          <p:cNvSpPr>
            <a:spLocks noGrp="1"/>
          </p:cNvSpPr>
          <p:nvPr>
            <p:ph type="sldNum" sz="quarter" idx="5"/>
          </p:nvPr>
        </p:nvSpPr>
        <p:spPr/>
        <p:txBody>
          <a:bodyPr/>
          <a:lstStyle/>
          <a:p>
            <a:fld id="{34229312-7FEC-4039-9EC9-79B229D39079}" type="slidenum">
              <a:rPr lang="en-US" smtClean="0"/>
              <a:t>1</a:t>
            </a:fld>
            <a:endParaRPr lang="en-US"/>
          </a:p>
        </p:txBody>
      </p:sp>
    </p:spTree>
    <p:extLst>
      <p:ext uri="{BB962C8B-B14F-4D97-AF65-F5344CB8AC3E}">
        <p14:creationId xmlns:p14="http://schemas.microsoft.com/office/powerpoint/2010/main" val="1003382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It's helpful to space out your messages so people don’t get overwhelmed or confused. A simple calendar or schedule can help you know when to send what.</a:t>
            </a:r>
          </a:p>
          <a:p>
            <a:endParaRPr lang="en-US"/>
          </a:p>
        </p:txBody>
      </p:sp>
      <p:sp>
        <p:nvSpPr>
          <p:cNvPr id="4" name="Slide Number Placeholder 3"/>
          <p:cNvSpPr>
            <a:spLocks noGrp="1"/>
          </p:cNvSpPr>
          <p:nvPr>
            <p:ph type="sldNum" sz="quarter" idx="5"/>
          </p:nvPr>
        </p:nvSpPr>
        <p:spPr/>
        <p:txBody>
          <a:bodyPr/>
          <a:lstStyle/>
          <a:p>
            <a:fld id="{34229312-7FEC-4039-9EC9-79B229D39079}" type="slidenum">
              <a:rPr lang="en-US" smtClean="0"/>
              <a:t>10</a:t>
            </a:fld>
            <a:endParaRPr lang="en-US"/>
          </a:p>
        </p:txBody>
      </p:sp>
    </p:spTree>
    <p:extLst>
      <p:ext uri="{BB962C8B-B14F-4D97-AF65-F5344CB8AC3E}">
        <p14:creationId xmlns:p14="http://schemas.microsoft.com/office/powerpoint/2010/main" val="2262698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You don’t need fancy programs or paid tools. Even a paper planner or Google Doc can work! The key is to get organized in a way that works for you. Add samples here </a:t>
            </a:r>
            <a:r>
              <a:rPr lang="en-US">
                <a:solidFill>
                  <a:srgbClr val="333333"/>
                </a:solidFill>
              </a:rPr>
              <a:t>Can we include a visual/screenshot of what that might look like?</a:t>
            </a:r>
            <a:endParaRPr lang="en-US"/>
          </a:p>
          <a:p>
            <a:endParaRPr lang="en-US"/>
          </a:p>
        </p:txBody>
      </p:sp>
      <p:sp>
        <p:nvSpPr>
          <p:cNvPr id="4" name="Slide Number Placeholder 3"/>
          <p:cNvSpPr>
            <a:spLocks noGrp="1"/>
          </p:cNvSpPr>
          <p:nvPr>
            <p:ph type="sldNum" sz="quarter" idx="5"/>
          </p:nvPr>
        </p:nvSpPr>
        <p:spPr/>
        <p:txBody>
          <a:bodyPr/>
          <a:lstStyle/>
          <a:p>
            <a:fld id="{34229312-7FEC-4039-9EC9-79B229D39079}" type="slidenum">
              <a:rPr lang="en-US" smtClean="0"/>
              <a:t>11</a:t>
            </a:fld>
            <a:endParaRPr lang="en-US"/>
          </a:p>
        </p:txBody>
      </p:sp>
    </p:spTree>
    <p:extLst>
      <p:ext uri="{BB962C8B-B14F-4D97-AF65-F5344CB8AC3E}">
        <p14:creationId xmlns:p14="http://schemas.microsoft.com/office/powerpoint/2010/main" val="3273355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38609-6BA5-7D66-3BF4-236C78A303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F257B0-045C-C552-B116-C8574BA7F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47C863-1E15-189D-8C7E-0BCB8021CBE8}"/>
              </a:ext>
            </a:extLst>
          </p:cNvPr>
          <p:cNvSpPr>
            <a:spLocks noGrp="1"/>
          </p:cNvSpPr>
          <p:nvPr>
            <p:ph type="body" idx="1"/>
          </p:nvPr>
        </p:nvSpPr>
        <p:spPr/>
        <p:txBody>
          <a:bodyPr/>
          <a:lstStyle/>
          <a:p>
            <a:r>
              <a:rPr lang="en-US"/>
              <a:t>Visual consistency builds trust. It also makes it easier for people to spot your messages and feel connected to your group.</a:t>
            </a:r>
          </a:p>
          <a:p>
            <a:endParaRPr lang="en-US"/>
          </a:p>
        </p:txBody>
      </p:sp>
      <p:sp>
        <p:nvSpPr>
          <p:cNvPr id="4" name="Slide Number Placeholder 3">
            <a:extLst>
              <a:ext uri="{FF2B5EF4-FFF2-40B4-BE49-F238E27FC236}">
                <a16:creationId xmlns:a16="http://schemas.microsoft.com/office/drawing/2014/main" id="{459FCF6C-2FB0-CFA0-AE9E-65D5E34265F7}"/>
              </a:ext>
            </a:extLst>
          </p:cNvPr>
          <p:cNvSpPr>
            <a:spLocks noGrp="1"/>
          </p:cNvSpPr>
          <p:nvPr>
            <p:ph type="sldNum" sz="quarter" idx="5"/>
          </p:nvPr>
        </p:nvSpPr>
        <p:spPr/>
        <p:txBody>
          <a:bodyPr/>
          <a:lstStyle/>
          <a:p>
            <a:fld id="{34229312-7FEC-4039-9EC9-79B229D39079}" type="slidenum">
              <a:rPr lang="en-US" smtClean="0"/>
              <a:t>12</a:t>
            </a:fld>
            <a:endParaRPr lang="en-US"/>
          </a:p>
        </p:txBody>
      </p:sp>
    </p:spTree>
    <p:extLst>
      <p:ext uri="{BB962C8B-B14F-4D97-AF65-F5344CB8AC3E}">
        <p14:creationId xmlns:p14="http://schemas.microsoft.com/office/powerpoint/2010/main" val="1348798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40F70-F94B-4A6A-857C-5605D8E21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3541FE-3DF6-0C6C-54C3-C96CF4B2EF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988466-E625-382E-7EEA-9F71C87C9DED}"/>
              </a:ext>
            </a:extLst>
          </p:cNvPr>
          <p:cNvSpPr>
            <a:spLocks noGrp="1"/>
          </p:cNvSpPr>
          <p:nvPr>
            <p:ph type="body" idx="1"/>
          </p:nvPr>
        </p:nvSpPr>
        <p:spPr/>
        <p:txBody>
          <a:bodyPr/>
          <a:lstStyle/>
          <a:p>
            <a:r>
              <a:rPr lang="en-US"/>
              <a:t>Add metrics and examples of what's doing well vs what's not doing well. </a:t>
            </a:r>
            <a:r>
              <a:rPr lang="en-US">
                <a:solidFill>
                  <a:srgbClr val="333333"/>
                </a:solidFill>
              </a:rPr>
              <a:t>Can we share any guidance on open/click rates? For example what percentage is good? </a:t>
            </a:r>
            <a:endParaRPr lang="en-US"/>
          </a:p>
          <a:p>
            <a:endParaRPr lang="en-US"/>
          </a:p>
        </p:txBody>
      </p:sp>
      <p:sp>
        <p:nvSpPr>
          <p:cNvPr id="4" name="Slide Number Placeholder 3">
            <a:extLst>
              <a:ext uri="{FF2B5EF4-FFF2-40B4-BE49-F238E27FC236}">
                <a16:creationId xmlns:a16="http://schemas.microsoft.com/office/drawing/2014/main" id="{949D861F-AF1F-6791-4A39-151DDA566F0D}"/>
              </a:ext>
            </a:extLst>
          </p:cNvPr>
          <p:cNvSpPr>
            <a:spLocks noGrp="1"/>
          </p:cNvSpPr>
          <p:nvPr>
            <p:ph type="sldNum" sz="quarter" idx="5"/>
          </p:nvPr>
        </p:nvSpPr>
        <p:spPr/>
        <p:txBody>
          <a:bodyPr/>
          <a:lstStyle/>
          <a:p>
            <a:fld id="{34229312-7FEC-4039-9EC9-79B229D39079}" type="slidenum">
              <a:rPr lang="en-US" smtClean="0"/>
              <a:t>13</a:t>
            </a:fld>
            <a:endParaRPr lang="en-US"/>
          </a:p>
        </p:txBody>
      </p:sp>
    </p:spTree>
    <p:extLst>
      <p:ext uri="{BB962C8B-B14F-4D97-AF65-F5344CB8AC3E}">
        <p14:creationId xmlns:p14="http://schemas.microsoft.com/office/powerpoint/2010/main" val="2941126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513F1-8729-10DB-4C05-D250D771ED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D9FCA-0990-9A4C-7F78-457944ADB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86A59-F982-97AD-D77D-6D73E910A22D}"/>
              </a:ext>
            </a:extLst>
          </p:cNvPr>
          <p:cNvSpPr>
            <a:spLocks noGrp="1"/>
          </p:cNvSpPr>
          <p:nvPr>
            <p:ph type="body" idx="1"/>
          </p:nvPr>
        </p:nvSpPr>
        <p:spPr/>
        <p:txBody>
          <a:bodyPr/>
          <a:lstStyle/>
          <a:p>
            <a:r>
              <a:rPr lang="en-US" dirty="0">
                <a:latin typeface="Calibri"/>
                <a:ea typeface="Calibri"/>
                <a:cs typeface="Calibri"/>
              </a:rPr>
              <a:t>Your turn to try making a quick campaign plan</a:t>
            </a:r>
          </a:p>
          <a:p>
            <a:endParaRPr lang="en-US" dirty="0"/>
          </a:p>
        </p:txBody>
      </p:sp>
      <p:sp>
        <p:nvSpPr>
          <p:cNvPr id="4" name="Slide Number Placeholder 3">
            <a:extLst>
              <a:ext uri="{FF2B5EF4-FFF2-40B4-BE49-F238E27FC236}">
                <a16:creationId xmlns:a16="http://schemas.microsoft.com/office/drawing/2014/main" id="{B386CA80-D641-1E41-A374-FC97823E7C7E}"/>
              </a:ext>
            </a:extLst>
          </p:cNvPr>
          <p:cNvSpPr>
            <a:spLocks noGrp="1"/>
          </p:cNvSpPr>
          <p:nvPr>
            <p:ph type="sldNum" sz="quarter" idx="5"/>
          </p:nvPr>
        </p:nvSpPr>
        <p:spPr/>
        <p:txBody>
          <a:bodyPr/>
          <a:lstStyle/>
          <a:p>
            <a:fld id="{AAC64E5C-66ED-49EA-980D-7F8D6377CE69}" type="slidenum">
              <a:rPr lang="en-US" smtClean="0"/>
              <a:t>14</a:t>
            </a:fld>
            <a:endParaRPr lang="en-US"/>
          </a:p>
        </p:txBody>
      </p:sp>
    </p:spTree>
    <p:extLst>
      <p:ext uri="{BB962C8B-B14F-4D97-AF65-F5344CB8AC3E}">
        <p14:creationId xmlns:p14="http://schemas.microsoft.com/office/powerpoint/2010/main" val="2705221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B77BE-0503-3698-C23B-862A7D340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510BC-DC64-29B4-795E-C3A6C55224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FB726C-0171-2785-935A-47F5BB9D187E}"/>
              </a:ext>
            </a:extLst>
          </p:cNvPr>
          <p:cNvSpPr>
            <a:spLocks noGrp="1"/>
          </p:cNvSpPr>
          <p:nvPr>
            <p:ph type="body" idx="1"/>
          </p:nvPr>
        </p:nvSpPr>
        <p:spPr/>
        <p:txBody>
          <a:bodyPr/>
          <a:lstStyle/>
          <a:p>
            <a:r>
              <a:rPr lang="en-US" dirty="0" err="1">
                <a:latin typeface="Calibri"/>
                <a:ea typeface="Calibri"/>
                <a:cs typeface="Calibri"/>
              </a:rPr>
              <a:t>Utlizie</a:t>
            </a:r>
            <a:r>
              <a:rPr lang="en-US" dirty="0">
                <a:latin typeface="Calibri"/>
                <a:ea typeface="Calibri"/>
                <a:cs typeface="Calibri"/>
              </a:rPr>
              <a:t> the handout our this online form, pair up  </a:t>
            </a:r>
            <a:r>
              <a:rPr lang="en-US">
                <a:latin typeface="Calibri"/>
                <a:ea typeface="Calibri"/>
                <a:cs typeface="Calibri"/>
              </a:rPr>
              <a:t>if needed</a:t>
            </a:r>
            <a:endParaRPr lang="en-US" dirty="0">
              <a:latin typeface="Calibri"/>
              <a:ea typeface="Calibri"/>
              <a:cs typeface="Calibri"/>
            </a:endParaRPr>
          </a:p>
          <a:p>
            <a:endParaRPr lang="en-US" dirty="0"/>
          </a:p>
        </p:txBody>
      </p:sp>
      <p:sp>
        <p:nvSpPr>
          <p:cNvPr id="4" name="Slide Number Placeholder 3">
            <a:extLst>
              <a:ext uri="{FF2B5EF4-FFF2-40B4-BE49-F238E27FC236}">
                <a16:creationId xmlns:a16="http://schemas.microsoft.com/office/drawing/2014/main" id="{A593FD50-18E3-0811-C4B1-AC0C29562201}"/>
              </a:ext>
            </a:extLst>
          </p:cNvPr>
          <p:cNvSpPr>
            <a:spLocks noGrp="1"/>
          </p:cNvSpPr>
          <p:nvPr>
            <p:ph type="sldNum" sz="quarter" idx="5"/>
          </p:nvPr>
        </p:nvSpPr>
        <p:spPr/>
        <p:txBody>
          <a:bodyPr/>
          <a:lstStyle/>
          <a:p>
            <a:fld id="{AAC64E5C-66ED-49EA-980D-7F8D6377CE69}" type="slidenum">
              <a:rPr lang="en-US" smtClean="0"/>
              <a:t>15</a:t>
            </a:fld>
            <a:endParaRPr lang="en-US"/>
          </a:p>
        </p:txBody>
      </p:sp>
    </p:spTree>
    <p:extLst>
      <p:ext uri="{BB962C8B-B14F-4D97-AF65-F5344CB8AC3E}">
        <p14:creationId xmlns:p14="http://schemas.microsoft.com/office/powerpoint/2010/main" val="1689203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4A73E-D640-7598-F4D5-B4328C1DA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EA0A37-9547-A53C-B8D8-24B720077A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3B026F-DA5D-8B11-F95A-BB562E38BCB9}"/>
              </a:ext>
            </a:extLst>
          </p:cNvPr>
          <p:cNvSpPr>
            <a:spLocks noGrp="1"/>
          </p:cNvSpPr>
          <p:nvPr>
            <p:ph type="body" idx="1"/>
          </p:nvPr>
        </p:nvSpPr>
        <p:spPr/>
        <p:txBody>
          <a:bodyPr/>
          <a:lstStyle/>
          <a:p>
            <a:r>
              <a:rPr lang="en-US">
                <a:solidFill>
                  <a:srgbClr val="333333"/>
                </a:solidFill>
              </a:rPr>
              <a:t>Can we share a visual example of a good flyer/social media post? </a:t>
            </a:r>
            <a:endParaRPr lang="en-US"/>
          </a:p>
        </p:txBody>
      </p:sp>
      <p:sp>
        <p:nvSpPr>
          <p:cNvPr id="4" name="Slide Number Placeholder 3">
            <a:extLst>
              <a:ext uri="{FF2B5EF4-FFF2-40B4-BE49-F238E27FC236}">
                <a16:creationId xmlns:a16="http://schemas.microsoft.com/office/drawing/2014/main" id="{8A681C58-01EC-5739-6840-F66F8B6D5BFC}"/>
              </a:ext>
            </a:extLst>
          </p:cNvPr>
          <p:cNvSpPr>
            <a:spLocks noGrp="1"/>
          </p:cNvSpPr>
          <p:nvPr>
            <p:ph type="sldNum" sz="quarter" idx="5"/>
          </p:nvPr>
        </p:nvSpPr>
        <p:spPr/>
        <p:txBody>
          <a:bodyPr/>
          <a:lstStyle/>
          <a:p>
            <a:fld id="{34229312-7FEC-4039-9EC9-79B229D39079}" type="slidenum">
              <a:rPr lang="en-US" smtClean="0"/>
              <a:t>16</a:t>
            </a:fld>
            <a:endParaRPr lang="en-US"/>
          </a:p>
        </p:txBody>
      </p:sp>
    </p:spTree>
    <p:extLst>
      <p:ext uri="{BB962C8B-B14F-4D97-AF65-F5344CB8AC3E}">
        <p14:creationId xmlns:p14="http://schemas.microsoft.com/office/powerpoint/2010/main" val="2608129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1EADE-4C3B-28CB-C090-CD340C86E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6C694-9ED3-AD48-ACAD-9B82F7871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D308C-17E2-F6FC-36B0-B3B7447A3DAE}"/>
              </a:ext>
            </a:extLst>
          </p:cNvPr>
          <p:cNvSpPr>
            <a:spLocks noGrp="1"/>
          </p:cNvSpPr>
          <p:nvPr>
            <p:ph type="body" idx="1"/>
          </p:nvPr>
        </p:nvSpPr>
        <p:spPr/>
        <p:txBody>
          <a:bodyPr/>
          <a:lstStyle/>
          <a:p>
            <a:r>
              <a:rPr lang="en-US">
                <a:latin typeface="Calibri"/>
                <a:ea typeface="Calibri"/>
                <a:cs typeface="Calibri"/>
              </a:rPr>
              <a:t>Poll with hand raise model</a:t>
            </a:r>
          </a:p>
          <a:p>
            <a:r>
              <a:rPr lang="en-US">
                <a:latin typeface="Calibri"/>
                <a:ea typeface="Calibri"/>
                <a:cs typeface="Calibri"/>
              </a:rPr>
              <a:t>Figure out questions later</a:t>
            </a:r>
          </a:p>
          <a:p>
            <a:r>
              <a:rPr lang="en-US">
                <a:latin typeface="Calibri"/>
                <a:ea typeface="Calibri"/>
                <a:cs typeface="Calibri"/>
              </a:rPr>
              <a:t>Who has engaged in PD opportunities with CEC before this conference? </a:t>
            </a:r>
          </a:p>
          <a:p>
            <a:r>
              <a:rPr lang="en-US">
                <a:latin typeface="Calibri"/>
                <a:ea typeface="Calibri"/>
                <a:cs typeface="Calibri"/>
              </a:rPr>
              <a:t>Who is hosting any PD for members?</a:t>
            </a:r>
          </a:p>
          <a:p>
            <a:endParaRPr lang="en-US"/>
          </a:p>
        </p:txBody>
      </p:sp>
      <p:sp>
        <p:nvSpPr>
          <p:cNvPr id="4" name="Slide Number Placeholder 3">
            <a:extLst>
              <a:ext uri="{FF2B5EF4-FFF2-40B4-BE49-F238E27FC236}">
                <a16:creationId xmlns:a16="http://schemas.microsoft.com/office/drawing/2014/main" id="{C54A1524-F7CD-382A-3AEB-2DDAE70FA01A}"/>
              </a:ext>
            </a:extLst>
          </p:cNvPr>
          <p:cNvSpPr>
            <a:spLocks noGrp="1"/>
          </p:cNvSpPr>
          <p:nvPr>
            <p:ph type="sldNum" sz="quarter" idx="5"/>
          </p:nvPr>
        </p:nvSpPr>
        <p:spPr/>
        <p:txBody>
          <a:bodyPr/>
          <a:lstStyle/>
          <a:p>
            <a:fld id="{AAC64E5C-66ED-49EA-980D-7F8D6377CE69}" type="slidenum">
              <a:rPr lang="en-US" smtClean="0"/>
              <a:t>17</a:t>
            </a:fld>
            <a:endParaRPr lang="en-US"/>
          </a:p>
        </p:txBody>
      </p:sp>
    </p:spTree>
    <p:extLst>
      <p:ext uri="{BB962C8B-B14F-4D97-AF65-F5344CB8AC3E}">
        <p14:creationId xmlns:p14="http://schemas.microsoft.com/office/powerpoint/2010/main" val="1606016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78EBE-4927-FDCA-8538-A6A12AE131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CA5E0-E9F9-D585-70EE-D51BF79A35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664531-E053-7A5A-0D15-D0358B92556A}"/>
              </a:ext>
            </a:extLst>
          </p:cNvPr>
          <p:cNvSpPr>
            <a:spLocks noGrp="1"/>
          </p:cNvSpPr>
          <p:nvPr>
            <p:ph type="body" idx="1"/>
          </p:nvPr>
        </p:nvSpPr>
        <p:spPr/>
        <p:txBody>
          <a:bodyPr/>
          <a:lstStyle/>
          <a:p>
            <a:r>
              <a:rPr lang="en-US"/>
              <a:t>This is your starting point. These basic steps will help you feel more confident when you plan your next communication. You don’t need to do everything—just take one step at a time.</a:t>
            </a:r>
          </a:p>
        </p:txBody>
      </p:sp>
      <p:sp>
        <p:nvSpPr>
          <p:cNvPr id="4" name="Slide Number Placeholder 3">
            <a:extLst>
              <a:ext uri="{FF2B5EF4-FFF2-40B4-BE49-F238E27FC236}">
                <a16:creationId xmlns:a16="http://schemas.microsoft.com/office/drawing/2014/main" id="{4CA21F83-A9E0-7E12-434F-80B06F39BDBF}"/>
              </a:ext>
            </a:extLst>
          </p:cNvPr>
          <p:cNvSpPr>
            <a:spLocks noGrp="1"/>
          </p:cNvSpPr>
          <p:nvPr>
            <p:ph type="sldNum" sz="quarter" idx="5"/>
          </p:nvPr>
        </p:nvSpPr>
        <p:spPr/>
        <p:txBody>
          <a:bodyPr/>
          <a:lstStyle/>
          <a:p>
            <a:fld id="{34229312-7FEC-4039-9EC9-79B229D39079}" type="slidenum">
              <a:rPr lang="en-US" smtClean="0"/>
              <a:t>18</a:t>
            </a:fld>
            <a:endParaRPr lang="en-US"/>
          </a:p>
        </p:txBody>
      </p:sp>
    </p:spTree>
    <p:extLst>
      <p:ext uri="{BB962C8B-B14F-4D97-AF65-F5344CB8AC3E}">
        <p14:creationId xmlns:p14="http://schemas.microsoft.com/office/powerpoint/2010/main" val="4041028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E4832-B1B7-73DA-B2D4-402E43AC0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A0858-C3EB-AEE6-6EEA-EFFC27098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DC91D3-E877-E417-E33A-1C965F53BDA8}"/>
              </a:ext>
            </a:extLst>
          </p:cNvPr>
          <p:cNvSpPr>
            <a:spLocks noGrp="1"/>
          </p:cNvSpPr>
          <p:nvPr>
            <p:ph type="body" idx="1"/>
          </p:nvPr>
        </p:nvSpPr>
        <p:spPr/>
        <p:txBody>
          <a:bodyPr/>
          <a:lstStyle/>
          <a:p>
            <a:r>
              <a:rPr lang="en-US">
                <a:latin typeface="Calibri"/>
                <a:ea typeface="Calibri"/>
                <a:cs typeface="Calibri"/>
              </a:rPr>
              <a:t>Poll with hand raise model</a:t>
            </a:r>
          </a:p>
          <a:p>
            <a:r>
              <a:rPr lang="en-US">
                <a:latin typeface="Calibri"/>
                <a:ea typeface="Calibri"/>
                <a:cs typeface="Calibri"/>
              </a:rPr>
              <a:t>Figure out questions later</a:t>
            </a:r>
          </a:p>
          <a:p>
            <a:r>
              <a:rPr lang="en-US">
                <a:latin typeface="Calibri"/>
                <a:ea typeface="Calibri"/>
                <a:cs typeface="Calibri"/>
              </a:rPr>
              <a:t>Who has engaged in PD opportunities with CEC before this conference? </a:t>
            </a:r>
          </a:p>
          <a:p>
            <a:r>
              <a:rPr lang="en-US">
                <a:latin typeface="Calibri"/>
                <a:ea typeface="Calibri"/>
                <a:cs typeface="Calibri"/>
              </a:rPr>
              <a:t>Who is hosting any PD for members?</a:t>
            </a:r>
          </a:p>
          <a:p>
            <a:endParaRPr lang="en-US"/>
          </a:p>
        </p:txBody>
      </p:sp>
      <p:sp>
        <p:nvSpPr>
          <p:cNvPr id="4" name="Slide Number Placeholder 3">
            <a:extLst>
              <a:ext uri="{FF2B5EF4-FFF2-40B4-BE49-F238E27FC236}">
                <a16:creationId xmlns:a16="http://schemas.microsoft.com/office/drawing/2014/main" id="{A08539B0-55E6-0F56-6458-A2AD385E5AC8}"/>
              </a:ext>
            </a:extLst>
          </p:cNvPr>
          <p:cNvSpPr>
            <a:spLocks noGrp="1"/>
          </p:cNvSpPr>
          <p:nvPr>
            <p:ph type="sldNum" sz="quarter" idx="5"/>
          </p:nvPr>
        </p:nvSpPr>
        <p:spPr/>
        <p:txBody>
          <a:bodyPr/>
          <a:lstStyle/>
          <a:p>
            <a:fld id="{AAC64E5C-66ED-49EA-980D-7F8D6377CE69}" type="slidenum">
              <a:rPr lang="en-US" smtClean="0"/>
              <a:t>19</a:t>
            </a:fld>
            <a:endParaRPr lang="en-US"/>
          </a:p>
        </p:txBody>
      </p:sp>
    </p:spTree>
    <p:extLst>
      <p:ext uri="{BB962C8B-B14F-4D97-AF65-F5344CB8AC3E}">
        <p14:creationId xmlns:p14="http://schemas.microsoft.com/office/powerpoint/2010/main" val="319098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Poll with hand raise model</a:t>
            </a:r>
          </a:p>
          <a:p>
            <a:r>
              <a:rPr lang="en-US">
                <a:latin typeface="Calibri"/>
                <a:ea typeface="Calibri"/>
                <a:cs typeface="Calibri"/>
              </a:rPr>
              <a:t>Figure out questions later</a:t>
            </a:r>
          </a:p>
          <a:p>
            <a:r>
              <a:rPr lang="en-US">
                <a:latin typeface="Calibri"/>
                <a:ea typeface="Calibri"/>
                <a:cs typeface="Calibri"/>
              </a:rPr>
              <a:t>Who has engaged in PD opportunities with CEC before this conference? </a:t>
            </a:r>
          </a:p>
          <a:p>
            <a:r>
              <a:rPr lang="en-US">
                <a:latin typeface="Calibri"/>
                <a:ea typeface="Calibri"/>
                <a:cs typeface="Calibri"/>
              </a:rPr>
              <a:t>Who is hosting any PD for members?</a:t>
            </a:r>
          </a:p>
          <a:p>
            <a:endParaRPr lang="en-US"/>
          </a:p>
        </p:txBody>
      </p:sp>
      <p:sp>
        <p:nvSpPr>
          <p:cNvPr id="4" name="Slide Number Placeholder 3"/>
          <p:cNvSpPr>
            <a:spLocks noGrp="1"/>
          </p:cNvSpPr>
          <p:nvPr>
            <p:ph type="sldNum" sz="quarter" idx="5"/>
          </p:nvPr>
        </p:nvSpPr>
        <p:spPr/>
        <p:txBody>
          <a:bodyPr/>
          <a:lstStyle/>
          <a:p>
            <a:fld id="{AAC64E5C-66ED-49EA-980D-7F8D6377CE69}" type="slidenum">
              <a:rPr lang="en-US" smtClean="0"/>
              <a:t>2</a:t>
            </a:fld>
            <a:endParaRPr lang="en-US"/>
          </a:p>
        </p:txBody>
      </p:sp>
    </p:spTree>
    <p:extLst>
      <p:ext uri="{BB962C8B-B14F-4D97-AF65-F5344CB8AC3E}">
        <p14:creationId xmlns:p14="http://schemas.microsoft.com/office/powerpoint/2010/main" val="2043068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DADD3-897C-BD28-7222-995430E39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F6E0B6-2558-05C4-91F7-FF90A7AB5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C1A217-8A58-607E-8EC4-6DD816357FA0}"/>
              </a:ext>
            </a:extLst>
          </p:cNvPr>
          <p:cNvSpPr>
            <a:spLocks noGrp="1"/>
          </p:cNvSpPr>
          <p:nvPr>
            <p:ph type="body" idx="1"/>
          </p:nvPr>
        </p:nvSpPr>
        <p:spPr/>
        <p:txBody>
          <a:bodyPr/>
          <a:lstStyle/>
          <a:p>
            <a:r>
              <a:rPr lang="en-US"/>
              <a:t>Thank you!</a:t>
            </a:r>
          </a:p>
        </p:txBody>
      </p:sp>
      <p:sp>
        <p:nvSpPr>
          <p:cNvPr id="4" name="Slide Number Placeholder 3">
            <a:extLst>
              <a:ext uri="{FF2B5EF4-FFF2-40B4-BE49-F238E27FC236}">
                <a16:creationId xmlns:a16="http://schemas.microsoft.com/office/drawing/2014/main" id="{0163BC72-0563-4C9E-FF64-6341473689F2}"/>
              </a:ext>
            </a:extLst>
          </p:cNvPr>
          <p:cNvSpPr>
            <a:spLocks noGrp="1"/>
          </p:cNvSpPr>
          <p:nvPr>
            <p:ph type="sldNum" sz="quarter" idx="5"/>
          </p:nvPr>
        </p:nvSpPr>
        <p:spPr/>
        <p:txBody>
          <a:bodyPr/>
          <a:lstStyle/>
          <a:p>
            <a:fld id="{34229312-7FEC-4039-9EC9-79B229D39079}" type="slidenum">
              <a:rPr lang="en-US" smtClean="0"/>
              <a:t>20</a:t>
            </a:fld>
            <a:endParaRPr lang="en-US"/>
          </a:p>
        </p:txBody>
      </p:sp>
    </p:spTree>
    <p:extLst>
      <p:ext uri="{BB962C8B-B14F-4D97-AF65-F5344CB8AC3E}">
        <p14:creationId xmlns:p14="http://schemas.microsoft.com/office/powerpoint/2010/main" val="1676770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Good communication helps build stronger relationships. When you have a plan, it makes everything easier—you’ll know what to say, when to say it, and how to say it. </a:t>
            </a:r>
          </a:p>
          <a:p>
            <a:endParaRPr lang="en-US"/>
          </a:p>
        </p:txBody>
      </p:sp>
      <p:sp>
        <p:nvSpPr>
          <p:cNvPr id="4" name="Slide Number Placeholder 3"/>
          <p:cNvSpPr>
            <a:spLocks noGrp="1"/>
          </p:cNvSpPr>
          <p:nvPr>
            <p:ph type="sldNum" sz="quarter" idx="5"/>
          </p:nvPr>
        </p:nvSpPr>
        <p:spPr/>
        <p:txBody>
          <a:bodyPr/>
          <a:lstStyle/>
          <a:p>
            <a:fld id="{34229312-7FEC-4039-9EC9-79B229D39079}" type="slidenum">
              <a:rPr lang="en-US" smtClean="0"/>
              <a:t>3</a:t>
            </a:fld>
            <a:endParaRPr lang="en-US"/>
          </a:p>
        </p:txBody>
      </p:sp>
    </p:spTree>
    <p:extLst>
      <p:ext uri="{BB962C8B-B14F-4D97-AF65-F5344CB8AC3E}">
        <p14:creationId xmlns:p14="http://schemas.microsoft.com/office/powerpoint/2010/main" val="2838972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 don’t need to be a tech expert or professional marketer to do this. Today, we’re going to break everything down into easy steps and help you get started, no matter your experience level.</a:t>
            </a:r>
          </a:p>
          <a:p>
            <a:endParaRPr lang="en-US"/>
          </a:p>
        </p:txBody>
      </p:sp>
      <p:sp>
        <p:nvSpPr>
          <p:cNvPr id="4" name="Slide Number Placeholder 3"/>
          <p:cNvSpPr>
            <a:spLocks noGrp="1"/>
          </p:cNvSpPr>
          <p:nvPr>
            <p:ph type="sldNum" sz="quarter" idx="5"/>
          </p:nvPr>
        </p:nvSpPr>
        <p:spPr/>
        <p:txBody>
          <a:bodyPr/>
          <a:lstStyle/>
          <a:p>
            <a:fld id="{34229312-7FEC-4039-9EC9-79B229D39079}" type="slidenum">
              <a:rPr lang="en-US" smtClean="0"/>
              <a:t>4</a:t>
            </a:fld>
            <a:endParaRPr lang="en-US"/>
          </a:p>
        </p:txBody>
      </p:sp>
    </p:spTree>
    <p:extLst>
      <p:ext uri="{BB962C8B-B14F-4D97-AF65-F5344CB8AC3E}">
        <p14:creationId xmlns:p14="http://schemas.microsoft.com/office/powerpoint/2010/main" val="806900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most common ways to get information out to volunteers and supporters. Each one has a different role to play. You don’t have to use them all—but when you do, it’s helpful if they work together. What </a:t>
            </a:r>
            <a:r>
              <a:rPr lang="en-US" err="1"/>
              <a:t>topols</a:t>
            </a:r>
            <a:r>
              <a:rPr lang="en-US"/>
              <a:t> are you </a:t>
            </a:r>
            <a:r>
              <a:rPr lang="en-US" err="1"/>
              <a:t>curently</a:t>
            </a:r>
            <a:r>
              <a:rPr lang="en-US"/>
              <a:t> using, if any?</a:t>
            </a:r>
          </a:p>
        </p:txBody>
      </p:sp>
      <p:sp>
        <p:nvSpPr>
          <p:cNvPr id="4" name="Slide Number Placeholder 3"/>
          <p:cNvSpPr>
            <a:spLocks noGrp="1"/>
          </p:cNvSpPr>
          <p:nvPr>
            <p:ph type="sldNum" sz="quarter" idx="5"/>
          </p:nvPr>
        </p:nvSpPr>
        <p:spPr/>
        <p:txBody>
          <a:bodyPr/>
          <a:lstStyle/>
          <a:p>
            <a:fld id="{34229312-7FEC-4039-9EC9-79B229D39079}" type="slidenum">
              <a:rPr lang="en-US" smtClean="0"/>
              <a:t>5</a:t>
            </a:fld>
            <a:endParaRPr lang="en-US"/>
          </a:p>
        </p:txBody>
      </p:sp>
    </p:spTree>
    <p:extLst>
      <p:ext uri="{BB962C8B-B14F-4D97-AF65-F5344CB8AC3E}">
        <p14:creationId xmlns:p14="http://schemas.microsoft.com/office/powerpoint/2010/main" val="1415429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Before you send a message, think about who it's for. Different groups need different kinds of information. The better you know your audience, the more useful and interesting your message will be to them.</a:t>
            </a:r>
          </a:p>
          <a:p>
            <a:endParaRPr lang="en-US"/>
          </a:p>
        </p:txBody>
      </p:sp>
      <p:sp>
        <p:nvSpPr>
          <p:cNvPr id="4" name="Slide Number Placeholder 3"/>
          <p:cNvSpPr>
            <a:spLocks noGrp="1"/>
          </p:cNvSpPr>
          <p:nvPr>
            <p:ph type="sldNum" sz="quarter" idx="5"/>
          </p:nvPr>
        </p:nvSpPr>
        <p:spPr/>
        <p:txBody>
          <a:bodyPr/>
          <a:lstStyle/>
          <a:p>
            <a:fld id="{34229312-7FEC-4039-9EC9-79B229D39079}" type="slidenum">
              <a:rPr lang="en-US" smtClean="0"/>
              <a:t>6</a:t>
            </a:fld>
            <a:endParaRPr lang="en-US"/>
          </a:p>
        </p:txBody>
      </p:sp>
    </p:spTree>
    <p:extLst>
      <p:ext uri="{BB962C8B-B14F-4D97-AF65-F5344CB8AC3E}">
        <p14:creationId xmlns:p14="http://schemas.microsoft.com/office/powerpoint/2010/main" val="957462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71FD4-4F6E-AE0E-D228-EEBAF75A0A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2A57C6-2560-48C6-9DCF-121AC3CDA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312566-AE60-686E-4D81-98948BDCCECE}"/>
              </a:ext>
            </a:extLst>
          </p:cNvPr>
          <p:cNvSpPr>
            <a:spLocks noGrp="1"/>
          </p:cNvSpPr>
          <p:nvPr>
            <p:ph type="body" idx="1"/>
          </p:nvPr>
        </p:nvSpPr>
        <p:spPr/>
        <p:txBody>
          <a:bodyPr/>
          <a:lstStyle/>
          <a:p>
            <a:r>
              <a:rPr lang="en-US" dirty="0">
                <a:latin typeface="Calibri"/>
                <a:ea typeface="Calibri"/>
                <a:cs typeface="Calibri"/>
              </a:rPr>
              <a:t>Poll with hand raise model</a:t>
            </a:r>
          </a:p>
          <a:p>
            <a:r>
              <a:rPr lang="en-US" dirty="0"/>
              <a:t>Who are you talking to? share</a:t>
            </a:r>
          </a:p>
        </p:txBody>
      </p:sp>
      <p:sp>
        <p:nvSpPr>
          <p:cNvPr id="4" name="Slide Number Placeholder 3">
            <a:extLst>
              <a:ext uri="{FF2B5EF4-FFF2-40B4-BE49-F238E27FC236}">
                <a16:creationId xmlns:a16="http://schemas.microsoft.com/office/drawing/2014/main" id="{01E596DC-206D-F78F-CE54-744D2933D0FE}"/>
              </a:ext>
            </a:extLst>
          </p:cNvPr>
          <p:cNvSpPr>
            <a:spLocks noGrp="1"/>
          </p:cNvSpPr>
          <p:nvPr>
            <p:ph type="sldNum" sz="quarter" idx="5"/>
          </p:nvPr>
        </p:nvSpPr>
        <p:spPr/>
        <p:txBody>
          <a:bodyPr/>
          <a:lstStyle/>
          <a:p>
            <a:fld id="{AAC64E5C-66ED-49EA-980D-7F8D6377CE69}" type="slidenum">
              <a:rPr lang="en-US" smtClean="0"/>
              <a:t>7</a:t>
            </a:fld>
            <a:endParaRPr lang="en-US"/>
          </a:p>
        </p:txBody>
      </p:sp>
    </p:spTree>
    <p:extLst>
      <p:ext uri="{BB962C8B-B14F-4D97-AF65-F5344CB8AC3E}">
        <p14:creationId xmlns:p14="http://schemas.microsoft.com/office/powerpoint/2010/main" val="464100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People trust you more when they hear the same message in a few different places. You don’t need to say things the exact same way every time—but they should feel connected.</a:t>
            </a:r>
          </a:p>
          <a:p>
            <a:endParaRPr lang="en-US"/>
          </a:p>
        </p:txBody>
      </p:sp>
      <p:sp>
        <p:nvSpPr>
          <p:cNvPr id="4" name="Slide Number Placeholder 3"/>
          <p:cNvSpPr>
            <a:spLocks noGrp="1"/>
          </p:cNvSpPr>
          <p:nvPr>
            <p:ph type="sldNum" sz="quarter" idx="5"/>
          </p:nvPr>
        </p:nvSpPr>
        <p:spPr/>
        <p:txBody>
          <a:bodyPr/>
          <a:lstStyle/>
          <a:p>
            <a:fld id="{34229312-7FEC-4039-9EC9-79B229D39079}" type="slidenum">
              <a:rPr lang="en-US" smtClean="0"/>
              <a:t>8</a:t>
            </a:fld>
            <a:endParaRPr lang="en-US"/>
          </a:p>
        </p:txBody>
      </p:sp>
    </p:spTree>
    <p:extLst>
      <p:ext uri="{BB962C8B-B14F-4D97-AF65-F5344CB8AC3E}">
        <p14:creationId xmlns:p14="http://schemas.microsoft.com/office/powerpoint/2010/main" val="1265306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229312-7FEC-4039-9EC9-79B229D39079}" type="slidenum">
              <a:rPr lang="en-US" smtClean="0"/>
              <a:t>9</a:t>
            </a:fld>
            <a:endParaRPr lang="en-US"/>
          </a:p>
        </p:txBody>
      </p:sp>
    </p:spTree>
    <p:extLst>
      <p:ext uri="{BB962C8B-B14F-4D97-AF65-F5344CB8AC3E}">
        <p14:creationId xmlns:p14="http://schemas.microsoft.com/office/powerpoint/2010/main" val="2553592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BFCB4EC-380A-6A21-75D8-564A32FAEDA1}"/>
              </a:ext>
            </a:extLst>
          </p:cNvPr>
          <p:cNvSpPr/>
          <p:nvPr userDrawn="1"/>
        </p:nvSpPr>
        <p:spPr>
          <a:xfrm>
            <a:off x="0" y="3967316"/>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1596E99-656C-70A4-21D8-359E3AB844CD}"/>
              </a:ext>
            </a:extLst>
          </p:cNvPr>
          <p:cNvSpPr/>
          <p:nvPr userDrawn="1"/>
        </p:nvSpPr>
        <p:spPr>
          <a:xfrm>
            <a:off x="0" y="1"/>
            <a:ext cx="12192000" cy="396731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80150E-AEA0-B6CB-E63F-CB17F2C50811}"/>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B602B0-3091-2144-2BBB-5D267142FE96}"/>
              </a:ext>
            </a:extLst>
          </p:cNvPr>
          <p:cNvSpPr>
            <a:spLocks noGrp="1"/>
          </p:cNvSpPr>
          <p:nvPr>
            <p:ph type="ctrTitle"/>
          </p:nvPr>
        </p:nvSpPr>
        <p:spPr>
          <a:xfrm>
            <a:off x="1524000" y="1171852"/>
            <a:ext cx="9144000" cy="3063625"/>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DE5622-3F8A-DBE7-4800-C4AB2DAF6335}"/>
              </a:ext>
            </a:extLst>
          </p:cNvPr>
          <p:cNvSpPr>
            <a:spLocks noGrp="1"/>
          </p:cNvSpPr>
          <p:nvPr>
            <p:ph type="subTitle" idx="1"/>
          </p:nvPr>
        </p:nvSpPr>
        <p:spPr>
          <a:xfrm>
            <a:off x="1524000" y="4424668"/>
            <a:ext cx="9144000" cy="151547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Rectangle 11">
            <a:extLst>
              <a:ext uri="{FF2B5EF4-FFF2-40B4-BE49-F238E27FC236}">
                <a16:creationId xmlns:a16="http://schemas.microsoft.com/office/drawing/2014/main" id="{1E3090CE-8350-D095-A339-654B04BBE909}"/>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13" name="Slide Number Placeholder 3">
            <a:extLst>
              <a:ext uri="{FF2B5EF4-FFF2-40B4-BE49-F238E27FC236}">
                <a16:creationId xmlns:a16="http://schemas.microsoft.com/office/drawing/2014/main" id="{92E994D7-E780-00C0-43EA-5AEB1B149A63}"/>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9" name="Picture 18" descr="A blue text on a black background&#10;&#10;Description automatically generated">
            <a:extLst>
              <a:ext uri="{FF2B5EF4-FFF2-40B4-BE49-F238E27FC236}">
                <a16:creationId xmlns:a16="http://schemas.microsoft.com/office/drawing/2014/main" id="{7EFDE906-B2DC-06DA-9EE2-32B590C0F2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Tree>
    <p:extLst>
      <p:ext uri="{BB962C8B-B14F-4D97-AF65-F5344CB8AC3E}">
        <p14:creationId xmlns:p14="http://schemas.microsoft.com/office/powerpoint/2010/main" val="2769322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A64268-80F4-1B70-B2BA-C4A9A9952F44}"/>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text on a black background&#10;&#10;Description automatically generated">
            <a:extLst>
              <a:ext uri="{FF2B5EF4-FFF2-40B4-BE49-F238E27FC236}">
                <a16:creationId xmlns:a16="http://schemas.microsoft.com/office/drawing/2014/main" id="{5AB46FA6-9A67-67F2-7121-25132BC1CC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
        <p:nvSpPr>
          <p:cNvPr id="15" name="Picture Placeholder 10">
            <a:extLst>
              <a:ext uri="{FF2B5EF4-FFF2-40B4-BE49-F238E27FC236}">
                <a16:creationId xmlns:a16="http://schemas.microsoft.com/office/drawing/2014/main" id="{F8BF91A5-861E-E2F4-29CE-97A92FB78F1B}"/>
              </a:ext>
            </a:extLst>
          </p:cNvPr>
          <p:cNvSpPr>
            <a:spLocks noGrp="1"/>
          </p:cNvSpPr>
          <p:nvPr>
            <p:ph type="pic" sz="quarter" idx="10"/>
          </p:nvPr>
        </p:nvSpPr>
        <p:spPr>
          <a:xfrm>
            <a:off x="1426346" y="470514"/>
            <a:ext cx="4669654" cy="2692153"/>
          </a:xfrm>
        </p:spPr>
        <p:txBody>
          <a:bodyPr/>
          <a:lstStyle>
            <a:lvl1pPr>
              <a:defRPr>
                <a:solidFill>
                  <a:schemeClr val="tx1"/>
                </a:solidFill>
              </a:defRPr>
            </a:lvl1pPr>
          </a:lstStyle>
          <a:p>
            <a:r>
              <a:rPr lang="en-US"/>
              <a:t>Click icon to add picture</a:t>
            </a:r>
          </a:p>
        </p:txBody>
      </p:sp>
      <p:sp>
        <p:nvSpPr>
          <p:cNvPr id="3" name="Picture Placeholder 10">
            <a:extLst>
              <a:ext uri="{FF2B5EF4-FFF2-40B4-BE49-F238E27FC236}">
                <a16:creationId xmlns:a16="http://schemas.microsoft.com/office/drawing/2014/main" id="{6E0C0EFE-2285-2CDE-55D3-00B18B105EEC}"/>
              </a:ext>
            </a:extLst>
          </p:cNvPr>
          <p:cNvSpPr>
            <a:spLocks noGrp="1"/>
          </p:cNvSpPr>
          <p:nvPr>
            <p:ph type="pic" sz="quarter" idx="11"/>
          </p:nvPr>
        </p:nvSpPr>
        <p:spPr>
          <a:xfrm>
            <a:off x="6235085" y="470514"/>
            <a:ext cx="4669654" cy="2692153"/>
          </a:xfrm>
        </p:spPr>
        <p:txBody>
          <a:bodyPr/>
          <a:lstStyle>
            <a:lvl1pPr>
              <a:defRPr>
                <a:solidFill>
                  <a:schemeClr val="tx1"/>
                </a:solidFill>
              </a:defRPr>
            </a:lvl1pPr>
          </a:lstStyle>
          <a:p>
            <a:r>
              <a:rPr lang="en-US"/>
              <a:t>Click icon to add picture</a:t>
            </a:r>
          </a:p>
        </p:txBody>
      </p:sp>
      <p:sp>
        <p:nvSpPr>
          <p:cNvPr id="7" name="Picture Placeholder 10">
            <a:extLst>
              <a:ext uri="{FF2B5EF4-FFF2-40B4-BE49-F238E27FC236}">
                <a16:creationId xmlns:a16="http://schemas.microsoft.com/office/drawing/2014/main" id="{6D382D74-A7A6-F51B-4B5E-81563F78C029}"/>
              </a:ext>
            </a:extLst>
          </p:cNvPr>
          <p:cNvSpPr>
            <a:spLocks noGrp="1"/>
          </p:cNvSpPr>
          <p:nvPr>
            <p:ph type="pic" sz="quarter" idx="12"/>
          </p:nvPr>
        </p:nvSpPr>
        <p:spPr>
          <a:xfrm>
            <a:off x="1426346" y="3250757"/>
            <a:ext cx="4669654" cy="2692153"/>
          </a:xfrm>
        </p:spPr>
        <p:txBody>
          <a:bodyPr/>
          <a:lstStyle>
            <a:lvl1pPr>
              <a:defRPr>
                <a:solidFill>
                  <a:schemeClr val="tx1"/>
                </a:solidFill>
              </a:defRPr>
            </a:lvl1pPr>
          </a:lstStyle>
          <a:p>
            <a:r>
              <a:rPr lang="en-US"/>
              <a:t>Click icon to add picture</a:t>
            </a:r>
          </a:p>
        </p:txBody>
      </p:sp>
      <p:sp>
        <p:nvSpPr>
          <p:cNvPr id="8" name="Picture Placeholder 10">
            <a:extLst>
              <a:ext uri="{FF2B5EF4-FFF2-40B4-BE49-F238E27FC236}">
                <a16:creationId xmlns:a16="http://schemas.microsoft.com/office/drawing/2014/main" id="{2AA6469F-AD1F-C37D-D15D-288784317C5A}"/>
              </a:ext>
            </a:extLst>
          </p:cNvPr>
          <p:cNvSpPr>
            <a:spLocks noGrp="1"/>
          </p:cNvSpPr>
          <p:nvPr>
            <p:ph type="pic" sz="quarter" idx="13"/>
          </p:nvPr>
        </p:nvSpPr>
        <p:spPr>
          <a:xfrm>
            <a:off x="6235085" y="3250757"/>
            <a:ext cx="4669654" cy="2692153"/>
          </a:xfrm>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105661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FB3445-0853-F6AC-B15A-878925440D57}"/>
              </a:ext>
            </a:extLst>
          </p:cNvPr>
          <p:cNvSpPr/>
          <p:nvPr userDrawn="1"/>
        </p:nvSpPr>
        <p:spPr>
          <a:xfrm>
            <a:off x="108155" y="98324"/>
            <a:ext cx="11975691" cy="6661352"/>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D0747167-2AE5-8BA8-C35E-31221C143317}"/>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8231CC3D-8154-F7DE-A514-6A341008416C}"/>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0" name="Picture 9">
            <a:extLst>
              <a:ext uri="{FF2B5EF4-FFF2-40B4-BE49-F238E27FC236}">
                <a16:creationId xmlns:a16="http://schemas.microsoft.com/office/drawing/2014/main" id="{A28E5421-DDA2-8A97-8960-DDC3E730D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
        <p:nvSpPr>
          <p:cNvPr id="2" name="Picture Placeholder 10">
            <a:extLst>
              <a:ext uri="{FF2B5EF4-FFF2-40B4-BE49-F238E27FC236}">
                <a16:creationId xmlns:a16="http://schemas.microsoft.com/office/drawing/2014/main" id="{817426E7-B341-4A68-BD0D-E7A23780EE8F}"/>
              </a:ext>
            </a:extLst>
          </p:cNvPr>
          <p:cNvSpPr>
            <a:spLocks noGrp="1"/>
          </p:cNvSpPr>
          <p:nvPr>
            <p:ph type="pic" sz="quarter" idx="10"/>
          </p:nvPr>
        </p:nvSpPr>
        <p:spPr>
          <a:xfrm>
            <a:off x="1426346" y="470514"/>
            <a:ext cx="4669654" cy="2692153"/>
          </a:xfrm>
        </p:spPr>
        <p:txBody>
          <a:bodyPr/>
          <a:lstStyle>
            <a:lvl1pPr>
              <a:defRPr>
                <a:solidFill>
                  <a:schemeClr val="tx1"/>
                </a:solidFill>
              </a:defRPr>
            </a:lvl1pPr>
          </a:lstStyle>
          <a:p>
            <a:r>
              <a:rPr lang="en-US"/>
              <a:t>Click icon to add picture</a:t>
            </a:r>
          </a:p>
        </p:txBody>
      </p:sp>
      <p:sp>
        <p:nvSpPr>
          <p:cNvPr id="3" name="Picture Placeholder 10">
            <a:extLst>
              <a:ext uri="{FF2B5EF4-FFF2-40B4-BE49-F238E27FC236}">
                <a16:creationId xmlns:a16="http://schemas.microsoft.com/office/drawing/2014/main" id="{A9ED7346-248B-27EC-8BBA-DFAC52A2B6C5}"/>
              </a:ext>
            </a:extLst>
          </p:cNvPr>
          <p:cNvSpPr>
            <a:spLocks noGrp="1"/>
          </p:cNvSpPr>
          <p:nvPr>
            <p:ph type="pic" sz="quarter" idx="11"/>
          </p:nvPr>
        </p:nvSpPr>
        <p:spPr>
          <a:xfrm>
            <a:off x="6235085" y="470514"/>
            <a:ext cx="4669654" cy="2692153"/>
          </a:xfrm>
        </p:spPr>
        <p:txBody>
          <a:bodyPr/>
          <a:lstStyle>
            <a:lvl1pPr>
              <a:defRPr>
                <a:solidFill>
                  <a:schemeClr val="tx1"/>
                </a:solidFill>
              </a:defRPr>
            </a:lvl1pPr>
          </a:lstStyle>
          <a:p>
            <a:r>
              <a:rPr lang="en-US"/>
              <a:t>Click icon to add picture</a:t>
            </a:r>
          </a:p>
        </p:txBody>
      </p:sp>
      <p:sp>
        <p:nvSpPr>
          <p:cNvPr id="4" name="Picture Placeholder 10">
            <a:extLst>
              <a:ext uri="{FF2B5EF4-FFF2-40B4-BE49-F238E27FC236}">
                <a16:creationId xmlns:a16="http://schemas.microsoft.com/office/drawing/2014/main" id="{E0CF084B-42A8-540E-B9EE-45F3197AF91C}"/>
              </a:ext>
            </a:extLst>
          </p:cNvPr>
          <p:cNvSpPr>
            <a:spLocks noGrp="1"/>
          </p:cNvSpPr>
          <p:nvPr>
            <p:ph type="pic" sz="quarter" idx="12"/>
          </p:nvPr>
        </p:nvSpPr>
        <p:spPr>
          <a:xfrm>
            <a:off x="1426346" y="3250757"/>
            <a:ext cx="4669654" cy="2692153"/>
          </a:xfrm>
        </p:spPr>
        <p:txBody>
          <a:bodyPr/>
          <a:lstStyle>
            <a:lvl1pPr>
              <a:defRPr>
                <a:solidFill>
                  <a:schemeClr val="tx1"/>
                </a:solidFill>
              </a:defRPr>
            </a:lvl1pPr>
          </a:lstStyle>
          <a:p>
            <a:r>
              <a:rPr lang="en-US"/>
              <a:t>Click icon to add picture</a:t>
            </a:r>
          </a:p>
        </p:txBody>
      </p:sp>
      <p:sp>
        <p:nvSpPr>
          <p:cNvPr id="5" name="Picture Placeholder 10">
            <a:extLst>
              <a:ext uri="{FF2B5EF4-FFF2-40B4-BE49-F238E27FC236}">
                <a16:creationId xmlns:a16="http://schemas.microsoft.com/office/drawing/2014/main" id="{FCFB71FE-87B4-5748-E5C4-DFBA68D75ED2}"/>
              </a:ext>
            </a:extLst>
          </p:cNvPr>
          <p:cNvSpPr>
            <a:spLocks noGrp="1"/>
          </p:cNvSpPr>
          <p:nvPr>
            <p:ph type="pic" sz="quarter" idx="13"/>
          </p:nvPr>
        </p:nvSpPr>
        <p:spPr>
          <a:xfrm>
            <a:off x="6235085" y="3250757"/>
            <a:ext cx="4669654" cy="2692153"/>
          </a:xfrm>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2858130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2F9D2F-5082-DEED-5CB3-36145F66D6A0}"/>
              </a:ext>
            </a:extLst>
          </p:cNvPr>
          <p:cNvSpPr/>
          <p:nvPr userDrawn="1"/>
        </p:nvSpPr>
        <p:spPr>
          <a:xfrm>
            <a:off x="0" y="1942704"/>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8E1FA2-82A3-6459-041B-48329E4C4B2F}"/>
              </a:ext>
            </a:extLst>
          </p:cNvPr>
          <p:cNvSpPr/>
          <p:nvPr userDrawn="1"/>
        </p:nvSpPr>
        <p:spPr>
          <a:xfrm>
            <a:off x="0" y="2404313"/>
            <a:ext cx="12192000" cy="3731003"/>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A17902-E6BD-F1C0-5822-E3DCCA55F915}"/>
              </a:ext>
            </a:extLst>
          </p:cNvPr>
          <p:cNvSpPr>
            <a:spLocks noGrp="1"/>
          </p:cNvSpPr>
          <p:nvPr>
            <p:ph type="title"/>
          </p:nvPr>
        </p:nvSpPr>
        <p:spPr>
          <a:xfrm>
            <a:off x="838200" y="681037"/>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00A2204-DE87-AFCD-BB59-44103A6EF531}"/>
              </a:ext>
            </a:extLst>
          </p:cNvPr>
          <p:cNvSpPr>
            <a:spLocks noGrp="1"/>
          </p:cNvSpPr>
          <p:nvPr>
            <p:ph sz="half" idx="1"/>
          </p:nvPr>
        </p:nvSpPr>
        <p:spPr>
          <a:xfrm>
            <a:off x="838200" y="2649595"/>
            <a:ext cx="5181600" cy="3443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96C3E-540E-0CC3-C3FC-E5DA2105D30F}"/>
              </a:ext>
            </a:extLst>
          </p:cNvPr>
          <p:cNvSpPr>
            <a:spLocks noGrp="1"/>
          </p:cNvSpPr>
          <p:nvPr>
            <p:ph sz="half" idx="2"/>
          </p:nvPr>
        </p:nvSpPr>
        <p:spPr>
          <a:xfrm>
            <a:off x="6172200" y="2649593"/>
            <a:ext cx="5181600" cy="34432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364DCF0E-7C9D-9C7C-2BFE-20814CCE6B92}"/>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7" name="Slide Number Placeholder 3">
            <a:extLst>
              <a:ext uri="{FF2B5EF4-FFF2-40B4-BE49-F238E27FC236}">
                <a16:creationId xmlns:a16="http://schemas.microsoft.com/office/drawing/2014/main" id="{22FD48F6-CBCD-ED15-E24A-CD30957FA94E}"/>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8" name="Picture 7" descr="A blue text on a black background&#10;&#10;Description automatically generated">
            <a:extLst>
              <a:ext uri="{FF2B5EF4-FFF2-40B4-BE49-F238E27FC236}">
                <a16:creationId xmlns:a16="http://schemas.microsoft.com/office/drawing/2014/main" id="{3847F045-2C5A-929D-1C95-052E2E6AF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Tree>
    <p:extLst>
      <p:ext uri="{BB962C8B-B14F-4D97-AF65-F5344CB8AC3E}">
        <p14:creationId xmlns:p14="http://schemas.microsoft.com/office/powerpoint/2010/main" val="65671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FB3445-0853-F6AC-B15A-878925440D57}"/>
              </a:ext>
            </a:extLst>
          </p:cNvPr>
          <p:cNvSpPr/>
          <p:nvPr userDrawn="1"/>
        </p:nvSpPr>
        <p:spPr>
          <a:xfrm>
            <a:off x="108155" y="98324"/>
            <a:ext cx="11975691" cy="6661352"/>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5BF11B3-6248-43D3-594A-7BB6F20FBF56}"/>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A4F0243-5F64-3FF1-C33C-93EF16D615B3}"/>
              </a:ext>
            </a:extLst>
          </p:cNvPr>
          <p:cNvSpPr>
            <a:spLocks noGrp="1"/>
          </p:cNvSpPr>
          <p:nvPr>
            <p:ph type="body" idx="1"/>
          </p:nvPr>
        </p:nvSpPr>
        <p:spPr>
          <a:xfrm>
            <a:off x="839788" y="1681163"/>
            <a:ext cx="5157787" cy="823912"/>
          </a:xfrm>
        </p:spPr>
        <p:txBody>
          <a:bodyPr anchor="b">
            <a:no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E78C32-C2B0-1771-9D26-57906C1BFE47}"/>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979A47-4E33-A28D-0265-9DA677AE9F40}"/>
              </a:ext>
            </a:extLst>
          </p:cNvPr>
          <p:cNvSpPr>
            <a:spLocks noGrp="1"/>
          </p:cNvSpPr>
          <p:nvPr>
            <p:ph type="body" sz="quarter" idx="3"/>
          </p:nvPr>
        </p:nvSpPr>
        <p:spPr>
          <a:xfrm>
            <a:off x="6172200" y="1681163"/>
            <a:ext cx="5183188" cy="823912"/>
          </a:xfrm>
        </p:spPr>
        <p:txBody>
          <a:bodyPr anchor="b">
            <a:no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896317-EDFA-84ED-56E6-6CA6650C5461}"/>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D0747167-2AE5-8BA8-C35E-31221C143317}"/>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8231CC3D-8154-F7DE-A514-6A341008416C}"/>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0" name="Picture 9">
            <a:extLst>
              <a:ext uri="{FF2B5EF4-FFF2-40B4-BE49-F238E27FC236}">
                <a16:creationId xmlns:a16="http://schemas.microsoft.com/office/drawing/2014/main" id="{A28E5421-DDA2-8A97-8960-DDC3E730D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Tree>
    <p:extLst>
      <p:ext uri="{BB962C8B-B14F-4D97-AF65-F5344CB8AC3E}">
        <p14:creationId xmlns:p14="http://schemas.microsoft.com/office/powerpoint/2010/main" val="1341001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96252D-EDEC-905B-587B-A48D88527F2A}"/>
              </a:ext>
            </a:extLst>
          </p:cNvPr>
          <p:cNvSpPr/>
          <p:nvPr userDrawn="1"/>
        </p:nvSpPr>
        <p:spPr>
          <a:xfrm>
            <a:off x="0" y="0"/>
            <a:ext cx="12192000" cy="6858000"/>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FB3445-0853-F6AC-B15A-878925440D57}"/>
              </a:ext>
            </a:extLst>
          </p:cNvPr>
          <p:cNvSpPr/>
          <p:nvPr userDrawn="1"/>
        </p:nvSpPr>
        <p:spPr>
          <a:xfrm>
            <a:off x="108155" y="98324"/>
            <a:ext cx="11975691" cy="6661352"/>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5BF11B3-6248-43D3-594A-7BB6F20FBF56}"/>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A4F0243-5F64-3FF1-C33C-93EF16D615B3}"/>
              </a:ext>
            </a:extLst>
          </p:cNvPr>
          <p:cNvSpPr>
            <a:spLocks noGrp="1"/>
          </p:cNvSpPr>
          <p:nvPr>
            <p:ph type="body" idx="1"/>
          </p:nvPr>
        </p:nvSpPr>
        <p:spPr>
          <a:xfrm>
            <a:off x="839788" y="1681163"/>
            <a:ext cx="5157787" cy="823912"/>
          </a:xfrm>
        </p:spPr>
        <p:txBody>
          <a:bodyPr anchor="b">
            <a:no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E78C32-C2B0-1771-9D26-57906C1BFE47}"/>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979A47-4E33-A28D-0265-9DA677AE9F40}"/>
              </a:ext>
            </a:extLst>
          </p:cNvPr>
          <p:cNvSpPr>
            <a:spLocks noGrp="1"/>
          </p:cNvSpPr>
          <p:nvPr>
            <p:ph type="body" sz="quarter" idx="3"/>
          </p:nvPr>
        </p:nvSpPr>
        <p:spPr>
          <a:xfrm>
            <a:off x="6172200" y="1681163"/>
            <a:ext cx="5183188" cy="823912"/>
          </a:xfrm>
        </p:spPr>
        <p:txBody>
          <a:bodyPr anchor="b">
            <a:no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896317-EDFA-84ED-56E6-6CA6650C5461}"/>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D0747167-2AE5-8BA8-C35E-31221C143317}"/>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8231CC3D-8154-F7DE-A514-6A341008416C}"/>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0" name="Picture 9">
            <a:extLst>
              <a:ext uri="{FF2B5EF4-FFF2-40B4-BE49-F238E27FC236}">
                <a16:creationId xmlns:a16="http://schemas.microsoft.com/office/drawing/2014/main" id="{A28E5421-DDA2-8A97-8960-DDC3E730D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Tree>
    <p:extLst>
      <p:ext uri="{BB962C8B-B14F-4D97-AF65-F5344CB8AC3E}">
        <p14:creationId xmlns:p14="http://schemas.microsoft.com/office/powerpoint/2010/main" val="1149978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B7A9ED-09A2-3039-6671-A31B67608A5D}"/>
              </a:ext>
            </a:extLst>
          </p:cNvPr>
          <p:cNvSpPr/>
          <p:nvPr userDrawn="1"/>
        </p:nvSpPr>
        <p:spPr>
          <a:xfrm>
            <a:off x="0" y="2890685"/>
            <a:ext cx="12192000" cy="396731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7A28A9-F6E1-8622-3038-BC95CD185B22}"/>
              </a:ext>
            </a:extLst>
          </p:cNvPr>
          <p:cNvSpPr/>
          <p:nvPr userDrawn="1"/>
        </p:nvSpPr>
        <p:spPr>
          <a:xfrm>
            <a:off x="0" y="2429076"/>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3D87D4-F269-B07C-AB87-EAEFED556AC1}"/>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E01C6F-032B-9C16-EB33-47F6FCBB94ED}"/>
              </a:ext>
            </a:extLst>
          </p:cNvPr>
          <p:cNvSpPr>
            <a:spLocks noGrp="1"/>
          </p:cNvSpPr>
          <p:nvPr>
            <p:ph type="title"/>
          </p:nvPr>
        </p:nvSpPr>
        <p:spPr>
          <a:xfrm>
            <a:off x="838200" y="59648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DD72B1-6F1B-36D3-05BF-072DB02036A7}"/>
              </a:ext>
            </a:extLst>
          </p:cNvPr>
          <p:cNvSpPr>
            <a:spLocks noGrp="1"/>
          </p:cNvSpPr>
          <p:nvPr>
            <p:ph idx="1"/>
          </p:nvPr>
        </p:nvSpPr>
        <p:spPr>
          <a:xfrm>
            <a:off x="838200" y="2037233"/>
            <a:ext cx="10515600" cy="4092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ECD4D5C-CAF1-9D3F-FE93-99A749BE7E9C}"/>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B21019A5-DD24-B089-CE97-F5DA4B1075BE}"/>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0" name="Picture 9">
            <a:extLst>
              <a:ext uri="{FF2B5EF4-FFF2-40B4-BE49-F238E27FC236}">
                <a16:creationId xmlns:a16="http://schemas.microsoft.com/office/drawing/2014/main" id="{0D2C0DBF-A663-5D4A-FF76-EA34B45C2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Tree>
    <p:extLst>
      <p:ext uri="{BB962C8B-B14F-4D97-AF65-F5344CB8AC3E}">
        <p14:creationId xmlns:p14="http://schemas.microsoft.com/office/powerpoint/2010/main" val="3866643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596E99-656C-70A4-21D8-359E3AB844CD}"/>
              </a:ext>
            </a:extLst>
          </p:cNvPr>
          <p:cNvSpPr/>
          <p:nvPr userDrawn="1"/>
        </p:nvSpPr>
        <p:spPr>
          <a:xfrm>
            <a:off x="0" y="1"/>
            <a:ext cx="12192000" cy="396731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BFCB4EC-380A-6A21-75D8-564A32FAEDA1}"/>
              </a:ext>
            </a:extLst>
          </p:cNvPr>
          <p:cNvSpPr/>
          <p:nvPr userDrawn="1"/>
        </p:nvSpPr>
        <p:spPr>
          <a:xfrm>
            <a:off x="0" y="3967316"/>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25EBD9-45B5-7672-5772-7749936D54BC}"/>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3090CE-8350-D095-A339-654B04BBE909}"/>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13" name="Slide Number Placeholder 3">
            <a:extLst>
              <a:ext uri="{FF2B5EF4-FFF2-40B4-BE49-F238E27FC236}">
                <a16:creationId xmlns:a16="http://schemas.microsoft.com/office/drawing/2014/main" id="{92E994D7-E780-00C0-43EA-5AEB1B149A63}"/>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9" name="Picture 18" descr="A blue text on a black background&#10;&#10;Description automatically generated">
            <a:extLst>
              <a:ext uri="{FF2B5EF4-FFF2-40B4-BE49-F238E27FC236}">
                <a16:creationId xmlns:a16="http://schemas.microsoft.com/office/drawing/2014/main" id="{7EFDE906-B2DC-06DA-9EE2-32B590C0F2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
        <p:nvSpPr>
          <p:cNvPr id="6" name="Title 1">
            <a:extLst>
              <a:ext uri="{FF2B5EF4-FFF2-40B4-BE49-F238E27FC236}">
                <a16:creationId xmlns:a16="http://schemas.microsoft.com/office/drawing/2014/main" id="{D6727436-B0E8-9651-BA6D-4A1FCEA16B77}"/>
              </a:ext>
            </a:extLst>
          </p:cNvPr>
          <p:cNvSpPr>
            <a:spLocks noGrp="1"/>
          </p:cNvSpPr>
          <p:nvPr>
            <p:ph type="title"/>
          </p:nvPr>
        </p:nvSpPr>
        <p:spPr>
          <a:xfrm>
            <a:off x="838200" y="596480"/>
            <a:ext cx="1051560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8BCC5F79-768A-8DB3-9C8C-3997E08A8C90}"/>
              </a:ext>
            </a:extLst>
          </p:cNvPr>
          <p:cNvSpPr>
            <a:spLocks noGrp="1"/>
          </p:cNvSpPr>
          <p:nvPr>
            <p:ph idx="1"/>
          </p:nvPr>
        </p:nvSpPr>
        <p:spPr>
          <a:xfrm>
            <a:off x="838200" y="2037233"/>
            <a:ext cx="10515600" cy="4092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352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1973CE-D947-3B51-00BB-1633EAD181DD}"/>
              </a:ext>
            </a:extLst>
          </p:cNvPr>
          <p:cNvSpPr/>
          <p:nvPr userDrawn="1"/>
        </p:nvSpPr>
        <p:spPr>
          <a:xfrm>
            <a:off x="0" y="538316"/>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2230F2A-C936-7985-D84E-8CA5D84ECE89}"/>
              </a:ext>
            </a:extLst>
          </p:cNvPr>
          <p:cNvSpPr/>
          <p:nvPr userDrawn="1"/>
        </p:nvSpPr>
        <p:spPr>
          <a:xfrm>
            <a:off x="0" y="0"/>
            <a:ext cx="12192000" cy="77152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0" name="Rectangle 9">
            <a:extLst>
              <a:ext uri="{FF2B5EF4-FFF2-40B4-BE49-F238E27FC236}">
                <a16:creationId xmlns:a16="http://schemas.microsoft.com/office/drawing/2014/main" id="{D09A8AD9-AF34-DA05-925B-4228BA0210D0}"/>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57FCE8-3459-DE13-B515-812E9AA70D34}"/>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5" name="Slide Number Placeholder 3">
            <a:extLst>
              <a:ext uri="{FF2B5EF4-FFF2-40B4-BE49-F238E27FC236}">
                <a16:creationId xmlns:a16="http://schemas.microsoft.com/office/drawing/2014/main" id="{B246F683-A4FD-F414-5B80-7301D77FA3B9}"/>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6" name="Picture 5">
            <a:extLst>
              <a:ext uri="{FF2B5EF4-FFF2-40B4-BE49-F238E27FC236}">
                <a16:creationId xmlns:a16="http://schemas.microsoft.com/office/drawing/2014/main" id="{A4EED139-FD93-7A55-3403-76F1112187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5" cy="461606"/>
          </a:xfrm>
          <a:prstGeom prst="rect">
            <a:avLst/>
          </a:prstGeom>
        </p:spPr>
      </p:pic>
      <p:sp>
        <p:nvSpPr>
          <p:cNvPr id="11" name="Title 1">
            <a:extLst>
              <a:ext uri="{FF2B5EF4-FFF2-40B4-BE49-F238E27FC236}">
                <a16:creationId xmlns:a16="http://schemas.microsoft.com/office/drawing/2014/main" id="{923DCFB2-7599-33EF-B290-2D98DA7B5018}"/>
              </a:ext>
            </a:extLst>
          </p:cNvPr>
          <p:cNvSpPr>
            <a:spLocks noGrp="1"/>
          </p:cNvSpPr>
          <p:nvPr>
            <p:ph type="title"/>
          </p:nvPr>
        </p:nvSpPr>
        <p:spPr>
          <a:xfrm>
            <a:off x="838200" y="596480"/>
            <a:ext cx="10515600" cy="1325563"/>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7E12E880-60C1-0575-87AA-420EAAF16F83}"/>
              </a:ext>
            </a:extLst>
          </p:cNvPr>
          <p:cNvSpPr>
            <a:spLocks noGrp="1"/>
          </p:cNvSpPr>
          <p:nvPr>
            <p:ph idx="1"/>
          </p:nvPr>
        </p:nvSpPr>
        <p:spPr>
          <a:xfrm>
            <a:off x="838200" y="2037233"/>
            <a:ext cx="10515600" cy="4092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69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3DF590-918F-C53E-78A1-9AA17A6B65B3}"/>
              </a:ext>
            </a:extLst>
          </p:cNvPr>
          <p:cNvSpPr/>
          <p:nvPr userDrawn="1"/>
        </p:nvSpPr>
        <p:spPr>
          <a:xfrm>
            <a:off x="0" y="5856294"/>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2230F2A-C936-7985-D84E-8CA5D84ECE89}"/>
              </a:ext>
            </a:extLst>
          </p:cNvPr>
          <p:cNvSpPr/>
          <p:nvPr userDrawn="1"/>
        </p:nvSpPr>
        <p:spPr>
          <a:xfrm>
            <a:off x="0" y="6086475"/>
            <a:ext cx="12192000" cy="77152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6">
            <a:extLst>
              <a:ext uri="{FF2B5EF4-FFF2-40B4-BE49-F238E27FC236}">
                <a16:creationId xmlns:a16="http://schemas.microsoft.com/office/drawing/2014/main" id="{D3299CD3-728E-0538-38A1-996FD9CB465D}"/>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57FCE8-3459-DE13-B515-812E9AA70D34}"/>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5" name="Slide Number Placeholder 3">
            <a:extLst>
              <a:ext uri="{FF2B5EF4-FFF2-40B4-BE49-F238E27FC236}">
                <a16:creationId xmlns:a16="http://schemas.microsoft.com/office/drawing/2014/main" id="{B246F683-A4FD-F414-5B80-7301D77FA3B9}"/>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6" name="Picture 5">
            <a:extLst>
              <a:ext uri="{FF2B5EF4-FFF2-40B4-BE49-F238E27FC236}">
                <a16:creationId xmlns:a16="http://schemas.microsoft.com/office/drawing/2014/main" id="{A4EED139-FD93-7A55-3403-76F1112187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
        <p:nvSpPr>
          <p:cNvPr id="9" name="Title 1">
            <a:extLst>
              <a:ext uri="{FF2B5EF4-FFF2-40B4-BE49-F238E27FC236}">
                <a16:creationId xmlns:a16="http://schemas.microsoft.com/office/drawing/2014/main" id="{D031D34B-3C35-0B5C-5B85-8ED54B249B83}"/>
              </a:ext>
            </a:extLst>
          </p:cNvPr>
          <p:cNvSpPr>
            <a:spLocks noGrp="1"/>
          </p:cNvSpPr>
          <p:nvPr>
            <p:ph type="title"/>
          </p:nvPr>
        </p:nvSpPr>
        <p:spPr>
          <a:xfrm>
            <a:off x="838200" y="596480"/>
            <a:ext cx="10515600" cy="1325563"/>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CC7F5016-F949-8285-9162-9CC68501D62C}"/>
              </a:ext>
            </a:extLst>
          </p:cNvPr>
          <p:cNvSpPr>
            <a:spLocks noGrp="1"/>
          </p:cNvSpPr>
          <p:nvPr>
            <p:ph idx="1"/>
          </p:nvPr>
        </p:nvSpPr>
        <p:spPr>
          <a:xfrm>
            <a:off x="838200" y="2037233"/>
            <a:ext cx="10515600" cy="4092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971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9F41D1-6C52-558F-B7C7-B5B8C70634E9}"/>
              </a:ext>
            </a:extLst>
          </p:cNvPr>
          <p:cNvSpPr/>
          <p:nvPr userDrawn="1"/>
        </p:nvSpPr>
        <p:spPr>
          <a:xfrm>
            <a:off x="8343331" y="0"/>
            <a:ext cx="3848669" cy="6858000"/>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25CA94-21F6-73AB-C97F-3274906E38AB}"/>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8" name="Slide Number Placeholder 3">
            <a:extLst>
              <a:ext uri="{FF2B5EF4-FFF2-40B4-BE49-F238E27FC236}">
                <a16:creationId xmlns:a16="http://schemas.microsoft.com/office/drawing/2014/main" id="{692185A8-AD14-ACFF-937E-01ED9C88FE63}"/>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9" name="Picture 8">
            <a:extLst>
              <a:ext uri="{FF2B5EF4-FFF2-40B4-BE49-F238E27FC236}">
                <a16:creationId xmlns:a16="http://schemas.microsoft.com/office/drawing/2014/main" id="{F2E1B4CA-A883-5E9B-33AD-06A38EE760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5" cy="461606"/>
          </a:xfrm>
          <a:prstGeom prst="rect">
            <a:avLst/>
          </a:prstGeom>
        </p:spPr>
      </p:pic>
      <p:sp>
        <p:nvSpPr>
          <p:cNvPr id="10" name="Title 1">
            <a:extLst>
              <a:ext uri="{FF2B5EF4-FFF2-40B4-BE49-F238E27FC236}">
                <a16:creationId xmlns:a16="http://schemas.microsoft.com/office/drawing/2014/main" id="{A13D48D3-3FC4-5B2D-6DB1-B98C4CBEB10B}"/>
              </a:ext>
            </a:extLst>
          </p:cNvPr>
          <p:cNvSpPr>
            <a:spLocks noGrp="1"/>
          </p:cNvSpPr>
          <p:nvPr>
            <p:ph type="title"/>
          </p:nvPr>
        </p:nvSpPr>
        <p:spPr>
          <a:xfrm>
            <a:off x="8624603" y="736849"/>
            <a:ext cx="3286125" cy="5308847"/>
          </a:xfrm>
        </p:spPr>
        <p:txBody>
          <a:bodyPr/>
          <a:lstStyle>
            <a:lvl1pPr>
              <a:defRPr>
                <a:solidFill>
                  <a:schemeClr val="bg1"/>
                </a:solidFill>
              </a:defRPr>
            </a:lvl1pPr>
          </a:lstStyle>
          <a:p>
            <a:r>
              <a:rPr lang="en-US"/>
              <a:t>Click to edit Master title style</a:t>
            </a:r>
          </a:p>
        </p:txBody>
      </p:sp>
      <p:sp>
        <p:nvSpPr>
          <p:cNvPr id="11" name="Rectangle 10">
            <a:extLst>
              <a:ext uri="{FF2B5EF4-FFF2-40B4-BE49-F238E27FC236}">
                <a16:creationId xmlns:a16="http://schemas.microsoft.com/office/drawing/2014/main" id="{1A249B52-A2BD-03C1-1913-F00B726026F6}"/>
              </a:ext>
            </a:extLst>
          </p:cNvPr>
          <p:cNvSpPr/>
          <p:nvPr userDrawn="1"/>
        </p:nvSpPr>
        <p:spPr>
          <a:xfrm rot="5400000">
            <a:off x="4683525" y="3198198"/>
            <a:ext cx="6858003"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ACD1BCD-9256-F759-C25F-D59E418AF653}"/>
              </a:ext>
            </a:extLst>
          </p:cNvPr>
          <p:cNvSpPr/>
          <p:nvPr userDrawn="1"/>
        </p:nvSpPr>
        <p:spPr>
          <a:xfrm>
            <a:off x="407988" y="390617"/>
            <a:ext cx="8070187"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25C0F110-C9CA-F75F-5D90-43B87FC913D5}"/>
              </a:ext>
            </a:extLst>
          </p:cNvPr>
          <p:cNvSpPr>
            <a:spLocks noGrp="1"/>
          </p:cNvSpPr>
          <p:nvPr>
            <p:ph type="body" idx="1"/>
          </p:nvPr>
        </p:nvSpPr>
        <p:spPr>
          <a:xfrm>
            <a:off x="638790" y="736850"/>
            <a:ext cx="7200137" cy="530884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10229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9F41D1-6C52-558F-B7C7-B5B8C70634E9}"/>
              </a:ext>
            </a:extLst>
          </p:cNvPr>
          <p:cNvSpPr/>
          <p:nvPr userDrawn="1"/>
        </p:nvSpPr>
        <p:spPr>
          <a:xfrm>
            <a:off x="0" y="0"/>
            <a:ext cx="3848669" cy="6858000"/>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25CA94-21F6-73AB-C97F-3274906E38AB}"/>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pic>
        <p:nvPicPr>
          <p:cNvPr id="9" name="Picture 8">
            <a:extLst>
              <a:ext uri="{FF2B5EF4-FFF2-40B4-BE49-F238E27FC236}">
                <a16:creationId xmlns:a16="http://schemas.microsoft.com/office/drawing/2014/main" id="{F2E1B4CA-A883-5E9B-33AD-06A38EE760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
        <p:nvSpPr>
          <p:cNvPr id="10" name="Title 1">
            <a:extLst>
              <a:ext uri="{FF2B5EF4-FFF2-40B4-BE49-F238E27FC236}">
                <a16:creationId xmlns:a16="http://schemas.microsoft.com/office/drawing/2014/main" id="{A13D48D3-3FC4-5B2D-6DB1-B98C4CBEB10B}"/>
              </a:ext>
            </a:extLst>
          </p:cNvPr>
          <p:cNvSpPr>
            <a:spLocks noGrp="1"/>
          </p:cNvSpPr>
          <p:nvPr>
            <p:ph type="title"/>
          </p:nvPr>
        </p:nvSpPr>
        <p:spPr>
          <a:xfrm>
            <a:off x="281271" y="736847"/>
            <a:ext cx="3286125" cy="5308847"/>
          </a:xfrm>
        </p:spPr>
        <p:txBody>
          <a:bodyPr/>
          <a:lstStyle>
            <a:lvl1pPr>
              <a:defRPr>
                <a:solidFill>
                  <a:schemeClr val="bg1"/>
                </a:solidFill>
              </a:defRPr>
            </a:lvl1pPr>
          </a:lstStyle>
          <a:p>
            <a:r>
              <a:rPr lang="en-US"/>
              <a:t>Click to edit Master title style</a:t>
            </a:r>
          </a:p>
        </p:txBody>
      </p:sp>
      <p:sp>
        <p:nvSpPr>
          <p:cNvPr id="11" name="Rectangle 10">
            <a:extLst>
              <a:ext uri="{FF2B5EF4-FFF2-40B4-BE49-F238E27FC236}">
                <a16:creationId xmlns:a16="http://schemas.microsoft.com/office/drawing/2014/main" id="{1A249B52-A2BD-03C1-1913-F00B726026F6}"/>
              </a:ext>
            </a:extLst>
          </p:cNvPr>
          <p:cNvSpPr/>
          <p:nvPr userDrawn="1"/>
        </p:nvSpPr>
        <p:spPr>
          <a:xfrm rot="5400000">
            <a:off x="650470" y="3198197"/>
            <a:ext cx="6858003"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F28766-44CF-F6E6-6118-CF4AC932B003}"/>
              </a:ext>
            </a:extLst>
          </p:cNvPr>
          <p:cNvSpPr/>
          <p:nvPr userDrawn="1"/>
        </p:nvSpPr>
        <p:spPr>
          <a:xfrm>
            <a:off x="3728620" y="390617"/>
            <a:ext cx="8055391"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8179536-5AEB-4666-3027-23F4BD7A63FF}"/>
              </a:ext>
            </a:extLst>
          </p:cNvPr>
          <p:cNvSpPr>
            <a:spLocks noGrp="1"/>
          </p:cNvSpPr>
          <p:nvPr>
            <p:ph type="body" idx="1"/>
          </p:nvPr>
        </p:nvSpPr>
        <p:spPr>
          <a:xfrm>
            <a:off x="3848667" y="736848"/>
            <a:ext cx="7661745" cy="530884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3">
            <a:extLst>
              <a:ext uri="{FF2B5EF4-FFF2-40B4-BE49-F238E27FC236}">
                <a16:creationId xmlns:a16="http://schemas.microsoft.com/office/drawing/2014/main" id="{692185A8-AD14-ACFF-937E-01ED9C88FE63}"/>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spTree>
    <p:extLst>
      <p:ext uri="{BB962C8B-B14F-4D97-AF65-F5344CB8AC3E}">
        <p14:creationId xmlns:p14="http://schemas.microsoft.com/office/powerpoint/2010/main" val="331164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1A79AA-16AB-88B3-7461-D4D9DA80675F}"/>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text on a black background&#10;&#10;Description automatically generated">
            <a:extLst>
              <a:ext uri="{FF2B5EF4-FFF2-40B4-BE49-F238E27FC236}">
                <a16:creationId xmlns:a16="http://schemas.microsoft.com/office/drawing/2014/main" id="{B545CE3F-1FC2-51B1-37D2-59FCC4114D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
        <p:nvSpPr>
          <p:cNvPr id="7" name="Picture Placeholder 6">
            <a:extLst>
              <a:ext uri="{FF2B5EF4-FFF2-40B4-BE49-F238E27FC236}">
                <a16:creationId xmlns:a16="http://schemas.microsoft.com/office/drawing/2014/main" id="{3CF9DA15-3055-39B5-3998-833CC3CA59C0}"/>
              </a:ext>
            </a:extLst>
          </p:cNvPr>
          <p:cNvSpPr>
            <a:spLocks noGrp="1"/>
          </p:cNvSpPr>
          <p:nvPr>
            <p:ph type="pic" sz="quarter" idx="10"/>
          </p:nvPr>
        </p:nvSpPr>
        <p:spPr>
          <a:xfrm>
            <a:off x="5097518" y="681037"/>
            <a:ext cx="6254696" cy="5187952"/>
          </a:xfrm>
        </p:spPr>
        <p:txBody>
          <a:bodyPr/>
          <a:lstStyle/>
          <a:p>
            <a:r>
              <a:rPr lang="en-US"/>
              <a:t>Click icon to add picture</a:t>
            </a:r>
          </a:p>
        </p:txBody>
      </p:sp>
      <p:sp>
        <p:nvSpPr>
          <p:cNvPr id="9" name="Text Placeholder 2">
            <a:extLst>
              <a:ext uri="{FF2B5EF4-FFF2-40B4-BE49-F238E27FC236}">
                <a16:creationId xmlns:a16="http://schemas.microsoft.com/office/drawing/2014/main" id="{9B68271B-B80D-04D2-36AF-0ABD5DFCAAD5}"/>
              </a:ext>
            </a:extLst>
          </p:cNvPr>
          <p:cNvSpPr>
            <a:spLocks noGrp="1"/>
          </p:cNvSpPr>
          <p:nvPr>
            <p:ph idx="1"/>
          </p:nvPr>
        </p:nvSpPr>
        <p:spPr>
          <a:xfrm>
            <a:off x="838200" y="1805878"/>
            <a:ext cx="4088907" cy="4063111"/>
          </a:xfrm>
          <a:prstGeom prst="rect">
            <a:avLst/>
          </a:prstGeom>
        </p:spPr>
        <p:txBody>
          <a:bodyPr vert="horz" lIns="91440" tIns="45720" rIns="91440" bIns="45720" rtlCol="0">
            <a:noAutofit/>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4F4F6E96-4A05-E8DE-E2B1-91F27B713120}"/>
              </a:ext>
            </a:extLst>
          </p:cNvPr>
          <p:cNvSpPr>
            <a:spLocks noGrp="1"/>
          </p:cNvSpPr>
          <p:nvPr>
            <p:ph type="title"/>
          </p:nvPr>
        </p:nvSpPr>
        <p:spPr>
          <a:xfrm>
            <a:off x="838200" y="681037"/>
            <a:ext cx="4088907" cy="1009651"/>
          </a:xfrm>
          <a:prstGeom prst="rect">
            <a:avLst/>
          </a:prstGeom>
        </p:spPr>
        <p:txBody>
          <a:bodyPr vert="horz" lIns="91440" tIns="45720" rIns="91440" bIns="45720" rtlCol="0" anchor="ctr">
            <a:noAutofit/>
          </a:bodyPr>
          <a:lstStyle>
            <a:lvl1pPr>
              <a:defRPr sz="2800"/>
            </a:lvl1pPr>
          </a:lstStyle>
          <a:p>
            <a:r>
              <a:rPr lang="en-US"/>
              <a:t>Click to edit Master title style</a:t>
            </a:r>
          </a:p>
        </p:txBody>
      </p:sp>
    </p:spTree>
    <p:extLst>
      <p:ext uri="{BB962C8B-B14F-4D97-AF65-F5344CB8AC3E}">
        <p14:creationId xmlns:p14="http://schemas.microsoft.com/office/powerpoint/2010/main" val="212842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0254D8-39ED-AAEC-7AC8-AB2391073760}"/>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Placeholder 1">
            <a:extLst>
              <a:ext uri="{FF2B5EF4-FFF2-40B4-BE49-F238E27FC236}">
                <a16:creationId xmlns:a16="http://schemas.microsoft.com/office/drawing/2014/main" id="{584B9712-EBDA-81B0-9F6E-DC6236E4CF6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2">
            <a:extLst>
              <a:ext uri="{FF2B5EF4-FFF2-40B4-BE49-F238E27FC236}">
                <a16:creationId xmlns:a16="http://schemas.microsoft.com/office/drawing/2014/main" id="{2597ED06-BD00-60E3-2145-110E9ACC4009}"/>
              </a:ext>
            </a:extLst>
          </p:cNvPr>
          <p:cNvSpPr>
            <a:spLocks noGrp="1"/>
          </p:cNvSpPr>
          <p:nvPr>
            <p:ph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ue text on a black background&#10;&#10;Description automatically generated">
            <a:extLst>
              <a:ext uri="{FF2B5EF4-FFF2-40B4-BE49-F238E27FC236}">
                <a16:creationId xmlns:a16="http://schemas.microsoft.com/office/drawing/2014/main" id="{5AB46FA6-9A67-67F2-7121-25132BC1CC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Tree>
    <p:extLst>
      <p:ext uri="{BB962C8B-B14F-4D97-AF65-F5344CB8AC3E}">
        <p14:creationId xmlns:p14="http://schemas.microsoft.com/office/powerpoint/2010/main" val="3266114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5AD7B7-D22E-F594-39FC-F5D2A71CE8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5EF035-98D6-C433-64B6-5C69EBAA1E3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592054C-E070-1379-6088-38921149659F}"/>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B1646B86-6580-2996-C524-3A6E82B856E7}"/>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spTree>
    <p:extLst>
      <p:ext uri="{BB962C8B-B14F-4D97-AF65-F5344CB8AC3E}">
        <p14:creationId xmlns:p14="http://schemas.microsoft.com/office/powerpoint/2010/main" val="1232776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8" r:id="rId4"/>
    <p:sldLayoutId id="2147483654" r:id="rId5"/>
    <p:sldLayoutId id="2147483661" r:id="rId6"/>
    <p:sldLayoutId id="2147483651" r:id="rId7"/>
    <p:sldLayoutId id="2147483656" r:id="rId8"/>
    <p:sldLayoutId id="2147483660" r:id="rId9"/>
    <p:sldLayoutId id="2147483662" r:id="rId10"/>
    <p:sldLayoutId id="2147483663" r:id="rId11"/>
    <p:sldLayoutId id="2147483652" r:id="rId12"/>
    <p:sldLayoutId id="2147483653"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8" Type="http://schemas.openxmlformats.org/officeDocument/2006/relationships/hyperlink" Target="https://missouri.exceptionalchildren.org/" TargetMode="External"/><Relationship Id="rId3" Type="http://schemas.openxmlformats.org/officeDocument/2006/relationships/hyperlink" Target="https://secure.smore.com/n/hqr4w-elections?ref=email" TargetMode="External"/><Relationship Id="rId7" Type="http://schemas.openxmlformats.org/officeDocument/2006/relationships/hyperlink" Target="https://dll.exceptionalchildren.org/"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ddel.exceptionalchildren.org/sites/default/files/2024-10/newsletter_october_2024.pdf" TargetMode="External"/><Relationship Id="rId5" Type="http://schemas.openxmlformats.org/officeDocument/2006/relationships/hyperlink" Target="https://cecdr.org/sites/default/files/2024-08/dr_newsletter_august2024_v2.pdf" TargetMode="External"/><Relationship Id="rId4" Type="http://schemas.openxmlformats.org/officeDocument/2006/relationships/hyperlink" Target="https://www.illinoiscec.net/icec-april-2025-newsletter/" TargetMode="External"/><Relationship Id="rId9" Type="http://schemas.openxmlformats.org/officeDocument/2006/relationships/hyperlink" Target="https://manitoba.exceptionalchildre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7C5739-FC85-DCFE-1DF0-11B2CC122942}"/>
              </a:ext>
            </a:extLst>
          </p:cNvPr>
          <p:cNvSpPr>
            <a:spLocks noGrp="1"/>
          </p:cNvSpPr>
          <p:nvPr>
            <p:ph type="ctrTitle"/>
          </p:nvPr>
        </p:nvSpPr>
        <p:spPr/>
        <p:txBody>
          <a:bodyPr>
            <a:noAutofit/>
          </a:bodyPr>
          <a:lstStyle/>
          <a:p>
            <a:r>
              <a:rPr lang="en-US" sz="5000"/>
              <a:t>Fundamental Communication Planning: Aligning Social Media, Email, and Web for Member Impact</a:t>
            </a:r>
          </a:p>
        </p:txBody>
      </p:sp>
      <p:sp>
        <p:nvSpPr>
          <p:cNvPr id="7" name="Subtitle 6">
            <a:extLst>
              <a:ext uri="{FF2B5EF4-FFF2-40B4-BE49-F238E27FC236}">
                <a16:creationId xmlns:a16="http://schemas.microsoft.com/office/drawing/2014/main" id="{B3295B93-97DD-88D7-B9CF-C5E0FDA4A424}"/>
              </a:ext>
            </a:extLst>
          </p:cNvPr>
          <p:cNvSpPr>
            <a:spLocks noGrp="1"/>
          </p:cNvSpPr>
          <p:nvPr>
            <p:ph type="subTitle" idx="1"/>
          </p:nvPr>
        </p:nvSpPr>
        <p:spPr/>
        <p:txBody>
          <a:bodyPr>
            <a:noAutofit/>
          </a:bodyPr>
          <a:lstStyle/>
          <a:p>
            <a:r>
              <a:rPr lang="en-US"/>
              <a:t>Annie Drinkard</a:t>
            </a:r>
          </a:p>
        </p:txBody>
      </p:sp>
    </p:spTree>
    <p:extLst>
      <p:ext uri="{BB962C8B-B14F-4D97-AF65-F5344CB8AC3E}">
        <p14:creationId xmlns:p14="http://schemas.microsoft.com/office/powerpoint/2010/main" val="346450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calendar&#10;&#10;AI-generated content may be incorrect.">
            <a:extLst>
              <a:ext uri="{FF2B5EF4-FFF2-40B4-BE49-F238E27FC236}">
                <a16:creationId xmlns:a16="http://schemas.microsoft.com/office/drawing/2014/main" id="{DC69BCEE-4350-A356-266C-C7340B90502D}"/>
              </a:ext>
            </a:extLst>
          </p:cNvPr>
          <p:cNvPicPr>
            <a:picLocks noChangeAspect="1"/>
          </p:cNvPicPr>
          <p:nvPr/>
        </p:nvPicPr>
        <p:blipFill>
          <a:blip r:embed="rId3"/>
          <a:stretch>
            <a:fillRect/>
          </a:stretch>
        </p:blipFill>
        <p:spPr>
          <a:xfrm>
            <a:off x="5097518" y="1187508"/>
            <a:ext cx="6254696" cy="4175009"/>
          </a:xfrm>
          <a:prstGeom prst="rect">
            <a:avLst/>
          </a:prstGeom>
          <a:noFill/>
        </p:spPr>
      </p:pic>
      <p:sp>
        <p:nvSpPr>
          <p:cNvPr id="5" name="Content Placeholder 4">
            <a:extLst>
              <a:ext uri="{FF2B5EF4-FFF2-40B4-BE49-F238E27FC236}">
                <a16:creationId xmlns:a16="http://schemas.microsoft.com/office/drawing/2014/main" id="{AB117B93-B145-7DFF-A297-90851D06634D}"/>
              </a:ext>
            </a:extLst>
          </p:cNvPr>
          <p:cNvSpPr>
            <a:spLocks noGrp="1"/>
          </p:cNvSpPr>
          <p:nvPr>
            <p:ph idx="1"/>
          </p:nvPr>
        </p:nvSpPr>
        <p:spPr>
          <a:xfrm>
            <a:off x="838200" y="1805878"/>
            <a:ext cx="4088907" cy="4063111"/>
          </a:xfrm>
        </p:spPr>
        <p:txBody>
          <a:bodyPr>
            <a:normAutofit/>
          </a:bodyPr>
          <a:lstStyle/>
          <a:p>
            <a:pPr>
              <a:buFont typeface="Arial" panose="020B0604020202020204" pitchFamily="34" charset="0"/>
              <a:buChar char="•"/>
            </a:pPr>
            <a:r>
              <a:rPr lang="en-US"/>
              <a:t>Plan messages ahead of time</a:t>
            </a:r>
          </a:p>
          <a:p>
            <a:pPr>
              <a:buFont typeface="Arial" panose="020B0604020202020204" pitchFamily="34" charset="0"/>
              <a:buChar char="•"/>
            </a:pPr>
            <a:r>
              <a:rPr lang="en-US"/>
              <a:t>Don’t send too many at once</a:t>
            </a:r>
          </a:p>
          <a:p>
            <a:pPr>
              <a:buFont typeface="Arial" panose="020B0604020202020204" pitchFamily="34" charset="0"/>
              <a:buChar char="•"/>
            </a:pPr>
            <a:r>
              <a:rPr lang="en-US"/>
              <a:t>Don’t go quiet for too long</a:t>
            </a:r>
          </a:p>
          <a:p>
            <a:pPr>
              <a:buFont typeface="Arial" panose="020B0604020202020204" pitchFamily="34" charset="0"/>
              <a:buChar char="•"/>
            </a:pPr>
            <a:r>
              <a:rPr lang="en-US"/>
              <a:t>Use a calendar to keep track</a:t>
            </a:r>
          </a:p>
        </p:txBody>
      </p:sp>
      <p:sp>
        <p:nvSpPr>
          <p:cNvPr id="4" name="Title 3">
            <a:extLst>
              <a:ext uri="{FF2B5EF4-FFF2-40B4-BE49-F238E27FC236}">
                <a16:creationId xmlns:a16="http://schemas.microsoft.com/office/drawing/2014/main" id="{1B174867-FE75-F2A1-A7BF-6608DAFF0E43}"/>
              </a:ext>
            </a:extLst>
          </p:cNvPr>
          <p:cNvSpPr>
            <a:spLocks noGrp="1"/>
          </p:cNvSpPr>
          <p:nvPr>
            <p:ph type="title"/>
          </p:nvPr>
        </p:nvSpPr>
        <p:spPr>
          <a:xfrm>
            <a:off x="838200" y="681037"/>
            <a:ext cx="4088907" cy="1009651"/>
          </a:xfrm>
        </p:spPr>
        <p:txBody>
          <a:bodyPr anchor="ctr">
            <a:normAutofit/>
          </a:bodyPr>
          <a:lstStyle/>
          <a:p>
            <a:r>
              <a:rPr lang="en-US" b="1"/>
              <a:t>Timing is Important</a:t>
            </a:r>
            <a:endParaRPr lang="en-US"/>
          </a:p>
        </p:txBody>
      </p:sp>
    </p:spTree>
    <p:extLst>
      <p:ext uri="{BB962C8B-B14F-4D97-AF65-F5344CB8AC3E}">
        <p14:creationId xmlns:p14="http://schemas.microsoft.com/office/powerpoint/2010/main" val="2695055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32459-BE95-76C8-5ACA-50E9FFE248C4}"/>
              </a:ext>
            </a:extLst>
          </p:cNvPr>
          <p:cNvSpPr>
            <a:spLocks noGrp="1"/>
          </p:cNvSpPr>
          <p:nvPr>
            <p:ph type="title"/>
          </p:nvPr>
        </p:nvSpPr>
        <p:spPr>
          <a:xfrm>
            <a:off x="838200" y="596480"/>
            <a:ext cx="10515600" cy="1325563"/>
          </a:xfrm>
        </p:spPr>
        <p:txBody>
          <a:bodyPr anchor="ctr">
            <a:normAutofit/>
          </a:bodyPr>
          <a:lstStyle/>
          <a:p>
            <a:r>
              <a:rPr lang="en-US" b="1"/>
              <a:t>Simple Tools That Can Help</a:t>
            </a:r>
            <a:endParaRPr lang="en-US"/>
          </a:p>
        </p:txBody>
      </p:sp>
      <p:graphicFrame>
        <p:nvGraphicFramePr>
          <p:cNvPr id="9" name="Content Placeholder 4">
            <a:extLst>
              <a:ext uri="{FF2B5EF4-FFF2-40B4-BE49-F238E27FC236}">
                <a16:creationId xmlns:a16="http://schemas.microsoft.com/office/drawing/2014/main" id="{57E41F6D-7889-9C0C-4E56-BF6A04B30620}"/>
              </a:ext>
            </a:extLst>
          </p:cNvPr>
          <p:cNvGraphicFramePr/>
          <p:nvPr>
            <p:extLst>
              <p:ext uri="{D42A27DB-BD31-4B8C-83A1-F6EECF244321}">
                <p14:modId xmlns:p14="http://schemas.microsoft.com/office/powerpoint/2010/main" val="105915914"/>
              </p:ext>
            </p:extLst>
          </p:nvPr>
        </p:nvGraphicFramePr>
        <p:xfrm>
          <a:off x="838200" y="2037233"/>
          <a:ext cx="10515600" cy="4092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3410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0A063-FEE8-D88C-A81B-2A797E0E9E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657551-7A27-3A09-E492-85D88D3CCB41}"/>
              </a:ext>
            </a:extLst>
          </p:cNvPr>
          <p:cNvSpPr>
            <a:spLocks noGrp="1"/>
          </p:cNvSpPr>
          <p:nvPr>
            <p:ph type="title"/>
          </p:nvPr>
        </p:nvSpPr>
        <p:spPr>
          <a:xfrm>
            <a:off x="838200" y="596480"/>
            <a:ext cx="10515600" cy="1325563"/>
          </a:xfrm>
        </p:spPr>
        <p:txBody>
          <a:bodyPr anchor="ctr">
            <a:normAutofit/>
          </a:bodyPr>
          <a:lstStyle/>
          <a:p>
            <a:r>
              <a:rPr lang="en-US" b="1"/>
              <a:t>Looking Consistent</a:t>
            </a:r>
            <a:endParaRPr lang="en-US"/>
          </a:p>
        </p:txBody>
      </p:sp>
      <p:sp>
        <p:nvSpPr>
          <p:cNvPr id="15" name="Content Placeholder 4">
            <a:extLst>
              <a:ext uri="{FF2B5EF4-FFF2-40B4-BE49-F238E27FC236}">
                <a16:creationId xmlns:a16="http://schemas.microsoft.com/office/drawing/2014/main" id="{18BD0827-4C65-D9CD-52F3-8025C4EF0F5C}"/>
              </a:ext>
            </a:extLst>
          </p:cNvPr>
          <p:cNvSpPr>
            <a:spLocks noGrp="1"/>
          </p:cNvSpPr>
          <p:nvPr>
            <p:ph idx="1"/>
          </p:nvPr>
        </p:nvSpPr>
        <p:spPr>
          <a:xfrm>
            <a:off x="838200" y="2037233"/>
            <a:ext cx="10515600" cy="4092104"/>
          </a:xfrm>
        </p:spPr>
        <p:txBody>
          <a:bodyPr vert="horz" lIns="91440" tIns="45720" rIns="91440" bIns="45720" rtlCol="0">
            <a:normAutofit/>
          </a:bodyPr>
          <a:lstStyle/>
          <a:p>
            <a:pPr>
              <a:buFont typeface="Arial" panose="020B0604020202020204" pitchFamily="34" charset="0"/>
              <a:buChar char="•"/>
            </a:pPr>
            <a:r>
              <a:rPr lang="en-US" dirty="0"/>
              <a:t>Use the same logo, colors, and fonts when you can</a:t>
            </a:r>
          </a:p>
          <a:p>
            <a:pPr>
              <a:buFont typeface="Arial" panose="020B0604020202020204" pitchFamily="34" charset="0"/>
              <a:buChar char="•"/>
            </a:pPr>
            <a:r>
              <a:rPr lang="en-US" dirty="0"/>
              <a:t>Add your organization name to graphics and emails</a:t>
            </a:r>
          </a:p>
          <a:p>
            <a:pPr>
              <a:buFont typeface="Arial" panose="020B0604020202020204" pitchFamily="34" charset="0"/>
              <a:buChar char="•"/>
            </a:pPr>
            <a:r>
              <a:rPr lang="en-US" dirty="0"/>
              <a:t>Helps people quickly recognize your messages</a:t>
            </a:r>
          </a:p>
          <a:p>
            <a:pPr>
              <a:buFont typeface="Arial" panose="020B0604020202020204" pitchFamily="34" charset="0"/>
              <a:buChar char="•"/>
            </a:pPr>
            <a:r>
              <a:rPr lang="en-US" dirty="0"/>
              <a:t>Refer to CEC’s Brand Guide: brand.exceptionalchildren.org  </a:t>
            </a:r>
          </a:p>
        </p:txBody>
      </p:sp>
    </p:spTree>
    <p:extLst>
      <p:ext uri="{BB962C8B-B14F-4D97-AF65-F5344CB8AC3E}">
        <p14:creationId xmlns:p14="http://schemas.microsoft.com/office/powerpoint/2010/main" val="266725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B00C8-7FB1-ED1D-4981-A103AA7C9BF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17CB6C-FC02-C5CC-F17F-9ADEAC3EF303}"/>
              </a:ext>
            </a:extLst>
          </p:cNvPr>
          <p:cNvSpPr>
            <a:spLocks noGrp="1"/>
          </p:cNvSpPr>
          <p:nvPr>
            <p:ph type="title"/>
          </p:nvPr>
        </p:nvSpPr>
        <p:spPr/>
        <p:txBody>
          <a:bodyPr/>
          <a:lstStyle/>
          <a:p>
            <a:r>
              <a:rPr lang="en-US" b="1"/>
              <a:t>Is It Working?</a:t>
            </a:r>
            <a:endParaRPr lang="en-US"/>
          </a:p>
        </p:txBody>
      </p:sp>
      <p:sp>
        <p:nvSpPr>
          <p:cNvPr id="5" name="Content Placeholder 4">
            <a:extLst>
              <a:ext uri="{FF2B5EF4-FFF2-40B4-BE49-F238E27FC236}">
                <a16:creationId xmlns:a16="http://schemas.microsoft.com/office/drawing/2014/main" id="{C24C278F-DB7B-A808-F2F2-91CE1456CBC2}"/>
              </a:ext>
            </a:extLst>
          </p:cNvPr>
          <p:cNvSpPr>
            <a:spLocks noGrp="1"/>
          </p:cNvSpPr>
          <p:nvPr>
            <p:ph idx="1"/>
          </p:nvPr>
        </p:nvSpPr>
        <p:spPr/>
        <p:txBody>
          <a:bodyPr vert="horz" lIns="91440" tIns="45720" rIns="91440" bIns="45720" rtlCol="0" anchor="t">
            <a:noAutofit/>
          </a:bodyPr>
          <a:lstStyle/>
          <a:p>
            <a:pPr>
              <a:buFont typeface="Arial" panose="020B0604020202020204" pitchFamily="34" charset="0"/>
              <a:buChar char="•"/>
            </a:pPr>
            <a:r>
              <a:rPr lang="en-US"/>
              <a:t>Look at what people are clicking, opening, or liking</a:t>
            </a:r>
          </a:p>
          <a:p>
            <a:pPr>
              <a:buFont typeface="Arial" panose="020B0604020202020204" pitchFamily="34" charset="0"/>
              <a:buChar char="•"/>
            </a:pPr>
            <a:r>
              <a:rPr lang="en-US"/>
              <a:t>Ask members what they like or don’t like</a:t>
            </a:r>
            <a:endParaRPr lang="en-US">
              <a:cs typeface="Heebo"/>
            </a:endParaRPr>
          </a:p>
          <a:p>
            <a:pPr>
              <a:buFont typeface="Arial" panose="020B0604020202020204" pitchFamily="34" charset="0"/>
              <a:buChar char="•"/>
            </a:pPr>
            <a:r>
              <a:rPr lang="en-US"/>
              <a:t>Use that info to make future messages even better</a:t>
            </a:r>
          </a:p>
          <a:p>
            <a:pPr>
              <a:buFont typeface="Arial" panose="020B0604020202020204" pitchFamily="34" charset="0"/>
              <a:buChar char="•"/>
            </a:pPr>
            <a:endParaRPr lang="en-US"/>
          </a:p>
        </p:txBody>
      </p:sp>
    </p:spTree>
    <p:extLst>
      <p:ext uri="{BB962C8B-B14F-4D97-AF65-F5344CB8AC3E}">
        <p14:creationId xmlns:p14="http://schemas.microsoft.com/office/powerpoint/2010/main" val="3228593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6BFD8-BD58-8944-5B8C-F511BCA4FEA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EB065CF-B1DC-8B82-0C4C-591C02FF0EE4}"/>
              </a:ext>
            </a:extLst>
          </p:cNvPr>
          <p:cNvSpPr>
            <a:spLocks noGrp="1"/>
          </p:cNvSpPr>
          <p:nvPr>
            <p:ph type="title"/>
          </p:nvPr>
        </p:nvSpPr>
        <p:spPr>
          <a:xfrm>
            <a:off x="838200" y="2766218"/>
            <a:ext cx="10515600" cy="1325563"/>
          </a:xfrm>
        </p:spPr>
        <p:txBody>
          <a:bodyPr/>
          <a:lstStyle/>
          <a:p>
            <a:pPr algn="ctr"/>
            <a:r>
              <a:rPr lang="en-US"/>
              <a:t>Your Turn</a:t>
            </a:r>
          </a:p>
        </p:txBody>
      </p:sp>
    </p:spTree>
    <p:extLst>
      <p:ext uri="{BB962C8B-B14F-4D97-AF65-F5344CB8AC3E}">
        <p14:creationId xmlns:p14="http://schemas.microsoft.com/office/powerpoint/2010/main" val="2696680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0B51C-C70A-3EF8-1802-166674941B7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F707594-B096-B527-7911-B2980052D327}"/>
              </a:ext>
            </a:extLst>
          </p:cNvPr>
          <p:cNvSpPr>
            <a:spLocks noGrp="1"/>
          </p:cNvSpPr>
          <p:nvPr>
            <p:ph type="title"/>
          </p:nvPr>
        </p:nvSpPr>
        <p:spPr>
          <a:xfrm>
            <a:off x="1280160" y="2766218"/>
            <a:ext cx="9523828" cy="1325563"/>
          </a:xfrm>
        </p:spPr>
        <p:txBody>
          <a:bodyPr/>
          <a:lstStyle/>
          <a:p>
            <a:pPr algn="r"/>
            <a:r>
              <a:rPr lang="en-US" dirty="0"/>
              <a:t>Or use the handout</a:t>
            </a:r>
          </a:p>
        </p:txBody>
      </p:sp>
      <p:pic>
        <p:nvPicPr>
          <p:cNvPr id="3" name="Picture 2" descr="A qr code with circles&#10;&#10;AI-generated content may be incorrect.">
            <a:extLst>
              <a:ext uri="{FF2B5EF4-FFF2-40B4-BE49-F238E27FC236}">
                <a16:creationId xmlns:a16="http://schemas.microsoft.com/office/drawing/2014/main" id="{863900E8-11AE-EBA6-478D-40540B670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080" y="2458328"/>
            <a:ext cx="1941341" cy="1941341"/>
          </a:xfrm>
          <a:prstGeom prst="rect">
            <a:avLst/>
          </a:prstGeom>
        </p:spPr>
      </p:pic>
    </p:spTree>
    <p:extLst>
      <p:ext uri="{BB962C8B-B14F-4D97-AF65-F5344CB8AC3E}">
        <p14:creationId xmlns:p14="http://schemas.microsoft.com/office/powerpoint/2010/main" val="4186927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BBB28-BE52-6881-0A62-DD6D4AB225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C43195A-4839-D19F-2536-79A88D237B7A}"/>
              </a:ext>
            </a:extLst>
          </p:cNvPr>
          <p:cNvSpPr>
            <a:spLocks noGrp="1"/>
          </p:cNvSpPr>
          <p:nvPr>
            <p:ph type="title"/>
          </p:nvPr>
        </p:nvSpPr>
        <p:spPr/>
        <p:txBody>
          <a:bodyPr/>
          <a:lstStyle/>
          <a:p>
            <a:r>
              <a:rPr lang="en-US" b="1"/>
              <a:t>A Simple Campaign Example</a:t>
            </a:r>
            <a:endParaRPr lang="en-US"/>
          </a:p>
        </p:txBody>
      </p:sp>
      <p:sp>
        <p:nvSpPr>
          <p:cNvPr id="5" name="Content Placeholder 4">
            <a:extLst>
              <a:ext uri="{FF2B5EF4-FFF2-40B4-BE49-F238E27FC236}">
                <a16:creationId xmlns:a16="http://schemas.microsoft.com/office/drawing/2014/main" id="{EE0A9EFB-DDBD-7E98-1B33-366B48D4CDE9}"/>
              </a:ext>
            </a:extLst>
          </p:cNvPr>
          <p:cNvSpPr>
            <a:spLocks noGrp="1"/>
          </p:cNvSpPr>
          <p:nvPr>
            <p:ph idx="1"/>
          </p:nvPr>
        </p:nvSpPr>
        <p:spPr/>
        <p:txBody>
          <a:bodyPr vert="horz" lIns="91440" tIns="45720" rIns="91440" bIns="45720" rtlCol="0" anchor="t">
            <a:noAutofit/>
          </a:bodyPr>
          <a:lstStyle/>
          <a:p>
            <a:r>
              <a:rPr lang="en-US" b="1"/>
              <a:t>Goal: Get more attendees for an upcoming online event</a:t>
            </a:r>
            <a:endParaRPr lang="en-US"/>
          </a:p>
          <a:p>
            <a:pPr lvl="1"/>
            <a:r>
              <a:rPr lang="en-US"/>
              <a:t>Audience: People who’ve attended before + new people</a:t>
            </a:r>
            <a:endParaRPr lang="en-US">
              <a:cs typeface="Heebo"/>
            </a:endParaRPr>
          </a:p>
          <a:p>
            <a:pPr lvl="1"/>
            <a:r>
              <a:rPr lang="en-US"/>
              <a:t>Message: "Join us for our next event"</a:t>
            </a:r>
            <a:endParaRPr lang="en-US">
              <a:cs typeface="Heebo"/>
            </a:endParaRPr>
          </a:p>
          <a:p>
            <a:pPr lvl="1"/>
            <a:r>
              <a:rPr lang="en-US"/>
              <a:t>Channels: Email, social media, link to sign-up page on website</a:t>
            </a:r>
          </a:p>
          <a:p>
            <a:pPr lvl="1"/>
            <a:r>
              <a:rPr lang="en-US"/>
              <a:t>Timeline: Start promoting 2–3 weeks in advance</a:t>
            </a:r>
          </a:p>
          <a:p>
            <a:pPr lvl="1"/>
            <a:endParaRPr lang="en-US"/>
          </a:p>
        </p:txBody>
      </p:sp>
    </p:spTree>
    <p:extLst>
      <p:ext uri="{BB962C8B-B14F-4D97-AF65-F5344CB8AC3E}">
        <p14:creationId xmlns:p14="http://schemas.microsoft.com/office/powerpoint/2010/main" val="747369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327A4-EC2C-0AE9-DB31-1E85CBAA7C5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9AB2305-7811-D847-0876-013EE9C5FC97}"/>
              </a:ext>
            </a:extLst>
          </p:cNvPr>
          <p:cNvSpPr>
            <a:spLocks noGrp="1"/>
          </p:cNvSpPr>
          <p:nvPr>
            <p:ph type="title"/>
          </p:nvPr>
        </p:nvSpPr>
        <p:spPr>
          <a:xfrm>
            <a:off x="838200" y="2766218"/>
            <a:ext cx="10515600" cy="1325563"/>
          </a:xfrm>
        </p:spPr>
        <p:txBody>
          <a:bodyPr/>
          <a:lstStyle/>
          <a:p>
            <a:pPr algn="ctr"/>
            <a:r>
              <a:rPr lang="en-US">
                <a:solidFill>
                  <a:srgbClr val="FFFFFF"/>
                </a:solidFill>
                <a:latin typeface="Heebo ExtraBold"/>
                <a:cs typeface="Heebo ExtraBold"/>
              </a:rPr>
              <a:t>What’s one idea or tip you want to try after this session?</a:t>
            </a:r>
          </a:p>
          <a:p>
            <a:pPr algn="ctr"/>
            <a:endParaRPr lang="en-US">
              <a:cs typeface="Heebo ExtraBold"/>
            </a:endParaRPr>
          </a:p>
        </p:txBody>
      </p:sp>
    </p:spTree>
    <p:extLst>
      <p:ext uri="{BB962C8B-B14F-4D97-AF65-F5344CB8AC3E}">
        <p14:creationId xmlns:p14="http://schemas.microsoft.com/office/powerpoint/2010/main" val="813012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EAD0C-B840-D3A5-FBBE-73DBA44300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2F190A7-EA75-B3ED-9974-89C2EF9AD684}"/>
              </a:ext>
            </a:extLst>
          </p:cNvPr>
          <p:cNvSpPr>
            <a:spLocks noGrp="1"/>
          </p:cNvSpPr>
          <p:nvPr>
            <p:ph type="title"/>
          </p:nvPr>
        </p:nvSpPr>
        <p:spPr>
          <a:xfrm>
            <a:off x="838200" y="596480"/>
            <a:ext cx="10515600" cy="1325563"/>
          </a:xfrm>
        </p:spPr>
        <p:txBody>
          <a:bodyPr anchor="ctr">
            <a:normAutofit/>
          </a:bodyPr>
          <a:lstStyle/>
          <a:p>
            <a:r>
              <a:rPr lang="en-US" b="1"/>
              <a:t>Quick Recap</a:t>
            </a:r>
            <a:endParaRPr lang="en-US"/>
          </a:p>
        </p:txBody>
      </p:sp>
      <p:graphicFrame>
        <p:nvGraphicFramePr>
          <p:cNvPr id="7" name="Content Placeholder 4">
            <a:extLst>
              <a:ext uri="{FF2B5EF4-FFF2-40B4-BE49-F238E27FC236}">
                <a16:creationId xmlns:a16="http://schemas.microsoft.com/office/drawing/2014/main" id="{3A016D92-BD59-9E3A-88EA-F502B1A55289}"/>
              </a:ext>
            </a:extLst>
          </p:cNvPr>
          <p:cNvGraphicFramePr>
            <a:graphicFrameLocks noGrp="1"/>
          </p:cNvGraphicFramePr>
          <p:nvPr>
            <p:ph idx="1"/>
            <p:extLst>
              <p:ext uri="{D42A27DB-BD31-4B8C-83A1-F6EECF244321}">
                <p14:modId xmlns:p14="http://schemas.microsoft.com/office/powerpoint/2010/main" val="4080631012"/>
              </p:ext>
            </p:extLst>
          </p:nvPr>
        </p:nvGraphicFramePr>
        <p:xfrm>
          <a:off x="838200" y="2037233"/>
          <a:ext cx="10515600" cy="4092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7741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4F5E-A505-0B1C-3352-3553699B813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7FE103D-07B7-DD98-41FB-89258839915B}"/>
              </a:ext>
            </a:extLst>
          </p:cNvPr>
          <p:cNvSpPr>
            <a:spLocks noGrp="1"/>
          </p:cNvSpPr>
          <p:nvPr>
            <p:ph type="title"/>
          </p:nvPr>
        </p:nvSpPr>
        <p:spPr>
          <a:xfrm>
            <a:off x="838200" y="2766218"/>
            <a:ext cx="10515600" cy="1325563"/>
          </a:xfrm>
        </p:spPr>
        <p:txBody>
          <a:bodyPr/>
          <a:lstStyle/>
          <a:p>
            <a:pPr algn="ctr"/>
            <a:r>
              <a:rPr lang="en-US">
                <a:solidFill>
                  <a:srgbClr val="FFFFFF"/>
                </a:solidFill>
                <a:latin typeface="Heebo ExtraBold"/>
                <a:cs typeface="Heebo ExtraBold"/>
              </a:rPr>
              <a:t>Q &amp; A</a:t>
            </a:r>
            <a:endParaRPr lang="en-US"/>
          </a:p>
        </p:txBody>
      </p:sp>
    </p:spTree>
    <p:extLst>
      <p:ext uri="{BB962C8B-B14F-4D97-AF65-F5344CB8AC3E}">
        <p14:creationId xmlns:p14="http://schemas.microsoft.com/office/powerpoint/2010/main" val="1001098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37129-B6E8-9FB2-FFAF-B3A53FE42D9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27DB44B-E118-F758-79DC-406C959A4804}"/>
              </a:ext>
            </a:extLst>
          </p:cNvPr>
          <p:cNvSpPr>
            <a:spLocks noGrp="1"/>
          </p:cNvSpPr>
          <p:nvPr>
            <p:ph type="title"/>
          </p:nvPr>
        </p:nvSpPr>
        <p:spPr>
          <a:xfrm>
            <a:off x="838200" y="2766218"/>
            <a:ext cx="10515600" cy="1325563"/>
          </a:xfrm>
        </p:spPr>
        <p:txBody>
          <a:bodyPr/>
          <a:lstStyle/>
          <a:p>
            <a:pPr algn="ctr"/>
            <a:r>
              <a:rPr lang="en-US"/>
              <a:t>Let’s Get to Know You!</a:t>
            </a:r>
          </a:p>
        </p:txBody>
      </p:sp>
    </p:spTree>
    <p:extLst>
      <p:ext uri="{BB962C8B-B14F-4D97-AF65-F5344CB8AC3E}">
        <p14:creationId xmlns:p14="http://schemas.microsoft.com/office/powerpoint/2010/main" val="2275230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32B78-7515-9745-F2C6-676FDE1F6F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FD076D-9353-0E7C-6019-66FCFE23CD2D}"/>
              </a:ext>
            </a:extLst>
          </p:cNvPr>
          <p:cNvSpPr>
            <a:spLocks noGrp="1"/>
          </p:cNvSpPr>
          <p:nvPr>
            <p:ph type="title"/>
          </p:nvPr>
        </p:nvSpPr>
        <p:spPr/>
        <p:txBody>
          <a:bodyPr/>
          <a:lstStyle/>
          <a:p>
            <a:r>
              <a:rPr lang="en-US" b="1"/>
              <a:t>Thank You!	</a:t>
            </a:r>
            <a:endParaRPr lang="en-US"/>
          </a:p>
        </p:txBody>
      </p:sp>
      <p:sp>
        <p:nvSpPr>
          <p:cNvPr id="5" name="Content Placeholder 4">
            <a:extLst>
              <a:ext uri="{FF2B5EF4-FFF2-40B4-BE49-F238E27FC236}">
                <a16:creationId xmlns:a16="http://schemas.microsoft.com/office/drawing/2014/main" id="{1FD516E0-7ADD-A092-C7B2-76E95DC97DEB}"/>
              </a:ext>
            </a:extLst>
          </p:cNvPr>
          <p:cNvSpPr>
            <a:spLocks noGrp="1"/>
          </p:cNvSpPr>
          <p:nvPr>
            <p:ph idx="1"/>
          </p:nvPr>
        </p:nvSpPr>
        <p:spPr/>
        <p:txBody>
          <a:bodyPr/>
          <a:lstStyle/>
          <a:p>
            <a:r>
              <a:rPr lang="en-US"/>
              <a:t>Annie Drinkard</a:t>
            </a:r>
          </a:p>
          <a:p>
            <a:pPr lvl="1"/>
            <a:r>
              <a:rPr lang="en-US"/>
              <a:t>Director, Publications and Communications</a:t>
            </a:r>
          </a:p>
          <a:p>
            <a:pPr lvl="1"/>
            <a:r>
              <a:rPr lang="en-US"/>
              <a:t>adrinkard@exceptionalchildren.org</a:t>
            </a:r>
          </a:p>
        </p:txBody>
      </p:sp>
    </p:spTree>
    <p:extLst>
      <p:ext uri="{BB962C8B-B14F-4D97-AF65-F5344CB8AC3E}">
        <p14:creationId xmlns:p14="http://schemas.microsoft.com/office/powerpoint/2010/main" val="1586808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838200" y="681037"/>
            <a:ext cx="10515600" cy="1325563"/>
          </a:xfrm>
        </p:spPr>
        <p:txBody>
          <a:bodyPr anchor="ctr">
            <a:normAutofit/>
          </a:bodyPr>
          <a:lstStyle/>
          <a:p>
            <a:r>
              <a:rPr lang="en-US" b="1" dirty="0"/>
              <a:t>Why Communication Planning Matters</a:t>
            </a:r>
            <a:endParaRPr lang="en-US" dirty="0"/>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sz="half" idx="1"/>
          </p:nvPr>
        </p:nvSpPr>
        <p:spPr>
          <a:xfrm>
            <a:off x="838200" y="2649595"/>
            <a:ext cx="5181600" cy="3443288"/>
          </a:xfrm>
        </p:spPr>
        <p:txBody>
          <a:bodyPr>
            <a:normAutofit/>
          </a:bodyPr>
          <a:lstStyle/>
          <a:p>
            <a:pPr>
              <a:buFont typeface="Arial" panose="020B0604020202020204" pitchFamily="34" charset="0"/>
              <a:buChar char="•"/>
            </a:pPr>
            <a:r>
              <a:rPr lang="en-US" sz="2600"/>
              <a:t>Helps you connect with your members</a:t>
            </a:r>
          </a:p>
          <a:p>
            <a:pPr>
              <a:buFont typeface="Arial" panose="020B0604020202020204" pitchFamily="34" charset="0"/>
              <a:buChar char="•"/>
            </a:pPr>
            <a:r>
              <a:rPr lang="en-US" sz="2600"/>
              <a:t>Makes your messages clearer and more consistent</a:t>
            </a:r>
          </a:p>
          <a:p>
            <a:pPr>
              <a:buFont typeface="Arial" panose="020B0604020202020204" pitchFamily="34" charset="0"/>
              <a:buChar char="•"/>
            </a:pPr>
            <a:r>
              <a:rPr lang="en-US" sz="2600"/>
              <a:t>Saves time and avoids repeating work</a:t>
            </a:r>
          </a:p>
          <a:p>
            <a:pPr>
              <a:buFont typeface="Arial" panose="020B0604020202020204" pitchFamily="34" charset="0"/>
              <a:buChar char="•"/>
            </a:pPr>
            <a:r>
              <a:rPr lang="en-US" sz="2600"/>
              <a:t>Makes sure the right people get the right information</a:t>
            </a:r>
          </a:p>
          <a:p>
            <a:pPr marL="0" indent="0">
              <a:buNone/>
            </a:pPr>
            <a:endParaRPr lang="en-US" sz="2600"/>
          </a:p>
        </p:txBody>
      </p:sp>
      <p:pic>
        <p:nvPicPr>
          <p:cNvPr id="4" name="Picture 3" descr="A person lying on a couch holding a phone&#10;&#10;AI-generated content may be incorrect.">
            <a:extLst>
              <a:ext uri="{FF2B5EF4-FFF2-40B4-BE49-F238E27FC236}">
                <a16:creationId xmlns:a16="http://schemas.microsoft.com/office/drawing/2014/main" id="{82A0DF01-4785-F6E9-980F-E10EA7251464}"/>
              </a:ext>
            </a:extLst>
          </p:cNvPr>
          <p:cNvPicPr>
            <a:picLocks noChangeAspect="1"/>
          </p:cNvPicPr>
          <p:nvPr/>
        </p:nvPicPr>
        <p:blipFill>
          <a:blip r:embed="rId3"/>
          <a:stretch>
            <a:fillRect/>
          </a:stretch>
        </p:blipFill>
        <p:spPr>
          <a:xfrm>
            <a:off x="6730516" y="2185300"/>
            <a:ext cx="5158485" cy="3443289"/>
          </a:xfrm>
          <a:prstGeom prst="rect">
            <a:avLst/>
          </a:prstGeom>
          <a:noFill/>
        </p:spPr>
      </p:pic>
    </p:spTree>
    <p:extLst>
      <p:ext uri="{BB962C8B-B14F-4D97-AF65-F5344CB8AC3E}">
        <p14:creationId xmlns:p14="http://schemas.microsoft.com/office/powerpoint/2010/main" val="412340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838200" y="681037"/>
            <a:ext cx="10515600" cy="1009651"/>
          </a:xfrm>
        </p:spPr>
        <p:txBody>
          <a:bodyPr anchor="ctr">
            <a:normAutofit/>
          </a:bodyPr>
          <a:lstStyle/>
          <a:p>
            <a:r>
              <a:rPr lang="en-US" b="1"/>
              <a:t>What You’ll Learn Today</a:t>
            </a:r>
            <a:endParaRPr lang="en-US"/>
          </a:p>
        </p:txBody>
      </p:sp>
      <p:graphicFrame>
        <p:nvGraphicFramePr>
          <p:cNvPr id="5" name="Content Placeholder 2">
            <a:extLst>
              <a:ext uri="{FF2B5EF4-FFF2-40B4-BE49-F238E27FC236}">
                <a16:creationId xmlns:a16="http://schemas.microsoft.com/office/drawing/2014/main" id="{667473D3-6115-286C-D0AA-1A589F458B8E}"/>
              </a:ext>
            </a:extLst>
          </p:cNvPr>
          <p:cNvGraphicFramePr>
            <a:graphicFrameLocks noGrp="1"/>
          </p:cNvGraphicFramePr>
          <p:nvPr>
            <p:ph idx="1"/>
            <p:extLst>
              <p:ext uri="{D42A27DB-BD31-4B8C-83A1-F6EECF244321}">
                <p14:modId xmlns:p14="http://schemas.microsoft.com/office/powerpoint/2010/main" val="24313395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9109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838200" y="596480"/>
            <a:ext cx="10515600" cy="1325563"/>
          </a:xfrm>
        </p:spPr>
        <p:txBody>
          <a:bodyPr anchor="ctr">
            <a:normAutofit/>
          </a:bodyPr>
          <a:lstStyle/>
          <a:p>
            <a:r>
              <a:rPr lang="en-US" b="1"/>
              <a:t>Main Ways to Communicate</a:t>
            </a:r>
            <a:endParaRPr lang="en-US"/>
          </a:p>
        </p:txBody>
      </p:sp>
      <p:graphicFrame>
        <p:nvGraphicFramePr>
          <p:cNvPr id="5" name="Content Placeholder 2">
            <a:extLst>
              <a:ext uri="{FF2B5EF4-FFF2-40B4-BE49-F238E27FC236}">
                <a16:creationId xmlns:a16="http://schemas.microsoft.com/office/drawing/2014/main" id="{7363E6E4-22F9-A3B1-26C2-3C8C777B635D}"/>
              </a:ext>
            </a:extLst>
          </p:cNvPr>
          <p:cNvGraphicFramePr>
            <a:graphicFrameLocks noGrp="1"/>
          </p:cNvGraphicFramePr>
          <p:nvPr>
            <p:ph idx="1"/>
            <p:extLst>
              <p:ext uri="{D42A27DB-BD31-4B8C-83A1-F6EECF244321}">
                <p14:modId xmlns:p14="http://schemas.microsoft.com/office/powerpoint/2010/main" val="3209124355"/>
              </p:ext>
            </p:extLst>
          </p:nvPr>
        </p:nvGraphicFramePr>
        <p:xfrm>
          <a:off x="838200" y="2037233"/>
          <a:ext cx="10515600" cy="4092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522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838200" y="681037"/>
            <a:ext cx="10515600" cy="1009651"/>
          </a:xfrm>
        </p:spPr>
        <p:txBody>
          <a:bodyPr anchor="ctr">
            <a:normAutofit/>
          </a:bodyPr>
          <a:lstStyle/>
          <a:p>
            <a:r>
              <a:rPr lang="en-US" b="1"/>
              <a:t>Who Are You Talking To?</a:t>
            </a:r>
            <a:endParaRPr lang="en-US"/>
          </a:p>
        </p:txBody>
      </p:sp>
      <p:graphicFrame>
        <p:nvGraphicFramePr>
          <p:cNvPr id="9" name="Content Placeholder 2">
            <a:extLst>
              <a:ext uri="{FF2B5EF4-FFF2-40B4-BE49-F238E27FC236}">
                <a16:creationId xmlns:a16="http://schemas.microsoft.com/office/drawing/2014/main" id="{0915C1C4-4AE0-22E9-19BB-67D0D33B269E}"/>
              </a:ext>
            </a:extLst>
          </p:cNvPr>
          <p:cNvGraphicFramePr>
            <a:graphicFrameLocks noGrp="1"/>
          </p:cNvGraphicFramePr>
          <p:nvPr>
            <p:ph idx="1"/>
            <p:extLst>
              <p:ext uri="{D42A27DB-BD31-4B8C-83A1-F6EECF244321}">
                <p14:modId xmlns:p14="http://schemas.microsoft.com/office/powerpoint/2010/main" val="24050959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0640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72582-6715-DFF5-22B1-8E36FE1C587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C9E083B-039E-8FD4-419E-15DF8CDF9145}"/>
              </a:ext>
            </a:extLst>
          </p:cNvPr>
          <p:cNvSpPr>
            <a:spLocks noGrp="1"/>
          </p:cNvSpPr>
          <p:nvPr>
            <p:ph type="title"/>
          </p:nvPr>
        </p:nvSpPr>
        <p:spPr>
          <a:xfrm>
            <a:off x="838200" y="2766218"/>
            <a:ext cx="10515600" cy="1325563"/>
          </a:xfrm>
        </p:spPr>
        <p:txBody>
          <a:bodyPr/>
          <a:lstStyle/>
          <a:p>
            <a:pPr algn="ctr"/>
            <a:r>
              <a:rPr lang="en-US"/>
              <a:t>Your Turn</a:t>
            </a:r>
          </a:p>
        </p:txBody>
      </p:sp>
    </p:spTree>
    <p:extLst>
      <p:ext uri="{BB962C8B-B14F-4D97-AF65-F5344CB8AC3E}">
        <p14:creationId xmlns:p14="http://schemas.microsoft.com/office/powerpoint/2010/main" val="3979219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32E3C0-1C64-CDB5-5987-9EA75CDC04CD}"/>
              </a:ext>
            </a:extLst>
          </p:cNvPr>
          <p:cNvSpPr>
            <a:spLocks noGrp="1"/>
          </p:cNvSpPr>
          <p:nvPr>
            <p:ph type="title"/>
          </p:nvPr>
        </p:nvSpPr>
        <p:spPr>
          <a:xfrm>
            <a:off x="838200" y="596480"/>
            <a:ext cx="10515600" cy="1325563"/>
          </a:xfrm>
        </p:spPr>
        <p:txBody>
          <a:bodyPr anchor="ctr">
            <a:normAutofit/>
          </a:bodyPr>
          <a:lstStyle/>
          <a:p>
            <a:r>
              <a:rPr lang="en-US" b="1"/>
              <a:t>Keep Your Message Clear and Consistent</a:t>
            </a:r>
            <a:endParaRPr lang="en-US"/>
          </a:p>
        </p:txBody>
      </p:sp>
      <p:graphicFrame>
        <p:nvGraphicFramePr>
          <p:cNvPr id="7" name="Subtitle 4">
            <a:extLst>
              <a:ext uri="{FF2B5EF4-FFF2-40B4-BE49-F238E27FC236}">
                <a16:creationId xmlns:a16="http://schemas.microsoft.com/office/drawing/2014/main" id="{832F45B7-95D5-ACAE-D85C-7CA996803BAF}"/>
              </a:ext>
            </a:extLst>
          </p:cNvPr>
          <p:cNvGraphicFramePr>
            <a:graphicFrameLocks noGrp="1"/>
          </p:cNvGraphicFramePr>
          <p:nvPr>
            <p:ph idx="1"/>
            <p:extLst>
              <p:ext uri="{D42A27DB-BD31-4B8C-83A1-F6EECF244321}">
                <p14:modId xmlns:p14="http://schemas.microsoft.com/office/powerpoint/2010/main" val="1311040512"/>
              </p:ext>
            </p:extLst>
          </p:nvPr>
        </p:nvGraphicFramePr>
        <p:xfrm>
          <a:off x="838200" y="2037233"/>
          <a:ext cx="10515600" cy="4092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3336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9D55-7D47-1D79-4094-D997693CF455}"/>
              </a:ext>
            </a:extLst>
          </p:cNvPr>
          <p:cNvSpPr>
            <a:spLocks noGrp="1"/>
          </p:cNvSpPr>
          <p:nvPr>
            <p:ph type="title"/>
          </p:nvPr>
        </p:nvSpPr>
        <p:spPr>
          <a:xfrm>
            <a:off x="838200" y="596480"/>
            <a:ext cx="10515600" cy="1119778"/>
          </a:xfrm>
        </p:spPr>
        <p:txBody>
          <a:bodyPr/>
          <a:lstStyle/>
          <a:p>
            <a:r>
              <a:rPr lang="en-US" dirty="0"/>
              <a:t>Samples</a:t>
            </a:r>
          </a:p>
        </p:txBody>
      </p:sp>
      <p:sp>
        <p:nvSpPr>
          <p:cNvPr id="3" name="Content Placeholder 2">
            <a:extLst>
              <a:ext uri="{FF2B5EF4-FFF2-40B4-BE49-F238E27FC236}">
                <a16:creationId xmlns:a16="http://schemas.microsoft.com/office/drawing/2014/main" id="{7DDDEC58-26DA-A63F-8A63-D37584589233}"/>
              </a:ext>
            </a:extLst>
          </p:cNvPr>
          <p:cNvSpPr>
            <a:spLocks noGrp="1"/>
          </p:cNvSpPr>
          <p:nvPr>
            <p:ph idx="1"/>
          </p:nvPr>
        </p:nvSpPr>
        <p:spPr>
          <a:xfrm>
            <a:off x="871537" y="1575585"/>
            <a:ext cx="10767646" cy="4331322"/>
          </a:xfrm>
        </p:spPr>
        <p:txBody>
          <a:bodyPr/>
          <a:lstStyle/>
          <a:p>
            <a:pPr marL="0" indent="0">
              <a:buNone/>
            </a:pPr>
            <a:r>
              <a:rPr lang="en-US" sz="2200" dirty="0"/>
              <a:t>Emails and Newsletters</a:t>
            </a:r>
            <a:endParaRPr lang="en-US" sz="2200" dirty="0">
              <a:hlinkClick r:id="rId3"/>
            </a:endParaRPr>
          </a:p>
          <a:p>
            <a:r>
              <a:rPr lang="en-US" sz="2200" dirty="0">
                <a:hlinkClick r:id="rId3"/>
              </a:rPr>
              <a:t>Elections | Smore Newsletters for Non-profit</a:t>
            </a:r>
            <a:endParaRPr lang="en-US" sz="2200" dirty="0"/>
          </a:p>
          <a:p>
            <a:r>
              <a:rPr lang="en-US" sz="2200" dirty="0">
                <a:hlinkClick r:id="rId4"/>
              </a:rPr>
              <a:t>https://www.illinoiscec.net/icec-april-2025-newsletter/</a:t>
            </a:r>
            <a:endParaRPr lang="en-US" sz="2200" dirty="0"/>
          </a:p>
          <a:p>
            <a:r>
              <a:rPr lang="en-US" sz="2200" dirty="0">
                <a:hlinkClick r:id="rId5"/>
              </a:rPr>
              <a:t>https://cecdr.org/sites/default/files/2024-08/dr_newsletter_august2024_v2.pdf</a:t>
            </a:r>
            <a:r>
              <a:rPr lang="en-US" sz="2200" dirty="0"/>
              <a:t> </a:t>
            </a:r>
          </a:p>
          <a:p>
            <a:r>
              <a:rPr lang="en-US" sz="2200" dirty="0">
                <a:hlinkClick r:id="rId6"/>
              </a:rPr>
              <a:t>https://ddel.exceptionalchildren.org/sites/default/files/2024-10/newsletter_october_2024.pdf</a:t>
            </a:r>
            <a:endParaRPr lang="en-US" sz="2200" dirty="0"/>
          </a:p>
          <a:p>
            <a:pPr marL="0" indent="0">
              <a:buNone/>
            </a:pPr>
            <a:r>
              <a:rPr lang="en-US" sz="2200" dirty="0"/>
              <a:t>Websites</a:t>
            </a:r>
          </a:p>
          <a:p>
            <a:r>
              <a:rPr lang="en-US" sz="2200" dirty="0">
                <a:hlinkClick r:id="rId7"/>
              </a:rPr>
              <a:t>https://dll.exceptionalchildren.org/</a:t>
            </a:r>
            <a:endParaRPr lang="en-US" sz="2200" dirty="0"/>
          </a:p>
          <a:p>
            <a:r>
              <a:rPr lang="en-US" sz="2200" dirty="0">
                <a:hlinkClick r:id="rId8"/>
              </a:rPr>
              <a:t>https://missouri.exceptionalchildren.org/</a:t>
            </a:r>
            <a:r>
              <a:rPr lang="en-US" sz="2200" dirty="0"/>
              <a:t> </a:t>
            </a:r>
          </a:p>
          <a:p>
            <a:r>
              <a:rPr lang="en-US" sz="2200" dirty="0">
                <a:hlinkClick r:id="rId9"/>
              </a:rPr>
              <a:t>https://manitoba.exceptionalchildren.org/</a:t>
            </a:r>
            <a:r>
              <a:rPr lang="en-US" sz="2200" dirty="0"/>
              <a:t> </a:t>
            </a:r>
          </a:p>
          <a:p>
            <a:endParaRPr lang="en-US" dirty="0"/>
          </a:p>
          <a:p>
            <a:endParaRPr lang="en-US" dirty="0"/>
          </a:p>
        </p:txBody>
      </p:sp>
    </p:spTree>
    <p:extLst>
      <p:ext uri="{BB962C8B-B14F-4D97-AF65-F5344CB8AC3E}">
        <p14:creationId xmlns:p14="http://schemas.microsoft.com/office/powerpoint/2010/main" val="886179938"/>
      </p:ext>
    </p:extLst>
  </p:cSld>
  <p:clrMapOvr>
    <a:masterClrMapping/>
  </p:clrMapOvr>
</p:sld>
</file>

<file path=ppt/theme/theme1.xml><?xml version="1.0" encoding="utf-8"?>
<a:theme xmlns:a="http://schemas.openxmlformats.org/drawingml/2006/main" name="Office Theme">
  <a:themeElements>
    <a:clrScheme name="CEC BRAND COLORS">
      <a:dk1>
        <a:sysClr val="windowText" lastClr="000000"/>
      </a:dk1>
      <a:lt1>
        <a:sysClr val="window" lastClr="FFFFFF"/>
      </a:lt1>
      <a:dk2>
        <a:srgbClr val="04305C"/>
      </a:dk2>
      <a:lt2>
        <a:srgbClr val="EFEFEF"/>
      </a:lt2>
      <a:accent1>
        <a:srgbClr val="04305C"/>
      </a:accent1>
      <a:accent2>
        <a:srgbClr val="00539B"/>
      </a:accent2>
      <a:accent3>
        <a:srgbClr val="BF311A"/>
      </a:accent3>
      <a:accent4>
        <a:srgbClr val="5EA157"/>
      </a:accent4>
      <a:accent5>
        <a:srgbClr val="EA7229"/>
      </a:accent5>
      <a:accent6>
        <a:srgbClr val="995FA3"/>
      </a:accent6>
      <a:hlink>
        <a:srgbClr val="00539B"/>
      </a:hlink>
      <a:folHlink>
        <a:srgbClr val="04305C"/>
      </a:folHlink>
    </a:clrScheme>
    <a:fontScheme name="CEC BRAND">
      <a:majorFont>
        <a:latin typeface="Heebo ExtraBold"/>
        <a:ea typeface=""/>
        <a:cs typeface=""/>
      </a:majorFont>
      <a:minorFont>
        <a:latin typeface="Hee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_8 SECC Townhall DRAFT" id="{D3A057AA-60DB-4A4D-9431-8470D126F6C0}" vid="{1A33AAD2-DCA7-4DA5-B9F0-C11160677FC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77FCBF9BB59348B8D65BA922C1F98B" ma:contentTypeVersion="19" ma:contentTypeDescription="Create a new document." ma:contentTypeScope="" ma:versionID="afd7f6c2e76d078ae28fde0a2b3cd5f0">
  <xsd:schema xmlns:xsd="http://www.w3.org/2001/XMLSchema" xmlns:xs="http://www.w3.org/2001/XMLSchema" xmlns:p="http://schemas.microsoft.com/office/2006/metadata/properties" xmlns:ns2="55d90b30-3abf-45d6-a953-62c750a1e836" xmlns:ns3="a27e65b1-c2a8-44b8-81d9-7882bc18dec3" targetNamespace="http://schemas.microsoft.com/office/2006/metadata/properties" ma:root="true" ma:fieldsID="91893bc5f93591398a69352252307b3b" ns2:_="" ns3:_="">
    <xsd:import namespace="55d90b30-3abf-45d6-a953-62c750a1e836"/>
    <xsd:import namespace="a27e65b1-c2a8-44b8-81d9-7882bc18dec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d90b30-3abf-45d6-a953-62c750a1e8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89e0dcc-075b-4be2-a307-94eac9fb49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7e65b1-c2a8-44b8-81d9-7882bc18dec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45d29f-fb3e-4a65-81b0-fe23f878fada}" ma:internalName="TaxCatchAll" ma:showField="CatchAllData" ma:web="a27e65b1-c2a8-44b8-81d9-7882bc18de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27e65b1-c2a8-44b8-81d9-7882bc18dec3" xsi:nil="true"/>
    <lcf76f155ced4ddcb4097134ff3c332f xmlns="55d90b30-3abf-45d6-a953-62c750a1e83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39D6607-3EBA-42A7-B70B-45FFD1831734}">
  <ds:schemaRefs>
    <ds:schemaRef ds:uri="http://schemas.microsoft.com/sharepoint/v3/contenttype/forms"/>
  </ds:schemaRefs>
</ds:datastoreItem>
</file>

<file path=customXml/itemProps2.xml><?xml version="1.0" encoding="utf-8"?>
<ds:datastoreItem xmlns:ds="http://schemas.openxmlformats.org/officeDocument/2006/customXml" ds:itemID="{7698493F-1350-4EC5-A631-65DE90BD9700}">
  <ds:schemaRefs>
    <ds:schemaRef ds:uri="55d90b30-3abf-45d6-a953-62c750a1e836"/>
    <ds:schemaRef ds:uri="a27e65b1-c2a8-44b8-81d9-7882bc18de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4DE1040-B653-4EBE-B316-DEF93F956EA3}">
  <ds:schemaRefs>
    <ds:schemaRef ds:uri="55d90b30-3abf-45d6-a953-62c750a1e836"/>
    <ds:schemaRef ds:uri="a27e65b1-c2a8-44b8-81d9-7882bc18dec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[TEMPLATE] THE NEW CEC BRANDED POWERPOINT (Updated 11.5.24)</Template>
  <TotalTime>40</TotalTime>
  <Words>1177</Words>
  <Application>Microsoft Office PowerPoint</Application>
  <PresentationFormat>Widescreen</PresentationFormat>
  <Paragraphs>134</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Arial</vt:lpstr>
      <vt:lpstr>Calibri</vt:lpstr>
      <vt:lpstr>Heebo</vt:lpstr>
      <vt:lpstr>Heebo ExtraBold</vt:lpstr>
      <vt:lpstr>Office Theme</vt:lpstr>
      <vt:lpstr>Fundamental Communication Planning: Aligning Social Media, Email, and Web for Member Impact</vt:lpstr>
      <vt:lpstr>Let’s Get to Know You!</vt:lpstr>
      <vt:lpstr>Why Communication Planning Matters</vt:lpstr>
      <vt:lpstr>What You’ll Learn Today</vt:lpstr>
      <vt:lpstr>Main Ways to Communicate</vt:lpstr>
      <vt:lpstr>Who Are You Talking To?</vt:lpstr>
      <vt:lpstr>Your Turn</vt:lpstr>
      <vt:lpstr>Keep Your Message Clear and Consistent</vt:lpstr>
      <vt:lpstr>Samples</vt:lpstr>
      <vt:lpstr>Timing is Important</vt:lpstr>
      <vt:lpstr>Simple Tools That Can Help</vt:lpstr>
      <vt:lpstr>Looking Consistent</vt:lpstr>
      <vt:lpstr>Is It Working?</vt:lpstr>
      <vt:lpstr>Your Turn</vt:lpstr>
      <vt:lpstr>Or use the handout</vt:lpstr>
      <vt:lpstr>A Simple Campaign Example</vt:lpstr>
      <vt:lpstr>What’s one idea or tip you want to try after this session? </vt:lpstr>
      <vt:lpstr>Quick Recap</vt:lpstr>
      <vt:lpstr>Q &amp; A</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Hannah Hickman</dc:creator>
  <cp:lastModifiedBy>Annie Drinkard</cp:lastModifiedBy>
  <cp:revision>1</cp:revision>
  <dcterms:created xsi:type="dcterms:W3CDTF">2025-06-27T18:20:05Z</dcterms:created>
  <dcterms:modified xsi:type="dcterms:W3CDTF">2025-07-14T19:30:32Z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0x0101003E77FCBF9BB59348B8D65BA922C1F98B</vt:lpwstr>
  </property>
  <property fmtid="{D5CDD505-2E9C-101B-9397-08002B2CF9AE}" pid="3" name="MediaServiceImageTags">
    <vt:lpwstr/>
  </property>
</Properties>
</file>