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customXml/itemProps1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handoutMasterIdLst>
    <p:handoutMasterId r:id="rId18"/>
  </p:handoutMasterIdLst>
  <p:sldIdLst>
    <p:sldId id="256" r:id="rId4"/>
    <p:sldId id="273" r:id="rId5"/>
    <p:sldId id="300" r:id="rId6"/>
    <p:sldId id="268" r:id="rId7"/>
    <p:sldId id="301" r:id="rId8"/>
    <p:sldId id="306" r:id="rId9"/>
    <p:sldId id="282" r:id="rId10"/>
    <p:sldId id="291" r:id="rId11"/>
    <p:sldId id="303" r:id="rId12"/>
    <p:sldId id="283" r:id="rId13"/>
    <p:sldId id="297" r:id="rId14"/>
    <p:sldId id="305" r:id="rId15"/>
    <p:sldId id="276" r:id="rId16"/>
    <p:sldId id="30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9B"/>
    <a:srgbClr val="0430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34"/>
    <p:restoredTop sz="94694"/>
  </p:normalViewPr>
  <p:slideViewPr>
    <p:cSldViewPr snapToGrid="0">
      <p:cViewPr varScale="1">
        <p:scale>
          <a:sx n="105" d="100"/>
          <a:sy n="105" d="100"/>
        </p:scale>
        <p:origin x="60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95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1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customXml" Target="../customXml/item3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763CE51-0000-9571-D6A3-BA5C10A9DA2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DD31BB-34CE-4421-0392-F156F753E2A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FEF57B-1DCF-4B76-426C-0553029A26A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23520D-907A-481A-8942-7BFA971793A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A0E37E-F1A2-2A4D-944E-E152D9F4148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2BBD16-0C02-45EF-B4CB-D597E10E2EC2}" type="datetimeFigureOut">
              <a:rPr lang="en-US" smtClean="0"/>
              <a:t>7/7/2025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622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4BFCB4EC-380A-6A21-75D8-564A32FAEDA1}"/>
              </a:ext>
            </a:extLst>
          </p:cNvPr>
          <p:cNvSpPr/>
          <p:nvPr userDrawn="1"/>
        </p:nvSpPr>
        <p:spPr>
          <a:xfrm>
            <a:off x="0" y="3967316"/>
            <a:ext cx="12192000" cy="461607"/>
          </a:xfrm>
          <a:prstGeom prst="rect">
            <a:avLst/>
          </a:prstGeom>
          <a:solidFill>
            <a:srgbClr val="005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596E99-656C-70A4-21D8-359E3AB844CD}"/>
              </a:ext>
            </a:extLst>
          </p:cNvPr>
          <p:cNvSpPr/>
          <p:nvPr userDrawn="1"/>
        </p:nvSpPr>
        <p:spPr>
          <a:xfrm>
            <a:off x="0" y="1"/>
            <a:ext cx="12192000" cy="3967315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80150E-AEA0-B6CB-E63F-CB17F2C50811}"/>
              </a:ext>
            </a:extLst>
          </p:cNvPr>
          <p:cNvSpPr/>
          <p:nvPr userDrawn="1"/>
        </p:nvSpPr>
        <p:spPr>
          <a:xfrm>
            <a:off x="407988" y="390617"/>
            <a:ext cx="11376024" cy="573872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B602B0-3091-2144-2BBB-5D267142FE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71852"/>
            <a:ext cx="9144000" cy="306362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DE5622-3F8A-DBE7-4800-C4AB2DAF63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24668"/>
            <a:ext cx="9144000" cy="151547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E3090CE-8350-D095-A339-654B04BBE909}"/>
              </a:ext>
            </a:extLst>
          </p:cNvPr>
          <p:cNvSpPr/>
          <p:nvPr userDrawn="1"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/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92E994D7-E780-00C0-43EA-5AEB1B149A63}"/>
              </a:ext>
            </a:extLst>
          </p:cNvPr>
          <p:cNvSpPr txBox="1">
            <a:spLocks/>
          </p:cNvSpPr>
          <p:nvPr userDrawn="1"/>
        </p:nvSpPr>
        <p:spPr>
          <a:xfrm>
            <a:off x="11510412" y="6331649"/>
            <a:ext cx="273600" cy="27432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B85BDB3-3CFC-403C-9871-14776D829718}" type="slidenum">
              <a:rPr lang="en-US" sz="1000" b="1" smtClean="0">
                <a:solidFill>
                  <a:schemeClr val="bg1"/>
                </a:solidFill>
              </a:rPr>
              <a:pPr algn="ctr"/>
              <a:t>‹#›</a:t>
            </a:fld>
            <a:endParaRPr lang="en-US" sz="1000" b="1">
              <a:solidFill>
                <a:schemeClr val="bg1"/>
              </a:solidFill>
            </a:endParaRPr>
          </a:p>
        </p:txBody>
      </p:sp>
      <p:pic>
        <p:nvPicPr>
          <p:cNvPr id="19" name="Picture 18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7EFDE906-B2DC-06DA-9EE2-32B590C0F25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259" y="6244528"/>
            <a:ext cx="1010416" cy="461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322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3A64268-80F4-1B70-B2BA-C4A9A9952F44}"/>
              </a:ext>
            </a:extLst>
          </p:cNvPr>
          <p:cNvSpPr/>
          <p:nvPr userDrawn="1"/>
        </p:nvSpPr>
        <p:spPr>
          <a:xfrm>
            <a:off x="407988" y="390617"/>
            <a:ext cx="11376024" cy="573872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5AB46FA6-9A67-67F2-7121-25132BC1CC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259" y="6244528"/>
            <a:ext cx="1010416" cy="461607"/>
          </a:xfrm>
          <a:prstGeom prst="rect">
            <a:avLst/>
          </a:prstGeom>
        </p:spPr>
      </p:pic>
      <p:sp>
        <p:nvSpPr>
          <p:cNvPr id="15" name="Picture Placeholder 10">
            <a:extLst>
              <a:ext uri="{FF2B5EF4-FFF2-40B4-BE49-F238E27FC236}">
                <a16:creationId xmlns:a16="http://schemas.microsoft.com/office/drawing/2014/main" id="{F8BF91A5-861E-E2F4-29CE-97A92FB78F1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26346" y="470514"/>
            <a:ext cx="4669654" cy="269215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" name="Picture Placeholder 10">
            <a:extLst>
              <a:ext uri="{FF2B5EF4-FFF2-40B4-BE49-F238E27FC236}">
                <a16:creationId xmlns:a16="http://schemas.microsoft.com/office/drawing/2014/main" id="{6E0C0EFE-2285-2CDE-55D3-00B18B105EE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235085" y="470514"/>
            <a:ext cx="4669654" cy="269215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6D382D74-A7A6-F51B-4B5E-81563F78C02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426346" y="3250757"/>
            <a:ext cx="4669654" cy="269215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2AA6469F-AD1F-C37D-D15D-288784317C5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35085" y="3250757"/>
            <a:ext cx="4669654" cy="269215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056612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5FB3445-0853-F6AC-B15A-878925440D57}"/>
              </a:ext>
            </a:extLst>
          </p:cNvPr>
          <p:cNvSpPr/>
          <p:nvPr userDrawn="1"/>
        </p:nvSpPr>
        <p:spPr>
          <a:xfrm>
            <a:off x="108155" y="98324"/>
            <a:ext cx="11975691" cy="6661352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0747167-2AE5-8BA8-C35E-31221C143317}"/>
              </a:ext>
            </a:extLst>
          </p:cNvPr>
          <p:cNvSpPr/>
          <p:nvPr userDrawn="1"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8231CC3D-8154-F7DE-A514-6A341008416C}"/>
              </a:ext>
            </a:extLst>
          </p:cNvPr>
          <p:cNvSpPr txBox="1">
            <a:spLocks/>
          </p:cNvSpPr>
          <p:nvPr userDrawn="1"/>
        </p:nvSpPr>
        <p:spPr>
          <a:xfrm>
            <a:off x="11510412" y="6331649"/>
            <a:ext cx="273600" cy="27432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B85BDB3-3CFC-403C-9871-14776D829718}" type="slidenum">
              <a:rPr lang="en-US" sz="1000" b="1" smtClean="0">
                <a:solidFill>
                  <a:schemeClr val="bg1"/>
                </a:solidFill>
              </a:rPr>
              <a:pPr algn="ctr"/>
              <a:t>‹#›</a:t>
            </a:fld>
            <a:endParaRPr lang="en-US" sz="1000" b="1">
              <a:solidFill>
                <a:schemeClr val="bg1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28E5421-DDA2-8A97-8960-DDC3E730D5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9259" y="6244528"/>
            <a:ext cx="1010416" cy="461606"/>
          </a:xfrm>
          <a:prstGeom prst="rect">
            <a:avLst/>
          </a:prstGeom>
        </p:spPr>
      </p:pic>
      <p:sp>
        <p:nvSpPr>
          <p:cNvPr id="2" name="Picture Placeholder 10">
            <a:extLst>
              <a:ext uri="{FF2B5EF4-FFF2-40B4-BE49-F238E27FC236}">
                <a16:creationId xmlns:a16="http://schemas.microsoft.com/office/drawing/2014/main" id="{817426E7-B341-4A68-BD0D-E7A23780EE8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26346" y="470514"/>
            <a:ext cx="4669654" cy="269215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" name="Picture Placeholder 10">
            <a:extLst>
              <a:ext uri="{FF2B5EF4-FFF2-40B4-BE49-F238E27FC236}">
                <a16:creationId xmlns:a16="http://schemas.microsoft.com/office/drawing/2014/main" id="{A9ED7346-248B-27EC-8BBA-DFAC52A2B6C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235085" y="470514"/>
            <a:ext cx="4669654" cy="269215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Picture Placeholder 10">
            <a:extLst>
              <a:ext uri="{FF2B5EF4-FFF2-40B4-BE49-F238E27FC236}">
                <a16:creationId xmlns:a16="http://schemas.microsoft.com/office/drawing/2014/main" id="{E0CF084B-42A8-540E-B9EE-45F3197AF91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426346" y="3250757"/>
            <a:ext cx="4669654" cy="269215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Picture Placeholder 10">
            <a:extLst>
              <a:ext uri="{FF2B5EF4-FFF2-40B4-BE49-F238E27FC236}">
                <a16:creationId xmlns:a16="http://schemas.microsoft.com/office/drawing/2014/main" id="{FCFB71FE-87B4-5748-E5C4-DFBA68D75ED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35085" y="3250757"/>
            <a:ext cx="4669654" cy="269215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8581309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02F9D2F-5082-DEED-5CB3-36145F66D6A0}"/>
              </a:ext>
            </a:extLst>
          </p:cNvPr>
          <p:cNvSpPr/>
          <p:nvPr userDrawn="1"/>
        </p:nvSpPr>
        <p:spPr>
          <a:xfrm>
            <a:off x="0" y="1942704"/>
            <a:ext cx="12192000" cy="461607"/>
          </a:xfrm>
          <a:prstGeom prst="rect">
            <a:avLst/>
          </a:prstGeom>
          <a:solidFill>
            <a:srgbClr val="005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18E1FA2-82A3-6459-041B-48329E4C4B2F}"/>
              </a:ext>
            </a:extLst>
          </p:cNvPr>
          <p:cNvSpPr/>
          <p:nvPr userDrawn="1"/>
        </p:nvSpPr>
        <p:spPr>
          <a:xfrm>
            <a:off x="0" y="2404313"/>
            <a:ext cx="12192000" cy="3731003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A17902-E6BD-F1C0-5822-E3DCCA55F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0A2204-DE87-AFCD-BB59-44103A6EF5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649595"/>
            <a:ext cx="5181600" cy="34432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696C3E-540E-0CC3-C3FC-E5DA2105D3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649593"/>
            <a:ext cx="5181600" cy="344328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64DCF0E-7C9D-9C7C-2BFE-20814CCE6B92}"/>
              </a:ext>
            </a:extLst>
          </p:cNvPr>
          <p:cNvSpPr/>
          <p:nvPr userDrawn="1"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22FD48F6-CBCD-ED15-E24A-CD30957FA94E}"/>
              </a:ext>
            </a:extLst>
          </p:cNvPr>
          <p:cNvSpPr txBox="1">
            <a:spLocks/>
          </p:cNvSpPr>
          <p:nvPr userDrawn="1"/>
        </p:nvSpPr>
        <p:spPr>
          <a:xfrm>
            <a:off x="11510412" y="6331649"/>
            <a:ext cx="273600" cy="27432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B85BDB3-3CFC-403C-9871-14776D829718}" type="slidenum">
              <a:rPr lang="en-US" sz="1000" b="1" smtClean="0">
                <a:solidFill>
                  <a:schemeClr val="bg1"/>
                </a:solidFill>
              </a:rPr>
              <a:pPr algn="ctr"/>
              <a:t>‹#›</a:t>
            </a:fld>
            <a:endParaRPr lang="en-US" sz="1000" b="1">
              <a:solidFill>
                <a:schemeClr val="bg1"/>
              </a:solidFill>
            </a:endParaRPr>
          </a:p>
        </p:txBody>
      </p:sp>
      <p:pic>
        <p:nvPicPr>
          <p:cNvPr id="8" name="Picture 7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3847F045-2C5A-929D-1C95-052E2E6AFA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259" y="6244528"/>
            <a:ext cx="1010416" cy="461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7165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5FB3445-0853-F6AC-B15A-878925440D57}"/>
              </a:ext>
            </a:extLst>
          </p:cNvPr>
          <p:cNvSpPr/>
          <p:nvPr userDrawn="1"/>
        </p:nvSpPr>
        <p:spPr>
          <a:xfrm>
            <a:off x="108155" y="98324"/>
            <a:ext cx="11975691" cy="6661352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BF11B3-6248-43D3-594A-7BB6F20FB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4F0243-5F64-3FF1-C33C-93EF16D615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E78C32-C2B0-1771-9D26-57906C1BFE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979A47-4E33-A28D-0265-9DA677AE9F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896317-EDFA-84ED-56E6-6CA6650C54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0747167-2AE5-8BA8-C35E-31221C143317}"/>
              </a:ext>
            </a:extLst>
          </p:cNvPr>
          <p:cNvSpPr/>
          <p:nvPr userDrawn="1"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8231CC3D-8154-F7DE-A514-6A341008416C}"/>
              </a:ext>
            </a:extLst>
          </p:cNvPr>
          <p:cNvSpPr txBox="1">
            <a:spLocks/>
          </p:cNvSpPr>
          <p:nvPr userDrawn="1"/>
        </p:nvSpPr>
        <p:spPr>
          <a:xfrm>
            <a:off x="11510412" y="6331649"/>
            <a:ext cx="273600" cy="27432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B85BDB3-3CFC-403C-9871-14776D829718}" type="slidenum">
              <a:rPr lang="en-US" sz="1000" b="1" smtClean="0">
                <a:solidFill>
                  <a:schemeClr val="bg1"/>
                </a:solidFill>
              </a:rPr>
              <a:pPr algn="ctr"/>
              <a:t>‹#›</a:t>
            </a:fld>
            <a:endParaRPr lang="en-US" sz="1000" b="1">
              <a:solidFill>
                <a:schemeClr val="bg1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28E5421-DDA2-8A97-8960-DDC3E730D5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9259" y="6244528"/>
            <a:ext cx="1010416" cy="461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0012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96252D-EDEC-905B-587B-A48D88527F2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5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5FB3445-0853-F6AC-B15A-878925440D57}"/>
              </a:ext>
            </a:extLst>
          </p:cNvPr>
          <p:cNvSpPr/>
          <p:nvPr userDrawn="1"/>
        </p:nvSpPr>
        <p:spPr>
          <a:xfrm>
            <a:off x="108155" y="98324"/>
            <a:ext cx="11975691" cy="6661352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BF11B3-6248-43D3-594A-7BB6F20FB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4F0243-5F64-3FF1-C33C-93EF16D615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E78C32-C2B0-1771-9D26-57906C1BFE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979A47-4E33-A28D-0265-9DA677AE9F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896317-EDFA-84ED-56E6-6CA6650C54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0747167-2AE5-8BA8-C35E-31221C143317}"/>
              </a:ext>
            </a:extLst>
          </p:cNvPr>
          <p:cNvSpPr/>
          <p:nvPr userDrawn="1"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8231CC3D-8154-F7DE-A514-6A341008416C}"/>
              </a:ext>
            </a:extLst>
          </p:cNvPr>
          <p:cNvSpPr txBox="1">
            <a:spLocks/>
          </p:cNvSpPr>
          <p:nvPr userDrawn="1"/>
        </p:nvSpPr>
        <p:spPr>
          <a:xfrm>
            <a:off x="11510412" y="6331649"/>
            <a:ext cx="273600" cy="27432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B85BDB3-3CFC-403C-9871-14776D829718}" type="slidenum">
              <a:rPr lang="en-US" sz="1000" b="1" smtClean="0">
                <a:solidFill>
                  <a:schemeClr val="bg1"/>
                </a:solidFill>
              </a:rPr>
              <a:pPr algn="ctr"/>
              <a:t>‹#›</a:t>
            </a:fld>
            <a:endParaRPr lang="en-US" sz="1000" b="1">
              <a:solidFill>
                <a:schemeClr val="bg1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28E5421-DDA2-8A97-8960-DDC3E730D5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9259" y="6244528"/>
            <a:ext cx="1010416" cy="461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978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FB7A9ED-09A2-3039-6671-A31B67608A5D}"/>
              </a:ext>
            </a:extLst>
          </p:cNvPr>
          <p:cNvSpPr/>
          <p:nvPr userDrawn="1"/>
        </p:nvSpPr>
        <p:spPr>
          <a:xfrm>
            <a:off x="0" y="2890685"/>
            <a:ext cx="12192000" cy="3967315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F7A28A9-F6E1-8622-3038-BC95CD185B22}"/>
              </a:ext>
            </a:extLst>
          </p:cNvPr>
          <p:cNvSpPr/>
          <p:nvPr userDrawn="1"/>
        </p:nvSpPr>
        <p:spPr>
          <a:xfrm>
            <a:off x="0" y="2429076"/>
            <a:ext cx="12192000" cy="461607"/>
          </a:xfrm>
          <a:prstGeom prst="rect">
            <a:avLst/>
          </a:prstGeom>
          <a:solidFill>
            <a:srgbClr val="005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E3D87D4-F269-B07C-AB87-EAEFED556AC1}"/>
              </a:ext>
            </a:extLst>
          </p:cNvPr>
          <p:cNvSpPr/>
          <p:nvPr userDrawn="1"/>
        </p:nvSpPr>
        <p:spPr>
          <a:xfrm>
            <a:off x="407988" y="390617"/>
            <a:ext cx="11376024" cy="573872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E01C6F-032B-9C16-EB33-47F6FCBB9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648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D72B1-6F1B-36D3-05BF-072DB0203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7233"/>
            <a:ext cx="10515600" cy="4092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ECD4D5C-CAF1-9D3F-FE93-99A749BE7E9C}"/>
              </a:ext>
            </a:extLst>
          </p:cNvPr>
          <p:cNvSpPr/>
          <p:nvPr userDrawn="1"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B21019A5-DD24-B089-CE97-F5DA4B1075BE}"/>
              </a:ext>
            </a:extLst>
          </p:cNvPr>
          <p:cNvSpPr txBox="1">
            <a:spLocks/>
          </p:cNvSpPr>
          <p:nvPr userDrawn="1"/>
        </p:nvSpPr>
        <p:spPr>
          <a:xfrm>
            <a:off x="11510412" y="6331649"/>
            <a:ext cx="273600" cy="27432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B85BDB3-3CFC-403C-9871-14776D829718}" type="slidenum">
              <a:rPr lang="en-US" sz="1000" b="1" smtClean="0">
                <a:solidFill>
                  <a:schemeClr val="bg1"/>
                </a:solidFill>
              </a:rPr>
              <a:pPr algn="ctr"/>
              <a:t>‹#›</a:t>
            </a:fld>
            <a:endParaRPr lang="en-US" sz="1000" b="1">
              <a:solidFill>
                <a:schemeClr val="bg1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D2C0DBF-A663-5D4A-FF76-EA34B45C25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9259" y="6244528"/>
            <a:ext cx="1010416" cy="461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643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1596E99-656C-70A4-21D8-359E3AB844CD}"/>
              </a:ext>
            </a:extLst>
          </p:cNvPr>
          <p:cNvSpPr/>
          <p:nvPr userDrawn="1"/>
        </p:nvSpPr>
        <p:spPr>
          <a:xfrm>
            <a:off x="0" y="1"/>
            <a:ext cx="12192000" cy="3967315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BFCB4EC-380A-6A21-75D8-564A32FAEDA1}"/>
              </a:ext>
            </a:extLst>
          </p:cNvPr>
          <p:cNvSpPr/>
          <p:nvPr userDrawn="1"/>
        </p:nvSpPr>
        <p:spPr>
          <a:xfrm>
            <a:off x="0" y="3967316"/>
            <a:ext cx="12192000" cy="461607"/>
          </a:xfrm>
          <a:prstGeom prst="rect">
            <a:avLst/>
          </a:prstGeom>
          <a:solidFill>
            <a:srgbClr val="005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725EBD9-45B5-7672-5772-7749936D54BC}"/>
              </a:ext>
            </a:extLst>
          </p:cNvPr>
          <p:cNvSpPr/>
          <p:nvPr userDrawn="1"/>
        </p:nvSpPr>
        <p:spPr>
          <a:xfrm>
            <a:off x="407988" y="390617"/>
            <a:ext cx="11376024" cy="573872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E3090CE-8350-D095-A339-654B04BBE909}"/>
              </a:ext>
            </a:extLst>
          </p:cNvPr>
          <p:cNvSpPr/>
          <p:nvPr userDrawn="1"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/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92E994D7-E780-00C0-43EA-5AEB1B149A63}"/>
              </a:ext>
            </a:extLst>
          </p:cNvPr>
          <p:cNvSpPr txBox="1">
            <a:spLocks/>
          </p:cNvSpPr>
          <p:nvPr userDrawn="1"/>
        </p:nvSpPr>
        <p:spPr>
          <a:xfrm>
            <a:off x="11510412" y="6331649"/>
            <a:ext cx="273600" cy="27432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B85BDB3-3CFC-403C-9871-14776D829718}" type="slidenum">
              <a:rPr lang="en-US" sz="1000" b="1" smtClean="0">
                <a:solidFill>
                  <a:schemeClr val="bg1"/>
                </a:solidFill>
              </a:rPr>
              <a:pPr algn="ctr"/>
              <a:t>‹#›</a:t>
            </a:fld>
            <a:endParaRPr lang="en-US" sz="1000" b="1">
              <a:solidFill>
                <a:schemeClr val="bg1"/>
              </a:solidFill>
            </a:endParaRPr>
          </a:p>
        </p:txBody>
      </p:sp>
      <p:pic>
        <p:nvPicPr>
          <p:cNvPr id="19" name="Picture 18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7EFDE906-B2DC-06DA-9EE2-32B590C0F25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259" y="6244528"/>
            <a:ext cx="1010416" cy="461607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D6727436-B0E8-9651-BA6D-4A1FCEA16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648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BCC5F79-768A-8DB3-9C8C-3997E08A8C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7233"/>
            <a:ext cx="10515600" cy="4092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61352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F1973CE-D947-3B51-00BB-1633EAD181DD}"/>
              </a:ext>
            </a:extLst>
          </p:cNvPr>
          <p:cNvSpPr/>
          <p:nvPr userDrawn="1"/>
        </p:nvSpPr>
        <p:spPr>
          <a:xfrm>
            <a:off x="0" y="538316"/>
            <a:ext cx="12192000" cy="461607"/>
          </a:xfrm>
          <a:prstGeom prst="rect">
            <a:avLst/>
          </a:prstGeom>
          <a:solidFill>
            <a:srgbClr val="005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2230F2A-C936-7985-D84E-8CA5D84ECE89}"/>
              </a:ext>
            </a:extLst>
          </p:cNvPr>
          <p:cNvSpPr/>
          <p:nvPr userDrawn="1"/>
        </p:nvSpPr>
        <p:spPr>
          <a:xfrm>
            <a:off x="0" y="0"/>
            <a:ext cx="12192000" cy="771525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9A8AD9-AF34-DA05-925B-4228BA0210D0}"/>
              </a:ext>
            </a:extLst>
          </p:cNvPr>
          <p:cNvSpPr/>
          <p:nvPr userDrawn="1"/>
        </p:nvSpPr>
        <p:spPr>
          <a:xfrm>
            <a:off x="407988" y="390617"/>
            <a:ext cx="11376024" cy="573872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57FCE8-3459-DE13-B515-812E9AA70D34}"/>
              </a:ext>
            </a:extLst>
          </p:cNvPr>
          <p:cNvSpPr/>
          <p:nvPr userDrawn="1"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246F683-A4FD-F414-5B80-7301D77FA3B9}"/>
              </a:ext>
            </a:extLst>
          </p:cNvPr>
          <p:cNvSpPr txBox="1">
            <a:spLocks/>
          </p:cNvSpPr>
          <p:nvPr userDrawn="1"/>
        </p:nvSpPr>
        <p:spPr>
          <a:xfrm>
            <a:off x="11510412" y="6331649"/>
            <a:ext cx="273600" cy="27432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B85BDB3-3CFC-403C-9871-14776D829718}" type="slidenum">
              <a:rPr lang="en-US" sz="1000" b="1" smtClean="0">
                <a:solidFill>
                  <a:schemeClr val="bg1"/>
                </a:solidFill>
              </a:rPr>
              <a:pPr algn="ctr"/>
              <a:t>‹#›</a:t>
            </a:fld>
            <a:endParaRPr lang="en-US" sz="1000" b="1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4EED139-FD93-7A55-3403-76F1112187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9259" y="6244528"/>
            <a:ext cx="1010415" cy="461606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923DCFB2-7599-33EF-B290-2D98DA7B5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648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7E12E880-60C1-0575-87AA-420EAAF16F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7233"/>
            <a:ext cx="10515600" cy="4092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95692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53DF590-918F-C53E-78A1-9AA17A6B65B3}"/>
              </a:ext>
            </a:extLst>
          </p:cNvPr>
          <p:cNvSpPr/>
          <p:nvPr userDrawn="1"/>
        </p:nvSpPr>
        <p:spPr>
          <a:xfrm>
            <a:off x="0" y="5856294"/>
            <a:ext cx="12192000" cy="461607"/>
          </a:xfrm>
          <a:prstGeom prst="rect">
            <a:avLst/>
          </a:prstGeom>
          <a:solidFill>
            <a:srgbClr val="005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2230F2A-C936-7985-D84E-8CA5D84ECE89}"/>
              </a:ext>
            </a:extLst>
          </p:cNvPr>
          <p:cNvSpPr/>
          <p:nvPr userDrawn="1"/>
        </p:nvSpPr>
        <p:spPr>
          <a:xfrm>
            <a:off x="0" y="6086475"/>
            <a:ext cx="12192000" cy="771525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3299CD3-728E-0538-38A1-996FD9CB465D}"/>
              </a:ext>
            </a:extLst>
          </p:cNvPr>
          <p:cNvSpPr/>
          <p:nvPr userDrawn="1"/>
        </p:nvSpPr>
        <p:spPr>
          <a:xfrm>
            <a:off x="407988" y="390617"/>
            <a:ext cx="11376024" cy="573872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57FCE8-3459-DE13-B515-812E9AA70D34}"/>
              </a:ext>
            </a:extLst>
          </p:cNvPr>
          <p:cNvSpPr/>
          <p:nvPr userDrawn="1"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246F683-A4FD-F414-5B80-7301D77FA3B9}"/>
              </a:ext>
            </a:extLst>
          </p:cNvPr>
          <p:cNvSpPr txBox="1">
            <a:spLocks/>
          </p:cNvSpPr>
          <p:nvPr userDrawn="1"/>
        </p:nvSpPr>
        <p:spPr>
          <a:xfrm>
            <a:off x="11510412" y="6331649"/>
            <a:ext cx="273600" cy="27432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B85BDB3-3CFC-403C-9871-14776D829718}" type="slidenum">
              <a:rPr lang="en-US" sz="1000" b="1" smtClean="0">
                <a:solidFill>
                  <a:schemeClr val="bg1"/>
                </a:solidFill>
              </a:rPr>
              <a:pPr algn="ctr"/>
              <a:t>‹#›</a:t>
            </a:fld>
            <a:endParaRPr lang="en-US" sz="1000" b="1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4EED139-FD93-7A55-3403-76F1112187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9259" y="6244528"/>
            <a:ext cx="1010416" cy="461606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D031D34B-3C35-0B5C-5B85-8ED54B249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648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CC7F5016-F949-8285-9162-9CC68501D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7233"/>
            <a:ext cx="10515600" cy="4092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34971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99F41D1-6C52-558F-B7C7-B5B8C70634E9}"/>
              </a:ext>
            </a:extLst>
          </p:cNvPr>
          <p:cNvSpPr/>
          <p:nvPr userDrawn="1"/>
        </p:nvSpPr>
        <p:spPr>
          <a:xfrm>
            <a:off x="8343331" y="0"/>
            <a:ext cx="3848669" cy="6858000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B25CA94-21F6-73AB-C97F-3274906E38AB}"/>
              </a:ext>
            </a:extLst>
          </p:cNvPr>
          <p:cNvSpPr/>
          <p:nvPr userDrawn="1"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692185A8-AD14-ACFF-937E-01ED9C88FE63}"/>
              </a:ext>
            </a:extLst>
          </p:cNvPr>
          <p:cNvSpPr txBox="1">
            <a:spLocks/>
          </p:cNvSpPr>
          <p:nvPr userDrawn="1"/>
        </p:nvSpPr>
        <p:spPr>
          <a:xfrm>
            <a:off x="11510412" y="6331649"/>
            <a:ext cx="273600" cy="27432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B85BDB3-3CFC-403C-9871-14776D829718}" type="slidenum">
              <a:rPr lang="en-US" sz="1000" b="1" smtClean="0">
                <a:solidFill>
                  <a:schemeClr val="bg1"/>
                </a:solidFill>
              </a:rPr>
              <a:pPr algn="ctr"/>
              <a:t>‹#›</a:t>
            </a:fld>
            <a:endParaRPr lang="en-US" sz="1000" b="1">
              <a:solidFill>
                <a:schemeClr val="bg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2E1B4CA-A883-5E9B-33AD-06A38EE760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9259" y="6244528"/>
            <a:ext cx="1010415" cy="461606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A13D48D3-3FC4-5B2D-6DB1-B98C4CBEB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4603" y="736849"/>
            <a:ext cx="3286125" cy="53088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A249B52-A2BD-03C1-1913-F00B726026F6}"/>
              </a:ext>
            </a:extLst>
          </p:cNvPr>
          <p:cNvSpPr/>
          <p:nvPr userDrawn="1"/>
        </p:nvSpPr>
        <p:spPr>
          <a:xfrm rot="5400000">
            <a:off x="4683525" y="3198198"/>
            <a:ext cx="6858003" cy="461607"/>
          </a:xfrm>
          <a:prstGeom prst="rect">
            <a:avLst/>
          </a:prstGeom>
          <a:solidFill>
            <a:srgbClr val="005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ACD1BCD-9256-F759-C25F-D59E418AF653}"/>
              </a:ext>
            </a:extLst>
          </p:cNvPr>
          <p:cNvSpPr/>
          <p:nvPr userDrawn="1"/>
        </p:nvSpPr>
        <p:spPr>
          <a:xfrm>
            <a:off x="407988" y="390617"/>
            <a:ext cx="8070187" cy="573872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25C0F110-C9CA-F75F-5D90-43B87FC913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8790" y="736850"/>
            <a:ext cx="7200137" cy="5308846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10229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99F41D1-6C52-558F-B7C7-B5B8C70634E9}"/>
              </a:ext>
            </a:extLst>
          </p:cNvPr>
          <p:cNvSpPr/>
          <p:nvPr userDrawn="1"/>
        </p:nvSpPr>
        <p:spPr>
          <a:xfrm>
            <a:off x="0" y="0"/>
            <a:ext cx="3848669" cy="6858000"/>
          </a:xfrm>
          <a:prstGeom prst="rect">
            <a:avLst/>
          </a:prstGeom>
          <a:solidFill>
            <a:srgbClr val="04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B25CA94-21F6-73AB-C97F-3274906E38AB}"/>
              </a:ext>
            </a:extLst>
          </p:cNvPr>
          <p:cNvSpPr/>
          <p:nvPr userDrawn="1"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2E1B4CA-A883-5E9B-33AD-06A38EE760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9259" y="6244528"/>
            <a:ext cx="1010416" cy="461606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A13D48D3-3FC4-5B2D-6DB1-B98C4CBEB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271" y="736847"/>
            <a:ext cx="3286125" cy="53088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A249B52-A2BD-03C1-1913-F00B726026F6}"/>
              </a:ext>
            </a:extLst>
          </p:cNvPr>
          <p:cNvSpPr/>
          <p:nvPr userDrawn="1"/>
        </p:nvSpPr>
        <p:spPr>
          <a:xfrm rot="5400000">
            <a:off x="650470" y="3198197"/>
            <a:ext cx="6858003" cy="461607"/>
          </a:xfrm>
          <a:prstGeom prst="rect">
            <a:avLst/>
          </a:prstGeom>
          <a:solidFill>
            <a:srgbClr val="005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F28766-44CF-F6E6-6118-CF4AC932B003}"/>
              </a:ext>
            </a:extLst>
          </p:cNvPr>
          <p:cNvSpPr/>
          <p:nvPr userDrawn="1"/>
        </p:nvSpPr>
        <p:spPr>
          <a:xfrm>
            <a:off x="3728620" y="390617"/>
            <a:ext cx="8055391" cy="573872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179536-5AEB-4666-3027-23F4BD7A63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48667" y="736848"/>
            <a:ext cx="7661745" cy="5308846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692185A8-AD14-ACFF-937E-01ED9C88FE63}"/>
              </a:ext>
            </a:extLst>
          </p:cNvPr>
          <p:cNvSpPr txBox="1">
            <a:spLocks/>
          </p:cNvSpPr>
          <p:nvPr userDrawn="1"/>
        </p:nvSpPr>
        <p:spPr>
          <a:xfrm>
            <a:off x="11510412" y="6331649"/>
            <a:ext cx="273600" cy="27432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B85BDB3-3CFC-403C-9871-14776D829718}" type="slidenum">
              <a:rPr lang="en-US" sz="1000" b="1" smtClean="0">
                <a:solidFill>
                  <a:schemeClr val="bg1"/>
                </a:solidFill>
              </a:rPr>
              <a:pPr algn="ctr"/>
              <a:t>‹#›</a:t>
            </a:fld>
            <a:endParaRPr lang="en-US" sz="10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64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61A79AA-16AB-88B3-7461-D4D9DA80675F}"/>
              </a:ext>
            </a:extLst>
          </p:cNvPr>
          <p:cNvSpPr/>
          <p:nvPr userDrawn="1"/>
        </p:nvSpPr>
        <p:spPr>
          <a:xfrm>
            <a:off x="407988" y="390617"/>
            <a:ext cx="11376024" cy="573872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B545CE3F-1FC2-51B1-37D2-59FCC4114D6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259" y="6244528"/>
            <a:ext cx="1010416" cy="461607"/>
          </a:xfrm>
          <a:prstGeom prst="rect">
            <a:avLst/>
          </a:prstGeom>
        </p:spPr>
      </p:pic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3CF9DA15-3055-39B5-3998-833CC3CA59C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097518" y="681037"/>
            <a:ext cx="6254696" cy="5187952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9B68271B-B80D-04D2-36AF-0ABD5DFCA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5878"/>
            <a:ext cx="4088907" cy="40631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4F4F6E96-4A05-E8DE-E2B1-91F27B713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4088907" cy="10096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842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D0254D8-39ED-AAEC-7AC8-AB2391073760}"/>
              </a:ext>
            </a:extLst>
          </p:cNvPr>
          <p:cNvSpPr/>
          <p:nvPr userDrawn="1"/>
        </p:nvSpPr>
        <p:spPr>
          <a:xfrm>
            <a:off x="407988" y="390617"/>
            <a:ext cx="11376024" cy="573872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584B9712-EBDA-81B0-9F6E-DC6236E4C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0096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2597ED06-BD00-60E3-2145-110E9ACC40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5AB46FA6-9A67-67F2-7121-25132BC1CC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259" y="6244528"/>
            <a:ext cx="1010416" cy="461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114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5AD7B7-D22E-F594-39FC-F5D2A71CE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5EF035-98D6-C433-64B6-5C69EBAA1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592054C-E070-1379-6088-38921149659F}"/>
              </a:ext>
            </a:extLst>
          </p:cNvPr>
          <p:cNvSpPr/>
          <p:nvPr userDrawn="1"/>
        </p:nvSpPr>
        <p:spPr>
          <a:xfrm>
            <a:off x="11510413" y="6331648"/>
            <a:ext cx="273600" cy="274320"/>
          </a:xfrm>
          <a:prstGeom prst="rect">
            <a:avLst/>
          </a:prstGeom>
          <a:solidFill>
            <a:srgbClr val="00539B"/>
          </a:solidFill>
          <a:ln>
            <a:noFill/>
          </a:ln>
          <a:effectLst>
            <a:outerShdw blurRad="127000" dist="635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40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B1646B86-6580-2996-C524-3A6E82B856E7}"/>
              </a:ext>
            </a:extLst>
          </p:cNvPr>
          <p:cNvSpPr txBox="1">
            <a:spLocks/>
          </p:cNvSpPr>
          <p:nvPr userDrawn="1"/>
        </p:nvSpPr>
        <p:spPr>
          <a:xfrm>
            <a:off x="11510412" y="6331649"/>
            <a:ext cx="273600" cy="274321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B85BDB3-3CFC-403C-9871-14776D829718}" type="slidenum">
              <a:rPr lang="en-US" sz="1000" b="1" smtClean="0">
                <a:solidFill>
                  <a:schemeClr val="bg1"/>
                </a:solidFill>
              </a:rPr>
              <a:pPr algn="ctr"/>
              <a:t>‹#›</a:t>
            </a:fld>
            <a:endParaRPr lang="en-US" sz="10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2776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4" r:id="rId3"/>
    <p:sldLayoutId id="2147483658" r:id="rId4"/>
    <p:sldLayoutId id="2147483654" r:id="rId5"/>
    <p:sldLayoutId id="2147483661" r:id="rId6"/>
    <p:sldLayoutId id="2147483651" r:id="rId7"/>
    <p:sldLayoutId id="2147483656" r:id="rId8"/>
    <p:sldLayoutId id="2147483660" r:id="rId9"/>
    <p:sldLayoutId id="2147483662" r:id="rId10"/>
    <p:sldLayoutId id="2147483663" r:id="rId11"/>
    <p:sldLayoutId id="2147483652" r:id="rId12"/>
    <p:sldLayoutId id="2147483653" r:id="rId13"/>
    <p:sldLayoutId id="214748365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bmelnychuk@gmail.com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1.jpeg"/><Relationship Id="rId4" Type="http://schemas.openxmlformats.org/officeDocument/2006/relationships/hyperlink" Target="mailto:DivisionofLeadersLegacy@cecdll.or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mailchi.mp/2868662891ff/meet-the-members-of-dll-11036531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mailchi.mp/b57fc1bd3909/meet-the-members-of-dll-11036123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mailchi.mp/2ee9b4cfd701/remembering-education-before-94-142?e=%5bUNIQID%5d" TargetMode="Externa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mailchi.mp/18591b14f2f4/remembering-education-before-94-11036737?e=%5bUNIQID%5d" TargetMode="Externa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E7C5739-FC85-DCFE-1DF0-11B2CC1229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1294" y="317479"/>
            <a:ext cx="9144000" cy="1515479"/>
          </a:xfrm>
        </p:spPr>
        <p:txBody>
          <a:bodyPr>
            <a:noAutofit/>
          </a:bodyPr>
          <a:lstStyle/>
          <a:p>
            <a:r>
              <a:rPr lang="en-US" sz="7200" dirty="0"/>
              <a:t>Gather &amp; Share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B3295B93-97DD-88D7-B9CF-C5E0FDA4A4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89132" y="5579226"/>
            <a:ext cx="4571999" cy="483636"/>
          </a:xfrm>
        </p:spPr>
        <p:txBody>
          <a:bodyPr>
            <a:noAutofit/>
          </a:bodyPr>
          <a:lstStyle/>
          <a:p>
            <a:r>
              <a:rPr lang="en-US" b="1" dirty="0" err="1"/>
              <a:t>CECDLL.org</a:t>
            </a:r>
            <a:r>
              <a:rPr lang="en-US" b="1" dirty="0"/>
              <a:t> </a:t>
            </a:r>
            <a:endParaRPr lang="en-CA" b="1" i="1" dirty="0"/>
          </a:p>
          <a:p>
            <a:endParaRPr lang="en-US" b="1" i="1" dirty="0"/>
          </a:p>
          <a:p>
            <a:endParaRPr lang="en-US" b="1" i="1" dirty="0"/>
          </a:p>
          <a:p>
            <a:endParaRPr lang="en-US" b="1" i="1" dirty="0"/>
          </a:p>
        </p:txBody>
      </p:sp>
      <p:pic>
        <p:nvPicPr>
          <p:cNvPr id="1026" name="Picture 2" descr="CEC Division of Leaders and Legacy">
            <a:extLst>
              <a:ext uri="{FF2B5EF4-FFF2-40B4-BE49-F238E27FC236}">
                <a16:creationId xmlns:a16="http://schemas.microsoft.com/office/drawing/2014/main" id="{5ACEBC91-3B1B-A662-F7EF-8AE2DCD0F0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6710" y="2794743"/>
            <a:ext cx="2778579" cy="261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9A71F44-1F29-582B-56B7-7C118F68CABF}"/>
              </a:ext>
            </a:extLst>
          </p:cNvPr>
          <p:cNvSpPr txBox="1"/>
          <p:nvPr/>
        </p:nvSpPr>
        <p:spPr>
          <a:xfrm>
            <a:off x="4035973" y="1794396"/>
            <a:ext cx="42251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Barb Melnychuk</a:t>
            </a:r>
          </a:p>
          <a:p>
            <a:pPr algn="ctr"/>
            <a:r>
              <a:rPr lang="en-US" sz="2400" b="1" i="1" dirty="0"/>
              <a:t>President Elect</a:t>
            </a:r>
          </a:p>
        </p:txBody>
      </p:sp>
    </p:spTree>
    <p:extLst>
      <p:ext uri="{BB962C8B-B14F-4D97-AF65-F5344CB8AC3E}">
        <p14:creationId xmlns:p14="http://schemas.microsoft.com/office/powerpoint/2010/main" val="3464503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340A32-5718-C660-EA26-ABF10FBA69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8919FA2-C36F-0C17-9E1B-5BE744A7C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Re-sharing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9481626-D8F9-220C-A172-9D51F6F060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Wingdings" pitchFamily="2" charset="2"/>
              <a:buChar char="ü"/>
            </a:pPr>
            <a:r>
              <a:rPr lang="en-CA" dirty="0"/>
              <a:t>DLL gathers important or interesting information from other sources </a:t>
            </a:r>
          </a:p>
          <a:p>
            <a:pPr marL="800100" lvl="1" indent="-342900">
              <a:buFont typeface="Wingdings" pitchFamily="2" charset="2"/>
              <a:buChar char="ü"/>
            </a:pPr>
            <a:r>
              <a:rPr lang="en-CA" dirty="0">
                <a:solidFill>
                  <a:schemeClr val="tx1"/>
                </a:solidFill>
              </a:rPr>
              <a:t>CEC</a:t>
            </a:r>
          </a:p>
          <a:p>
            <a:pPr marL="800100" lvl="1" indent="-342900">
              <a:buFont typeface="Wingdings" pitchFamily="2" charset="2"/>
              <a:buChar char="ü"/>
            </a:pPr>
            <a:r>
              <a:rPr lang="en-CA" dirty="0">
                <a:solidFill>
                  <a:schemeClr val="tx1"/>
                </a:solidFill>
              </a:rPr>
              <a:t>other Divisions </a:t>
            </a:r>
          </a:p>
          <a:p>
            <a:pPr marL="800100" lvl="1" indent="-342900">
              <a:buFont typeface="Wingdings" pitchFamily="2" charset="2"/>
              <a:buChar char="ü"/>
            </a:pPr>
            <a:endParaRPr lang="en-CA" dirty="0">
              <a:solidFill>
                <a:schemeClr val="tx1"/>
              </a:solidFill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en-CA" dirty="0"/>
              <a:t>Re-shares them with our members “as is” or with additions</a:t>
            </a:r>
          </a:p>
          <a:p>
            <a:pPr marL="800100" lvl="1" indent="-342900">
              <a:buFont typeface="Wingdings" pitchFamily="2" charset="2"/>
              <a:buChar char="ü"/>
            </a:pPr>
            <a:r>
              <a:rPr lang="en-CA" dirty="0">
                <a:solidFill>
                  <a:schemeClr val="tx1"/>
                </a:solidFill>
              </a:rPr>
              <a:t>CEC Advocacy messages with sample letters that members can use or with additional links</a:t>
            </a:r>
          </a:p>
          <a:p>
            <a:pPr marL="800100" lvl="1" indent="-342900">
              <a:buFont typeface="Wingdings" pitchFamily="2" charset="2"/>
              <a:buChar char="ü"/>
            </a:pPr>
            <a:r>
              <a:rPr lang="en-CA" dirty="0">
                <a:solidFill>
                  <a:schemeClr val="tx1"/>
                </a:solidFill>
              </a:rPr>
              <a:t>Convention 2026 proposal deadlines and link</a:t>
            </a:r>
          </a:p>
          <a:p>
            <a:pPr marL="800100" lvl="1" indent="-342900">
              <a:buFont typeface="Wingdings" pitchFamily="2" charset="2"/>
              <a:buChar char="ü"/>
            </a:pPr>
            <a:endParaRPr lang="en-CA" dirty="0">
              <a:solidFill>
                <a:schemeClr val="tx1"/>
              </a:solidFill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en-CA" dirty="0"/>
              <a:t> Inserted into the monthly DLL newsletter</a:t>
            </a:r>
          </a:p>
          <a:p>
            <a:endParaRPr lang="en-CA" dirty="0"/>
          </a:p>
          <a:p>
            <a:pPr marL="342900" indent="-342900">
              <a:buFont typeface="Wingdings" pitchFamily="2" charset="2"/>
              <a:buChar char="ü"/>
            </a:pPr>
            <a:r>
              <a:rPr lang="en-CA" dirty="0"/>
              <a:t> Separate message</a:t>
            </a:r>
          </a:p>
        </p:txBody>
      </p:sp>
    </p:spTree>
    <p:extLst>
      <p:ext uri="{BB962C8B-B14F-4D97-AF65-F5344CB8AC3E}">
        <p14:creationId xmlns:p14="http://schemas.microsoft.com/office/powerpoint/2010/main" val="11739020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A802F6-3B24-4167-CCBD-65E94C7701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174E73-8CB7-E944-3D93-A8DADF93E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Impact of “Gather &amp; Share”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27E4B0C-1B24-533F-C8A1-CDCF77C5D1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CA" dirty="0"/>
              <a:t>Tracking results show that more recipients open the PL94-142 stories than any other DLL e-mails</a:t>
            </a:r>
          </a:p>
          <a:p>
            <a:pPr>
              <a:buFont typeface="Wingdings" pitchFamily="2" charset="2"/>
              <a:buChar char="§"/>
            </a:pPr>
            <a:endParaRPr lang="en-CA" dirty="0"/>
          </a:p>
          <a:p>
            <a:pPr>
              <a:buFont typeface="Wingdings" pitchFamily="2" charset="2"/>
              <a:buChar char="§"/>
            </a:pPr>
            <a:r>
              <a:rPr lang="en-CA" dirty="0"/>
              <a:t>Every time a story is shared, 1-2 more are submitted</a:t>
            </a:r>
          </a:p>
          <a:p>
            <a:pPr>
              <a:buFont typeface="Wingdings" pitchFamily="2" charset="2"/>
              <a:buChar char="§"/>
            </a:pPr>
            <a:endParaRPr lang="en-CA" dirty="0"/>
          </a:p>
          <a:p>
            <a:pPr>
              <a:buFont typeface="Wingdings" pitchFamily="2" charset="2"/>
              <a:buChar char="§"/>
            </a:pPr>
            <a:r>
              <a:rPr lang="en-CA" dirty="0"/>
              <a:t>Currently exploring other possible uses for these inspiring and touching stories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421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8ACD98-28AC-EAD0-7643-C893776790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F5B5C5A-1C07-3ED8-2417-ED7D2E266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Impact of “Gather &amp; Share”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1F9695B-FEB6-4A5D-E99D-AD900069B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CA" dirty="0"/>
              <a:t>Shows members that DLL is 'in touch with' and supportive of initiatives/projects/ideas from CEC and/or other components</a:t>
            </a:r>
          </a:p>
          <a:p>
            <a:pPr>
              <a:buFont typeface="Wingdings" pitchFamily="2" charset="2"/>
              <a:buChar char="§"/>
            </a:pPr>
            <a:endParaRPr lang="en-CA" dirty="0"/>
          </a:p>
          <a:p>
            <a:pPr>
              <a:buFont typeface="Wingdings" pitchFamily="2" charset="2"/>
              <a:buChar char="§"/>
            </a:pPr>
            <a:r>
              <a:rPr lang="en-CA" dirty="0"/>
              <a:t>Well-intentioned, busy members may benefit from a reminder/nudge to take action </a:t>
            </a:r>
          </a:p>
          <a:p>
            <a:pPr>
              <a:buFont typeface="Wingdings" pitchFamily="2" charset="2"/>
              <a:buChar char="ü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218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207B7-9F38-9681-215C-0BD7BE48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			Wrap-up</a:t>
            </a:r>
          </a:p>
        </p:txBody>
      </p:sp>
      <p:pic>
        <p:nvPicPr>
          <p:cNvPr id="5" name="Picture 2" descr="That's a Wrap - Springfield, Missouri">
            <a:extLst>
              <a:ext uri="{FF2B5EF4-FFF2-40B4-BE49-F238E27FC236}">
                <a16:creationId xmlns:a16="http://schemas.microsoft.com/office/drawing/2014/main" id="{090A38CA-C53D-5819-A394-D403CC27A2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58774">
            <a:off x="760500" y="471551"/>
            <a:ext cx="3782538" cy="2137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CFCF155-E12C-3513-4A6C-DC92DE4448ED}"/>
              </a:ext>
            </a:extLst>
          </p:cNvPr>
          <p:cNvSpPr txBox="1"/>
          <p:nvPr/>
        </p:nvSpPr>
        <p:spPr>
          <a:xfrm>
            <a:off x="838200" y="2863345"/>
            <a:ext cx="10406743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>
              <a:buNone/>
            </a:pPr>
            <a:r>
              <a:rPr lang="en-CA" sz="2800" dirty="0"/>
              <a:t>Why might components use the concept of ”Gather &amp; Share”?</a:t>
            </a:r>
          </a:p>
          <a:p>
            <a:pPr marL="0" lvl="0" indent="0">
              <a:buNone/>
            </a:pPr>
            <a:endParaRPr lang="en-CA" sz="2800" dirty="0"/>
          </a:p>
          <a:p>
            <a:pPr marL="914400" lvl="1" indent="-457200">
              <a:buFont typeface="Wingdings" pitchFamily="2" charset="2"/>
              <a:buChar char="§"/>
            </a:pPr>
            <a:r>
              <a:rPr lang="en-CA" sz="2800" i="1" dirty="0"/>
              <a:t>Flexibility: can look different depending on component/need/issue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n-CA" sz="2800" i="1" dirty="0"/>
              <a:t>Increases the value of your component to your current and potential members while contributing to CEC and the field</a:t>
            </a:r>
          </a:p>
        </p:txBody>
      </p:sp>
    </p:spTree>
    <p:extLst>
      <p:ext uri="{BB962C8B-B14F-4D97-AF65-F5344CB8AC3E}">
        <p14:creationId xmlns:p14="http://schemas.microsoft.com/office/powerpoint/2010/main" val="2800640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2DC181-E8B7-FFED-A279-E05810BCB2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EC Division of Leaders and Legacy">
            <a:extLst>
              <a:ext uri="{FF2B5EF4-FFF2-40B4-BE49-F238E27FC236}">
                <a16:creationId xmlns:a16="http://schemas.microsoft.com/office/drawing/2014/main" id="{B32F3763-6121-5443-3115-F8550EF970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45" y="47120"/>
            <a:ext cx="1864909" cy="1755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7DA5E7F-D6BC-98D3-ED7D-5F00238E16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2231973"/>
            <a:ext cx="5863046" cy="3652669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CA" sz="2600" b="1" i="1" dirty="0"/>
          </a:p>
          <a:p>
            <a:pPr marL="457200" lvl="1" indent="0" algn="ctr">
              <a:buNone/>
            </a:pPr>
            <a:r>
              <a:rPr lang="en-CA" sz="3600" b="1" dirty="0"/>
              <a:t>Barb Melnychuk</a:t>
            </a:r>
          </a:p>
          <a:p>
            <a:pPr marL="457200" lvl="1" indent="0" algn="ctr">
              <a:buNone/>
            </a:pPr>
            <a:endParaRPr lang="en-CA" sz="1200" b="1" dirty="0"/>
          </a:p>
          <a:p>
            <a:pPr marL="457200" lvl="1" indent="0">
              <a:buNone/>
            </a:pPr>
            <a:r>
              <a:rPr lang="en-CA" sz="3600" b="1" i="1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bmelnychuk@gmail.com</a:t>
            </a:r>
            <a:endParaRPr lang="en-CA" sz="3600" b="1" i="1" dirty="0"/>
          </a:p>
          <a:p>
            <a:pPr marL="457200" lvl="1" indent="0">
              <a:buNone/>
            </a:pPr>
            <a:endParaRPr lang="en-CA" sz="1100" b="1" i="1" dirty="0"/>
          </a:p>
          <a:p>
            <a:pPr marL="457200" lvl="1" indent="0">
              <a:buNone/>
            </a:pPr>
            <a:r>
              <a:rPr lang="en-US" b="1" u="sng" dirty="0">
                <a:hlinkClick r:id="rId4" tooltip="mailto:DivisionofLeadersLegacy@cecdll.org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DivisionofLeadersLegacy@cecdll.org</a:t>
            </a:r>
            <a:endParaRPr lang="en-US" b="1" u="sng" dirty="0"/>
          </a:p>
          <a:p>
            <a:pPr marL="457200" lvl="1" indent="0">
              <a:buNone/>
            </a:pPr>
            <a:endParaRPr lang="en-US" sz="1600" b="1" dirty="0"/>
          </a:p>
          <a:p>
            <a:pPr marL="457200" lvl="1" indent="0" algn="ctr">
              <a:buNone/>
            </a:pPr>
            <a:r>
              <a:rPr lang="en-US" sz="3200" b="1" dirty="0"/>
              <a:t>CECDLL.org </a:t>
            </a:r>
            <a:endParaRPr lang="en-CA" sz="3200" b="1" i="1" dirty="0"/>
          </a:p>
          <a:p>
            <a:pPr marL="457200" lvl="1" indent="0">
              <a:buNone/>
            </a:pPr>
            <a:endParaRPr lang="en-CA" sz="3600" b="1" i="1" dirty="0">
              <a:solidFill>
                <a:srgbClr val="FF0000"/>
              </a:solidFill>
            </a:endParaRPr>
          </a:p>
        </p:txBody>
      </p:sp>
      <p:pic>
        <p:nvPicPr>
          <p:cNvPr id="3074" name="Picture 2" descr="21 Questions Game: 130+ Best Questions You'll Ever Ask |">
            <a:extLst>
              <a:ext uri="{FF2B5EF4-FFF2-40B4-BE49-F238E27FC236}">
                <a16:creationId xmlns:a16="http://schemas.microsoft.com/office/drawing/2014/main" id="{F9D543A4-EFB2-D533-BF41-C04EE7C7B6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72200" y="3024021"/>
            <a:ext cx="5181600" cy="2694432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3079" name="Title 1">
            <a:extLst>
              <a:ext uri="{FF2B5EF4-FFF2-40B4-BE49-F238E27FC236}">
                <a16:creationId xmlns:a16="http://schemas.microsoft.com/office/drawing/2014/main" id="{21B2233F-9BAF-935E-15B9-4CA9A6D1E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476765"/>
            <a:ext cx="10515600" cy="1325563"/>
          </a:xfrm>
        </p:spPr>
        <p:txBody>
          <a:bodyPr/>
          <a:lstStyle/>
          <a:p>
            <a:pPr marL="457200" lvl="1" indent="0" algn="ctr"/>
            <a:r>
              <a:rPr lang="en-CA" sz="4400" b="1" dirty="0"/>
              <a:t>Questions? Looking for samples?</a:t>
            </a:r>
            <a:br>
              <a:rPr lang="en-CA" sz="2600" b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145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632E3C0-1C64-CDB5-5987-9EA75CDC0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Introduction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9F5DF7C1-425A-79FB-AA6A-9269C9DFA4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8761"/>
            <a:ext cx="10515600" cy="4463822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/>
              <a:t> “Gather &amp; Share” is a versatile concept with many purposes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/>
              <a:t> DLL is currently using the concept to:</a:t>
            </a:r>
          </a:p>
          <a:p>
            <a:pPr lvl="1">
              <a:buFont typeface="Wingdings" pitchFamily="2" charset="2"/>
              <a:buChar char="§"/>
            </a:pPr>
            <a:r>
              <a:rPr lang="en-CA" i="1" dirty="0"/>
              <a:t>Increase engagement/involvement of current members in DLL, including advocacy, leadership and volunteer opportunities</a:t>
            </a:r>
          </a:p>
          <a:p>
            <a:pPr lvl="1">
              <a:buFont typeface="Wingdings" pitchFamily="2" charset="2"/>
              <a:buChar char="§"/>
            </a:pPr>
            <a:r>
              <a:rPr lang="en-CA" i="1" dirty="0"/>
              <a:t>Engage/involve/retain the 4000+ new DLL members resulting from the “Free Membership” initiative </a:t>
            </a:r>
          </a:p>
          <a:p>
            <a:pPr lvl="1">
              <a:buFont typeface="Wingdings" pitchFamily="2" charset="2"/>
              <a:buChar char="§"/>
            </a:pPr>
            <a:r>
              <a:rPr lang="en-CA" i="1" dirty="0"/>
              <a:t>Remind well-intentioned busy members of important information, deadlines and their need to act/respond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336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EF30AD-A115-B8E4-19B1-2D7B74A25C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5C77031-99A8-2DC8-CAD2-CEC7D48DF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2884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Project/Initiative: “Gather &amp; Share”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4A1F6A9-E75C-1F51-B1F9-DB3DFFEE0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75975"/>
            <a:ext cx="10515600" cy="4092104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endParaRPr lang="en-US" dirty="0"/>
          </a:p>
          <a:p>
            <a:pPr lvl="0">
              <a:buFont typeface="Wingdings" pitchFamily="2" charset="2"/>
              <a:buChar char="§"/>
            </a:pPr>
            <a:r>
              <a:rPr lang="en-CA" dirty="0"/>
              <a:t>DLL purposefully gathers information from various sources and then shares it with our members in different ways</a:t>
            </a:r>
          </a:p>
          <a:p>
            <a:pPr lvl="0"/>
            <a:endParaRPr lang="en-CA" dirty="0"/>
          </a:p>
          <a:p>
            <a:pPr>
              <a:buFont typeface="Wingdings" pitchFamily="2" charset="2"/>
              <a:buChar char="§"/>
            </a:pPr>
            <a:r>
              <a:rPr lang="en-US" dirty="0"/>
              <a:t>Three examples currently in use by DLL:</a:t>
            </a:r>
          </a:p>
          <a:p>
            <a:pPr lvl="1">
              <a:buFont typeface="Wingdings" pitchFamily="2" charset="2"/>
              <a:buChar char="§"/>
            </a:pPr>
            <a:r>
              <a:rPr lang="en-CA" i="1" dirty="0"/>
              <a:t>“Shout outs” since April 2024</a:t>
            </a:r>
            <a:endParaRPr lang="en-CA" dirty="0"/>
          </a:p>
          <a:p>
            <a:pPr lvl="1">
              <a:buFont typeface="Wingdings" pitchFamily="2" charset="2"/>
              <a:buChar char="§"/>
            </a:pPr>
            <a:r>
              <a:rPr lang="en-CA" i="1" dirty="0"/>
              <a:t>“Remembering Education Before PL 94-142” since April 2025</a:t>
            </a:r>
          </a:p>
          <a:p>
            <a:pPr lvl="1">
              <a:buFont typeface="Wingdings" pitchFamily="2" charset="2"/>
              <a:buChar char="§"/>
            </a:pPr>
            <a:r>
              <a:rPr lang="en-CA" i="1" dirty="0"/>
              <a:t>Increased focus on “gathering &amp; re-sharing” in newsletters, </a:t>
            </a:r>
            <a:r>
              <a:rPr lang="en-CA" i="1" dirty="0" err="1"/>
              <a:t>etc</a:t>
            </a:r>
            <a:r>
              <a:rPr lang="en-CA" i="1" dirty="0"/>
              <a:t> in 2025</a:t>
            </a:r>
          </a:p>
          <a:p>
            <a:pPr lvl="0"/>
            <a:endParaRPr lang="en-CA" dirty="0"/>
          </a:p>
          <a:p>
            <a:pPr lvl="0"/>
            <a:endParaRPr lang="en-CA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977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8B03210-57FA-BC54-16AA-3B07DD95D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Shout outs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47703C5-BC70-05AB-24CD-FC9852FAEF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Wingdings" pitchFamily="2" charset="2"/>
              <a:buChar char="ü"/>
            </a:pPr>
            <a:r>
              <a:rPr lang="en-CA" dirty="0"/>
              <a:t>Potential candidates are nominated by other members or can be self-nominated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CA" dirty="0"/>
              <a:t>Communications Committee invites selected members to be highlighted in a “Shout out” via personal contact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CA" dirty="0"/>
              <a:t>Invited members submit information/photos about themselves (professional/personal), which are put into an appealing format and sent to all members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CA" dirty="0"/>
              <a:t>Feature Executive, Board, Committee so members know who we are and may be inspired to volunteer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CA" dirty="0"/>
              <a:t>Recently featuring new members to recognize/welcome them and encourage further involvement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520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lick on screenshot to read sample Shout out.">
            <a:hlinkClick r:id="rId2"/>
            <a:extLst>
              <a:ext uri="{FF2B5EF4-FFF2-40B4-BE49-F238E27FC236}">
                <a16:creationId xmlns:a16="http://schemas.microsoft.com/office/drawing/2014/main" id="{1E7A4B61-E896-B313-5C74-C7CD923419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1600" y="454952"/>
            <a:ext cx="3400697" cy="5517457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1FCAE63-8376-E360-8628-DAEA385C41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43793" y="2072660"/>
            <a:ext cx="2486814" cy="2486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782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8A0462-E5A1-F4E0-D506-C577828791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lick on screenshot to read sample Shout out.">
            <a:hlinkClick r:id="rId2"/>
            <a:extLst>
              <a:ext uri="{FF2B5EF4-FFF2-40B4-BE49-F238E27FC236}">
                <a16:creationId xmlns:a16="http://schemas.microsoft.com/office/drawing/2014/main" id="{150C7FC9-9C66-8022-CF14-E7C12C4880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6757" y="417374"/>
            <a:ext cx="3400697" cy="5517457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E5DD9DDA-CD61-BC2B-7744-9923B12841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43086" y="1903956"/>
            <a:ext cx="2590382" cy="2590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783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4BF8B4-D4A5-63B0-1600-F5B391A802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B4020D3-29D8-5CA1-481D-331C77198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Remember Education Before      </a:t>
            </a:r>
            <a:br>
              <a:rPr lang="en-US" dirty="0"/>
            </a:br>
            <a:r>
              <a:rPr lang="en-US" dirty="0"/>
              <a:t>PL 94-142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392D638-4CC0-52AC-2035-7186D08CA04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Wingdings" pitchFamily="2" charset="2"/>
              <a:buChar char="ü"/>
            </a:pPr>
            <a:r>
              <a:rPr lang="en-US" dirty="0"/>
              <a:t>“The further backward you look, the further forward you can see.” (Winston Churchill)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CA" dirty="0"/>
              <a:t>Helps members understand the power of advocacy and the impact CEC’s advocacy can have (and has had) on the education of children/youth with special needs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CA" dirty="0"/>
              <a:t>DLL Political Advocacy Committee and Communications Committee invite members and their contacts to submit stories about how PL94-142 impacted their professional or personal lives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CA" dirty="0"/>
              <a:t>Each week, one story is sent out to members with an invitation to submit more stories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CA" dirty="0"/>
              <a:t>Stories/contacts are being collected for future potential purposes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077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344DB4-E97D-BF1E-BF5F-93FBD687DC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lick on screenshot to read sample PL94-142 story.">
            <a:hlinkClick r:id="rId2"/>
            <a:extLst>
              <a:ext uri="{FF2B5EF4-FFF2-40B4-BE49-F238E27FC236}">
                <a16:creationId xmlns:a16="http://schemas.microsoft.com/office/drawing/2014/main" id="{9FCDAA3C-6B73-3BD2-9C2B-C1B9EA8E37B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1256" r="2" b="2"/>
          <a:stretch>
            <a:fillRect/>
          </a:stretch>
        </p:blipFill>
        <p:spPr>
          <a:xfrm>
            <a:off x="5097518" y="681037"/>
            <a:ext cx="6254696" cy="5187952"/>
          </a:xfrm>
          <a:prstGeom prst="rect">
            <a:avLst/>
          </a:prstGeom>
          <a:noFill/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502E66F-274B-1856-40B9-8122D9B856C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631" r="-3" b="-3"/>
          <a:stretch>
            <a:fillRect/>
          </a:stretch>
        </p:blipFill>
        <p:spPr>
          <a:xfrm>
            <a:off x="838200" y="1805878"/>
            <a:ext cx="4088907" cy="406311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611630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417069-4612-D33B-72E0-80F2C86AE4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lick on screenshot to read sample PL94-142 story.">
            <a:hlinkClick r:id="rId2"/>
            <a:extLst>
              <a:ext uri="{FF2B5EF4-FFF2-40B4-BE49-F238E27FC236}">
                <a16:creationId xmlns:a16="http://schemas.microsoft.com/office/drawing/2014/main" id="{E73B1BC0-D204-43BE-F48C-72AF15D5FE3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1256" r="2" b="2"/>
          <a:stretch>
            <a:fillRect/>
          </a:stretch>
        </p:blipFill>
        <p:spPr>
          <a:xfrm>
            <a:off x="839786" y="547687"/>
            <a:ext cx="6254696" cy="5187952"/>
          </a:xfrm>
          <a:prstGeom prst="rect">
            <a:avLst/>
          </a:prstGeom>
          <a:noFill/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3ECBABE-D97A-D1B9-3276-EDCF55F15730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r="3" b="634"/>
          <a:stretch>
            <a:fillRect/>
          </a:stretch>
        </p:blipFill>
        <p:spPr>
          <a:xfrm>
            <a:off x="7396657" y="1805878"/>
            <a:ext cx="4088907" cy="406311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79101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EC BRAND COLORS">
      <a:dk1>
        <a:sysClr val="windowText" lastClr="000000"/>
      </a:dk1>
      <a:lt1>
        <a:sysClr val="window" lastClr="FFFFFF"/>
      </a:lt1>
      <a:dk2>
        <a:srgbClr val="04305C"/>
      </a:dk2>
      <a:lt2>
        <a:srgbClr val="EFEFEF"/>
      </a:lt2>
      <a:accent1>
        <a:srgbClr val="04305C"/>
      </a:accent1>
      <a:accent2>
        <a:srgbClr val="00539B"/>
      </a:accent2>
      <a:accent3>
        <a:srgbClr val="BF311A"/>
      </a:accent3>
      <a:accent4>
        <a:srgbClr val="5EA157"/>
      </a:accent4>
      <a:accent5>
        <a:srgbClr val="EA7229"/>
      </a:accent5>
      <a:accent6>
        <a:srgbClr val="995FA3"/>
      </a:accent6>
      <a:hlink>
        <a:srgbClr val="00539B"/>
      </a:hlink>
      <a:folHlink>
        <a:srgbClr val="04305C"/>
      </a:folHlink>
    </a:clrScheme>
    <a:fontScheme name="CEC BRAND">
      <a:majorFont>
        <a:latin typeface="Heebo ExtraBold"/>
        <a:ea typeface=""/>
        <a:cs typeface=""/>
      </a:majorFont>
      <a:minorFont>
        <a:latin typeface="Hee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4_8 SECC Townhall DRAFT" id="{D3A057AA-60DB-4A4D-9431-8470D126F6C0}" vid="{1A33AAD2-DCA7-4DA5-B9F0-C11160677FC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E77FCBF9BB59348B8D65BA922C1F98B" ma:contentTypeVersion="19" ma:contentTypeDescription="Create a new document." ma:contentTypeScope="" ma:versionID="afd7f6c2e76d078ae28fde0a2b3cd5f0">
  <xsd:schema xmlns:xsd="http://www.w3.org/2001/XMLSchema" xmlns:xs="http://www.w3.org/2001/XMLSchema" xmlns:p="http://schemas.microsoft.com/office/2006/metadata/properties" xmlns:ns2="55d90b30-3abf-45d6-a953-62c750a1e836" xmlns:ns3="a27e65b1-c2a8-44b8-81d9-7882bc18dec3" targetNamespace="http://schemas.microsoft.com/office/2006/metadata/properties" ma:root="true" ma:fieldsID="91893bc5f93591398a69352252307b3b" ns2:_="" ns3:_="">
    <xsd:import namespace="55d90b30-3abf-45d6-a953-62c750a1e836"/>
    <xsd:import namespace="a27e65b1-c2a8-44b8-81d9-7882bc18dec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d90b30-3abf-45d6-a953-62c750a1e83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89e0dcc-075b-4be2-a307-94eac9fb493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7e65b1-c2a8-44b8-81d9-7882bc18dec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945d29f-fb3e-4a65-81b0-fe23f878fada}" ma:internalName="TaxCatchAll" ma:showField="CatchAllData" ma:web="a27e65b1-c2a8-44b8-81d9-7882bc18dec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27e65b1-c2a8-44b8-81d9-7882bc18dec3" xsi:nil="true"/>
    <lcf76f155ced4ddcb4097134ff3c332f xmlns="55d90b30-3abf-45d6-a953-62c750a1e83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8B2A43D-3FA5-4F2A-8077-677381053F4E}"/>
</file>

<file path=customXml/itemProps2.xml><?xml version="1.0" encoding="utf-8"?>
<ds:datastoreItem xmlns:ds="http://schemas.openxmlformats.org/officeDocument/2006/customXml" ds:itemID="{639D6607-3EBA-42A7-B70B-45FFD183173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14C50E3-1129-4CF2-8CDF-4EA1EB4303BC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2012</TotalTime>
  <Words>555</Words>
  <Application>Microsoft Office PowerPoint</Application>
  <PresentationFormat>Widescreen</PresentationFormat>
  <Paragraphs>72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Heebo</vt:lpstr>
      <vt:lpstr>Heebo ExtraBold</vt:lpstr>
      <vt:lpstr>Wingdings</vt:lpstr>
      <vt:lpstr>Office Theme</vt:lpstr>
      <vt:lpstr>Gather &amp; Share</vt:lpstr>
      <vt:lpstr>Introduction</vt:lpstr>
      <vt:lpstr>Project/Initiative: “Gather &amp; Share”</vt:lpstr>
      <vt:lpstr>Shout outs</vt:lpstr>
      <vt:lpstr>PowerPoint Presentation</vt:lpstr>
      <vt:lpstr>PowerPoint Presentation</vt:lpstr>
      <vt:lpstr>Remember Education Before       PL 94-142</vt:lpstr>
      <vt:lpstr>PowerPoint Presentation</vt:lpstr>
      <vt:lpstr>PowerPoint Presentation</vt:lpstr>
      <vt:lpstr>Re-sharing</vt:lpstr>
      <vt:lpstr>Impact of “Gather &amp; Share”</vt:lpstr>
      <vt:lpstr>Impact of “Gather &amp; Share”</vt:lpstr>
      <vt:lpstr>     Wrap-up</vt:lpstr>
      <vt:lpstr>Questions? Looking for samples?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Barb Melnychuk</dc:creator>
  <cp:lastModifiedBy>Caroline Schwartz</cp:lastModifiedBy>
  <cp:revision>51</cp:revision>
  <dcterms:created xsi:type="dcterms:W3CDTF">2025-07-01T23:06:45Z</dcterms:created>
  <dcterms:modified xsi:type="dcterms:W3CDTF">2025-07-07T20:39:36Z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0x0101003E77FCBF9BB59348B8D65BA922C1F98B</vt:lpwstr>
  </property>
</Properties>
</file>