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9"/>
  </p:handoutMasterIdLst>
  <p:sldIdLst>
    <p:sldId id="312" r:id="rId5"/>
    <p:sldId id="313" r:id="rId6"/>
    <p:sldId id="314" r:id="rId7"/>
    <p:sldId id="31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B"/>
    <a:srgbClr val="04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0519F0-C814-441C-969F-EE869E0169B9}" v="1" dt="2025-07-14T15:43:34.9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Martin" userId="76332fd6-e3ec-4f9d-a2d0-52e7a7bfa5f5" providerId="ADAL" clId="{E60519F0-C814-441C-969F-EE869E0169B9}"/>
    <pc:docChg chg="modSld">
      <pc:chgData name="Louise Martin" userId="76332fd6-e3ec-4f9d-a2d0-52e7a7bfa5f5" providerId="ADAL" clId="{E60519F0-C814-441C-969F-EE869E0169B9}" dt="2025-07-14T15:43:34.968" v="0" actId="20577"/>
      <pc:docMkLst>
        <pc:docMk/>
      </pc:docMkLst>
      <pc:sldChg chg="modSp">
        <pc:chgData name="Louise Martin" userId="76332fd6-e3ec-4f9d-a2d0-52e7a7bfa5f5" providerId="ADAL" clId="{E60519F0-C814-441C-969F-EE869E0169B9}" dt="2025-07-14T15:43:34.968" v="0" actId="20577"/>
        <pc:sldMkLst>
          <pc:docMk/>
          <pc:sldMk cId="0" sldId="313"/>
        </pc:sldMkLst>
        <pc:graphicFrameChg chg="mod">
          <ac:chgData name="Louise Martin" userId="76332fd6-e3ec-4f9d-a2d0-52e7a7bfa5f5" providerId="ADAL" clId="{E60519F0-C814-441C-969F-EE869E0169B9}" dt="2025-07-14T15:43:34.968" v="0" actId="20577"/>
          <ac:graphicFrameMkLst>
            <pc:docMk/>
            <pc:sldMk cId="0" sldId="313"/>
            <ac:graphicFrameMk id="17" creationId="{DF01DB7D-F067-9756-D1C8-83818643F262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004E24-F046-4BF5-BB78-AEAD041A6721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EE4294-111F-4F7C-BC94-8A5ADC9AF76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Launching Fall 2025</a:t>
          </a:r>
        </a:p>
      </dgm:t>
    </dgm:pt>
    <dgm:pt modelId="{AEE8151A-A96E-430F-AD8B-82DEDA92AB80}" type="parTrans" cxnId="{8EC60C6A-DD17-4001-B326-7FACB2115C4F}">
      <dgm:prSet/>
      <dgm:spPr/>
      <dgm:t>
        <a:bodyPr/>
        <a:lstStyle/>
        <a:p>
          <a:endParaRPr lang="en-US"/>
        </a:p>
      </dgm:t>
    </dgm:pt>
    <dgm:pt modelId="{F611CE84-E78A-4A94-BAF4-975F441F6067}" type="sibTrans" cxnId="{8EC60C6A-DD17-4001-B326-7FACB2115C4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9A621C2-9F51-409E-822B-A2288014AAE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Goal: recruit new members &amp; re-engage current members</a:t>
          </a:r>
        </a:p>
      </dgm:t>
    </dgm:pt>
    <dgm:pt modelId="{357A8995-3E40-4365-B123-58EF153A12C8}" type="parTrans" cxnId="{F1C3A31E-0517-4D55-B07F-C344238025D9}">
      <dgm:prSet/>
      <dgm:spPr/>
      <dgm:t>
        <a:bodyPr/>
        <a:lstStyle/>
        <a:p>
          <a:endParaRPr lang="en-US"/>
        </a:p>
      </dgm:t>
    </dgm:pt>
    <dgm:pt modelId="{BFB11FE5-7150-4649-9A38-60AD44324E0D}" type="sibTrans" cxnId="{F1C3A31E-0517-4D55-B07F-C344238025D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7879D9C-E584-4309-B7AD-B39EDEA8479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Highlights the value &amp; impact of belonging to CEC</a:t>
          </a:r>
        </a:p>
      </dgm:t>
    </dgm:pt>
    <dgm:pt modelId="{826F40BB-DD4A-4675-8327-0EE4F03598BA}" type="parTrans" cxnId="{BA17A265-E128-496D-B0C5-A6A4BC0BE399}">
      <dgm:prSet/>
      <dgm:spPr/>
      <dgm:t>
        <a:bodyPr/>
        <a:lstStyle/>
        <a:p>
          <a:endParaRPr lang="en-US"/>
        </a:p>
      </dgm:t>
    </dgm:pt>
    <dgm:pt modelId="{37100F37-D589-4C03-9AC7-6B46260AE430}" type="sibTrans" cxnId="{BA17A265-E128-496D-B0C5-A6A4BC0BE39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F51E30-C653-417F-B10B-C0277D1274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Monthly themes aligned with the member journey</a:t>
          </a:r>
        </a:p>
      </dgm:t>
    </dgm:pt>
    <dgm:pt modelId="{450EE2A9-F03E-437D-8D39-F6C0725537B8}" type="parTrans" cxnId="{A6F8EA99-C6EA-49BA-B4E0-CB3F4D735C62}">
      <dgm:prSet/>
      <dgm:spPr/>
      <dgm:t>
        <a:bodyPr/>
        <a:lstStyle/>
        <a:p>
          <a:endParaRPr lang="en-US"/>
        </a:p>
      </dgm:t>
    </dgm:pt>
    <dgm:pt modelId="{3CEBC507-30B8-4FD6-9212-07FC3F925D78}" type="sibTrans" cxnId="{A6F8EA99-C6EA-49BA-B4E0-CB3F4D735C6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223AD01-FF41-4EC5-A185-EE1C84C3F4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- Join → Contribute → Recognize → Learn → Connect →   Advocate</a:t>
          </a:r>
        </a:p>
      </dgm:t>
    </dgm:pt>
    <dgm:pt modelId="{6241E07A-8119-4447-B6AE-907CF9ACE732}" type="parTrans" cxnId="{FA99CE15-EBE9-41DF-B616-CB5AF80996CE}">
      <dgm:prSet/>
      <dgm:spPr/>
      <dgm:t>
        <a:bodyPr/>
        <a:lstStyle/>
        <a:p>
          <a:endParaRPr lang="en-US"/>
        </a:p>
      </dgm:t>
    </dgm:pt>
    <dgm:pt modelId="{60124FE2-3B32-418A-BFCB-6C0EDBF7D478}" type="sibTrans" cxnId="{FA99CE15-EBE9-41DF-B616-CB5AF80996CE}">
      <dgm:prSet/>
      <dgm:spPr/>
      <dgm:t>
        <a:bodyPr/>
        <a:lstStyle/>
        <a:p>
          <a:endParaRPr lang="en-US"/>
        </a:p>
      </dgm:t>
    </dgm:pt>
    <dgm:pt modelId="{B376FF65-5F49-458B-A6B2-28FD8D473934}">
      <dgm:prSet/>
      <dgm:spPr/>
    </dgm:pt>
    <dgm:pt modelId="{8F94268E-AF1C-4002-8720-359304A566DF}" type="parTrans" cxnId="{F9567E76-A9FD-4DEF-AC9F-DA49D30686FD}">
      <dgm:prSet/>
      <dgm:spPr/>
      <dgm:t>
        <a:bodyPr/>
        <a:lstStyle/>
        <a:p>
          <a:endParaRPr lang="en-US"/>
        </a:p>
      </dgm:t>
    </dgm:pt>
    <dgm:pt modelId="{005DEEA2-1B93-4158-8B3F-C7EB44C98CED}" type="sibTrans" cxnId="{F9567E76-A9FD-4DEF-AC9F-DA49D30686FD}">
      <dgm:prSet/>
      <dgm:spPr/>
      <dgm:t>
        <a:bodyPr/>
        <a:lstStyle/>
        <a:p>
          <a:endParaRPr lang="en-US"/>
        </a:p>
      </dgm:t>
    </dgm:pt>
    <dgm:pt modelId="{04A29490-B89C-4AC4-86FF-98FE77A12E52}" type="pres">
      <dgm:prSet presAssocID="{A3004E24-F046-4BF5-BB78-AEAD041A6721}" presName="root" presStyleCnt="0">
        <dgm:presLayoutVars>
          <dgm:dir/>
          <dgm:resizeHandles val="exact"/>
        </dgm:presLayoutVars>
      </dgm:prSet>
      <dgm:spPr/>
    </dgm:pt>
    <dgm:pt modelId="{69009298-E30A-4E2A-8505-89064CE02A3A}" type="pres">
      <dgm:prSet presAssocID="{A3004E24-F046-4BF5-BB78-AEAD041A6721}" presName="container" presStyleCnt="0">
        <dgm:presLayoutVars>
          <dgm:dir/>
          <dgm:resizeHandles val="exact"/>
        </dgm:presLayoutVars>
      </dgm:prSet>
      <dgm:spPr/>
    </dgm:pt>
    <dgm:pt modelId="{DA51581D-DEAA-4150-AD13-7474A8569DB6}" type="pres">
      <dgm:prSet presAssocID="{2FEE4294-111F-4F7C-BC94-8A5ADC9AF766}" presName="compNode" presStyleCnt="0"/>
      <dgm:spPr/>
    </dgm:pt>
    <dgm:pt modelId="{F31EA2F8-31D2-4099-A668-DB45D87BF15E}" type="pres">
      <dgm:prSet presAssocID="{2FEE4294-111F-4F7C-BC94-8A5ADC9AF766}" presName="iconBgRect" presStyleLbl="bgShp" presStyleIdx="0" presStyleCnt="5"/>
      <dgm:spPr/>
    </dgm:pt>
    <dgm:pt modelId="{A1FF2E68-8F68-4A39-B42B-0C730DF18AD4}" type="pres">
      <dgm:prSet presAssocID="{2FEE4294-111F-4F7C-BC94-8A5ADC9AF76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cket"/>
        </a:ext>
      </dgm:extLst>
    </dgm:pt>
    <dgm:pt modelId="{C915153E-589B-4269-AA9A-6E7FEDEAD00E}" type="pres">
      <dgm:prSet presAssocID="{2FEE4294-111F-4F7C-BC94-8A5ADC9AF766}" presName="spaceRect" presStyleCnt="0"/>
      <dgm:spPr/>
    </dgm:pt>
    <dgm:pt modelId="{E9A46907-44B2-48B8-9F12-21617F20B0A2}" type="pres">
      <dgm:prSet presAssocID="{2FEE4294-111F-4F7C-BC94-8A5ADC9AF766}" presName="textRect" presStyleLbl="revTx" presStyleIdx="0" presStyleCnt="5">
        <dgm:presLayoutVars>
          <dgm:chMax val="1"/>
          <dgm:chPref val="1"/>
        </dgm:presLayoutVars>
      </dgm:prSet>
      <dgm:spPr/>
    </dgm:pt>
    <dgm:pt modelId="{85DAE0BD-BBB5-4018-9B76-F997E77BE5A9}" type="pres">
      <dgm:prSet presAssocID="{F611CE84-E78A-4A94-BAF4-975F441F6067}" presName="sibTrans" presStyleLbl="sibTrans2D1" presStyleIdx="0" presStyleCnt="0"/>
      <dgm:spPr/>
    </dgm:pt>
    <dgm:pt modelId="{A61B0935-9183-4FEE-A6A8-499339BCDDAE}" type="pres">
      <dgm:prSet presAssocID="{39A621C2-9F51-409E-822B-A2288014AAE3}" presName="compNode" presStyleCnt="0"/>
      <dgm:spPr/>
    </dgm:pt>
    <dgm:pt modelId="{CFF6844F-B0D5-4334-92B6-E5EE6A408E4A}" type="pres">
      <dgm:prSet presAssocID="{39A621C2-9F51-409E-822B-A2288014AAE3}" presName="iconBgRect" presStyleLbl="bgShp" presStyleIdx="1" presStyleCnt="5"/>
      <dgm:spPr/>
    </dgm:pt>
    <dgm:pt modelId="{79282F0F-3D8D-48B6-A012-E2AD02F1BEBD}" type="pres">
      <dgm:prSet presAssocID="{39A621C2-9F51-409E-822B-A2288014AAE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AFDDDC30-F151-4E18-9712-EF5F218975D0}" type="pres">
      <dgm:prSet presAssocID="{39A621C2-9F51-409E-822B-A2288014AAE3}" presName="spaceRect" presStyleCnt="0"/>
      <dgm:spPr/>
    </dgm:pt>
    <dgm:pt modelId="{A2FFDFB7-2227-4BA5-AE2D-B8288663288F}" type="pres">
      <dgm:prSet presAssocID="{39A621C2-9F51-409E-822B-A2288014AAE3}" presName="textRect" presStyleLbl="revTx" presStyleIdx="1" presStyleCnt="5">
        <dgm:presLayoutVars>
          <dgm:chMax val="1"/>
          <dgm:chPref val="1"/>
        </dgm:presLayoutVars>
      </dgm:prSet>
      <dgm:spPr/>
    </dgm:pt>
    <dgm:pt modelId="{77E86D8B-ED2C-49C6-B245-D70CC30A844A}" type="pres">
      <dgm:prSet presAssocID="{BFB11FE5-7150-4649-9A38-60AD44324E0D}" presName="sibTrans" presStyleLbl="sibTrans2D1" presStyleIdx="0" presStyleCnt="0"/>
      <dgm:spPr/>
    </dgm:pt>
    <dgm:pt modelId="{CBBA0F57-30D8-4C21-9FC3-E353F089582A}" type="pres">
      <dgm:prSet presAssocID="{A7879D9C-E584-4309-B7AD-B39EDEA84799}" presName="compNode" presStyleCnt="0"/>
      <dgm:spPr/>
    </dgm:pt>
    <dgm:pt modelId="{0E99EDDF-5B6E-4C46-8CAE-EE9352A75C2A}" type="pres">
      <dgm:prSet presAssocID="{A7879D9C-E584-4309-B7AD-B39EDEA84799}" presName="iconBgRect" presStyleLbl="bgShp" presStyleIdx="2" presStyleCnt="5"/>
      <dgm:spPr/>
    </dgm:pt>
    <dgm:pt modelId="{29E5A976-4B39-496E-B669-1698BDDA6E32}" type="pres">
      <dgm:prSet presAssocID="{A7879D9C-E584-4309-B7AD-B39EDEA8479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0AFD9B30-940E-4E9A-8B57-30973FD1779C}" type="pres">
      <dgm:prSet presAssocID="{A7879D9C-E584-4309-B7AD-B39EDEA84799}" presName="spaceRect" presStyleCnt="0"/>
      <dgm:spPr/>
    </dgm:pt>
    <dgm:pt modelId="{2855E357-E068-4A0B-A454-BB414B55A646}" type="pres">
      <dgm:prSet presAssocID="{A7879D9C-E584-4309-B7AD-B39EDEA84799}" presName="textRect" presStyleLbl="revTx" presStyleIdx="2" presStyleCnt="5">
        <dgm:presLayoutVars>
          <dgm:chMax val="1"/>
          <dgm:chPref val="1"/>
        </dgm:presLayoutVars>
      </dgm:prSet>
      <dgm:spPr/>
    </dgm:pt>
    <dgm:pt modelId="{29EB5214-51BB-404F-B49D-D09D5C60308D}" type="pres">
      <dgm:prSet presAssocID="{37100F37-D589-4C03-9AC7-6B46260AE430}" presName="sibTrans" presStyleLbl="sibTrans2D1" presStyleIdx="0" presStyleCnt="0"/>
      <dgm:spPr/>
    </dgm:pt>
    <dgm:pt modelId="{472B44F6-0C2F-4801-AB27-CFA0B3F80323}" type="pres">
      <dgm:prSet presAssocID="{63F51E30-C653-417F-B10B-C0277D127483}" presName="compNode" presStyleCnt="0"/>
      <dgm:spPr/>
    </dgm:pt>
    <dgm:pt modelId="{56A1455A-C2A4-44E4-9EA8-7C59F072325F}" type="pres">
      <dgm:prSet presAssocID="{63F51E30-C653-417F-B10B-C0277D127483}" presName="iconBgRect" presStyleLbl="bgShp" presStyleIdx="3" presStyleCnt="5"/>
      <dgm:spPr/>
    </dgm:pt>
    <dgm:pt modelId="{FD235DAA-7F9C-44F5-81FE-8F75E58ED75A}" type="pres">
      <dgm:prSet presAssocID="{63F51E30-C653-417F-B10B-C0277D12748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ybook"/>
        </a:ext>
      </dgm:extLst>
    </dgm:pt>
    <dgm:pt modelId="{015C9AA6-6963-4C52-A5E5-36E3CFC94D2E}" type="pres">
      <dgm:prSet presAssocID="{63F51E30-C653-417F-B10B-C0277D127483}" presName="spaceRect" presStyleCnt="0"/>
      <dgm:spPr/>
    </dgm:pt>
    <dgm:pt modelId="{3701C1F9-1F91-42B8-BD75-A4986021C9ED}" type="pres">
      <dgm:prSet presAssocID="{63F51E30-C653-417F-B10B-C0277D127483}" presName="textRect" presStyleLbl="revTx" presStyleIdx="3" presStyleCnt="5">
        <dgm:presLayoutVars>
          <dgm:chMax val="1"/>
          <dgm:chPref val="1"/>
        </dgm:presLayoutVars>
      </dgm:prSet>
      <dgm:spPr/>
    </dgm:pt>
    <dgm:pt modelId="{82FEDC3A-3165-4731-AB52-50F8AA3CB088}" type="pres">
      <dgm:prSet presAssocID="{3CEBC507-30B8-4FD6-9212-07FC3F925D78}" presName="sibTrans" presStyleLbl="sibTrans2D1" presStyleIdx="0" presStyleCnt="0"/>
      <dgm:spPr/>
    </dgm:pt>
    <dgm:pt modelId="{5AFF9026-9C8B-44A7-86EE-D9B6A42B3F6E}" type="pres">
      <dgm:prSet presAssocID="{3223AD01-FF41-4EC5-A185-EE1C84C3F41A}" presName="compNode" presStyleCnt="0"/>
      <dgm:spPr/>
    </dgm:pt>
    <dgm:pt modelId="{5658DE46-5811-413E-A1AF-E0EF225DFE96}" type="pres">
      <dgm:prSet presAssocID="{3223AD01-FF41-4EC5-A185-EE1C84C3F41A}" presName="iconBgRect" presStyleLbl="bgShp" presStyleIdx="4" presStyleCnt="5"/>
      <dgm:spPr/>
    </dgm:pt>
    <dgm:pt modelId="{2408D877-089E-4A08-B78D-1F28A7A750C8}" type="pres">
      <dgm:prSet presAssocID="{3223AD01-FF41-4EC5-A185-EE1C84C3F41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: Slight curve"/>
        </a:ext>
      </dgm:extLst>
    </dgm:pt>
    <dgm:pt modelId="{7ABDC8CF-829D-4C16-82D4-76393BF1C125}" type="pres">
      <dgm:prSet presAssocID="{3223AD01-FF41-4EC5-A185-EE1C84C3F41A}" presName="spaceRect" presStyleCnt="0"/>
      <dgm:spPr/>
    </dgm:pt>
    <dgm:pt modelId="{C8ADC7E9-74A9-4D10-AAD2-E5F60F0E5B55}" type="pres">
      <dgm:prSet presAssocID="{3223AD01-FF41-4EC5-A185-EE1C84C3F41A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8AC9B0E-ABF2-4175-80AE-A234C466A693}" type="presOf" srcId="{63F51E30-C653-417F-B10B-C0277D127483}" destId="{3701C1F9-1F91-42B8-BD75-A4986021C9ED}" srcOrd="0" destOrd="0" presId="urn:microsoft.com/office/officeart/2018/2/layout/IconCircleList"/>
    <dgm:cxn modelId="{FA99CE15-EBE9-41DF-B616-CB5AF80996CE}" srcId="{A3004E24-F046-4BF5-BB78-AEAD041A6721}" destId="{3223AD01-FF41-4EC5-A185-EE1C84C3F41A}" srcOrd="4" destOrd="0" parTransId="{6241E07A-8119-4447-B6AE-907CF9ACE732}" sibTransId="{60124FE2-3B32-418A-BFCB-6C0EDBF7D478}"/>
    <dgm:cxn modelId="{F1C3A31E-0517-4D55-B07F-C344238025D9}" srcId="{A3004E24-F046-4BF5-BB78-AEAD041A6721}" destId="{39A621C2-9F51-409E-822B-A2288014AAE3}" srcOrd="1" destOrd="0" parTransId="{357A8995-3E40-4365-B123-58EF153A12C8}" sibTransId="{BFB11FE5-7150-4649-9A38-60AD44324E0D}"/>
    <dgm:cxn modelId="{33D3F124-2F32-494A-AE9D-A653E45543CF}" type="presOf" srcId="{F611CE84-E78A-4A94-BAF4-975F441F6067}" destId="{85DAE0BD-BBB5-4018-9B76-F997E77BE5A9}" srcOrd="0" destOrd="0" presId="urn:microsoft.com/office/officeart/2018/2/layout/IconCircleList"/>
    <dgm:cxn modelId="{7D63243A-F0E5-4E4A-94F3-BF0225A1A30C}" type="presOf" srcId="{39A621C2-9F51-409E-822B-A2288014AAE3}" destId="{A2FFDFB7-2227-4BA5-AE2D-B8288663288F}" srcOrd="0" destOrd="0" presId="urn:microsoft.com/office/officeart/2018/2/layout/IconCircleList"/>
    <dgm:cxn modelId="{C03B1C3E-D87C-4857-BDD5-B1A45A6C72C0}" type="presOf" srcId="{3223AD01-FF41-4EC5-A185-EE1C84C3F41A}" destId="{C8ADC7E9-74A9-4D10-AAD2-E5F60F0E5B55}" srcOrd="0" destOrd="0" presId="urn:microsoft.com/office/officeart/2018/2/layout/IconCircleList"/>
    <dgm:cxn modelId="{BA17A265-E128-496D-B0C5-A6A4BC0BE399}" srcId="{A3004E24-F046-4BF5-BB78-AEAD041A6721}" destId="{A7879D9C-E584-4309-B7AD-B39EDEA84799}" srcOrd="2" destOrd="0" parTransId="{826F40BB-DD4A-4675-8327-0EE4F03598BA}" sibTransId="{37100F37-D589-4C03-9AC7-6B46260AE430}"/>
    <dgm:cxn modelId="{327DFA47-1AB9-45F9-8570-89A46FEBC7FE}" type="presOf" srcId="{3CEBC507-30B8-4FD6-9212-07FC3F925D78}" destId="{82FEDC3A-3165-4731-AB52-50F8AA3CB088}" srcOrd="0" destOrd="0" presId="urn:microsoft.com/office/officeart/2018/2/layout/IconCircleList"/>
    <dgm:cxn modelId="{8EC60C6A-DD17-4001-B326-7FACB2115C4F}" srcId="{A3004E24-F046-4BF5-BB78-AEAD041A6721}" destId="{2FEE4294-111F-4F7C-BC94-8A5ADC9AF766}" srcOrd="0" destOrd="0" parTransId="{AEE8151A-A96E-430F-AD8B-82DEDA92AB80}" sibTransId="{F611CE84-E78A-4A94-BAF4-975F441F6067}"/>
    <dgm:cxn modelId="{F9567E76-A9FD-4DEF-AC9F-DA49D30686FD}" srcId="{3223AD01-FF41-4EC5-A185-EE1C84C3F41A}" destId="{B376FF65-5F49-458B-A6B2-28FD8D473934}" srcOrd="0" destOrd="0" parTransId="{8F94268E-AF1C-4002-8720-359304A566DF}" sibTransId="{005DEEA2-1B93-4158-8B3F-C7EB44C98CED}"/>
    <dgm:cxn modelId="{7BC64F85-498C-4DC5-94E1-D4F7314F3314}" type="presOf" srcId="{37100F37-D589-4C03-9AC7-6B46260AE430}" destId="{29EB5214-51BB-404F-B49D-D09D5C60308D}" srcOrd="0" destOrd="0" presId="urn:microsoft.com/office/officeart/2018/2/layout/IconCircleList"/>
    <dgm:cxn modelId="{34A41E97-754D-4280-9939-B4939EE634E1}" type="presOf" srcId="{BFB11FE5-7150-4649-9A38-60AD44324E0D}" destId="{77E86D8B-ED2C-49C6-B245-D70CC30A844A}" srcOrd="0" destOrd="0" presId="urn:microsoft.com/office/officeart/2018/2/layout/IconCircleList"/>
    <dgm:cxn modelId="{A6F8EA99-C6EA-49BA-B4E0-CB3F4D735C62}" srcId="{A3004E24-F046-4BF5-BB78-AEAD041A6721}" destId="{63F51E30-C653-417F-B10B-C0277D127483}" srcOrd="3" destOrd="0" parTransId="{450EE2A9-F03E-437D-8D39-F6C0725537B8}" sibTransId="{3CEBC507-30B8-4FD6-9212-07FC3F925D78}"/>
    <dgm:cxn modelId="{6D332CA3-CA21-48FA-8FAE-90ABF78B573A}" type="presOf" srcId="{A3004E24-F046-4BF5-BB78-AEAD041A6721}" destId="{04A29490-B89C-4AC4-86FF-98FE77A12E52}" srcOrd="0" destOrd="0" presId="urn:microsoft.com/office/officeart/2018/2/layout/IconCircleList"/>
    <dgm:cxn modelId="{304EC0A5-38F6-4B6F-B7F4-B5FB1D8D09D6}" type="presOf" srcId="{A7879D9C-E584-4309-B7AD-B39EDEA84799}" destId="{2855E357-E068-4A0B-A454-BB414B55A646}" srcOrd="0" destOrd="0" presId="urn:microsoft.com/office/officeart/2018/2/layout/IconCircleList"/>
    <dgm:cxn modelId="{7D0D3FEA-BB49-4105-87B0-CC115BCCA356}" type="presOf" srcId="{2FEE4294-111F-4F7C-BC94-8A5ADC9AF766}" destId="{E9A46907-44B2-48B8-9F12-21617F20B0A2}" srcOrd="0" destOrd="0" presId="urn:microsoft.com/office/officeart/2018/2/layout/IconCircleList"/>
    <dgm:cxn modelId="{1A4DE9CA-853A-4F79-85C3-467C3D9E6644}" type="presParOf" srcId="{04A29490-B89C-4AC4-86FF-98FE77A12E52}" destId="{69009298-E30A-4E2A-8505-89064CE02A3A}" srcOrd="0" destOrd="0" presId="urn:microsoft.com/office/officeart/2018/2/layout/IconCircleList"/>
    <dgm:cxn modelId="{3D7C04AE-A6D0-41CD-BE30-E926BFE25E51}" type="presParOf" srcId="{69009298-E30A-4E2A-8505-89064CE02A3A}" destId="{DA51581D-DEAA-4150-AD13-7474A8569DB6}" srcOrd="0" destOrd="0" presId="urn:microsoft.com/office/officeart/2018/2/layout/IconCircleList"/>
    <dgm:cxn modelId="{187D221C-68EB-4AE0-9037-FAF00FB8F089}" type="presParOf" srcId="{DA51581D-DEAA-4150-AD13-7474A8569DB6}" destId="{F31EA2F8-31D2-4099-A668-DB45D87BF15E}" srcOrd="0" destOrd="0" presId="urn:microsoft.com/office/officeart/2018/2/layout/IconCircleList"/>
    <dgm:cxn modelId="{BEDC2EA4-9BFB-4A69-B70E-512E896570F3}" type="presParOf" srcId="{DA51581D-DEAA-4150-AD13-7474A8569DB6}" destId="{A1FF2E68-8F68-4A39-B42B-0C730DF18AD4}" srcOrd="1" destOrd="0" presId="urn:microsoft.com/office/officeart/2018/2/layout/IconCircleList"/>
    <dgm:cxn modelId="{D0ABF142-2D91-4442-9F53-82A712287C17}" type="presParOf" srcId="{DA51581D-DEAA-4150-AD13-7474A8569DB6}" destId="{C915153E-589B-4269-AA9A-6E7FEDEAD00E}" srcOrd="2" destOrd="0" presId="urn:microsoft.com/office/officeart/2018/2/layout/IconCircleList"/>
    <dgm:cxn modelId="{6ACBAEB1-D5F3-44EB-BC8F-A122E8DA1277}" type="presParOf" srcId="{DA51581D-DEAA-4150-AD13-7474A8569DB6}" destId="{E9A46907-44B2-48B8-9F12-21617F20B0A2}" srcOrd="3" destOrd="0" presId="urn:microsoft.com/office/officeart/2018/2/layout/IconCircleList"/>
    <dgm:cxn modelId="{CD0AF138-669C-49B5-823E-D462D780E1C0}" type="presParOf" srcId="{69009298-E30A-4E2A-8505-89064CE02A3A}" destId="{85DAE0BD-BBB5-4018-9B76-F997E77BE5A9}" srcOrd="1" destOrd="0" presId="urn:microsoft.com/office/officeart/2018/2/layout/IconCircleList"/>
    <dgm:cxn modelId="{D3674267-6AD3-478D-AD18-618736356C83}" type="presParOf" srcId="{69009298-E30A-4E2A-8505-89064CE02A3A}" destId="{A61B0935-9183-4FEE-A6A8-499339BCDDAE}" srcOrd="2" destOrd="0" presId="urn:microsoft.com/office/officeart/2018/2/layout/IconCircleList"/>
    <dgm:cxn modelId="{C61C95DB-8C48-479C-B8F6-AF5C63E318A2}" type="presParOf" srcId="{A61B0935-9183-4FEE-A6A8-499339BCDDAE}" destId="{CFF6844F-B0D5-4334-92B6-E5EE6A408E4A}" srcOrd="0" destOrd="0" presId="urn:microsoft.com/office/officeart/2018/2/layout/IconCircleList"/>
    <dgm:cxn modelId="{B90F3B09-FC9A-4BB2-B3EE-15E290D84C8E}" type="presParOf" srcId="{A61B0935-9183-4FEE-A6A8-499339BCDDAE}" destId="{79282F0F-3D8D-48B6-A012-E2AD02F1BEBD}" srcOrd="1" destOrd="0" presId="urn:microsoft.com/office/officeart/2018/2/layout/IconCircleList"/>
    <dgm:cxn modelId="{C3E81EA0-922B-4B99-8F4E-911F09735457}" type="presParOf" srcId="{A61B0935-9183-4FEE-A6A8-499339BCDDAE}" destId="{AFDDDC30-F151-4E18-9712-EF5F218975D0}" srcOrd="2" destOrd="0" presId="urn:microsoft.com/office/officeart/2018/2/layout/IconCircleList"/>
    <dgm:cxn modelId="{7055F100-908C-44CE-8285-66182E0BEAC7}" type="presParOf" srcId="{A61B0935-9183-4FEE-A6A8-499339BCDDAE}" destId="{A2FFDFB7-2227-4BA5-AE2D-B8288663288F}" srcOrd="3" destOrd="0" presId="urn:microsoft.com/office/officeart/2018/2/layout/IconCircleList"/>
    <dgm:cxn modelId="{76D6EC50-7E2A-4D8B-AFC1-97616517989F}" type="presParOf" srcId="{69009298-E30A-4E2A-8505-89064CE02A3A}" destId="{77E86D8B-ED2C-49C6-B245-D70CC30A844A}" srcOrd="3" destOrd="0" presId="urn:microsoft.com/office/officeart/2018/2/layout/IconCircleList"/>
    <dgm:cxn modelId="{CFD70756-F12B-4FD8-8457-08170FC1B56B}" type="presParOf" srcId="{69009298-E30A-4E2A-8505-89064CE02A3A}" destId="{CBBA0F57-30D8-4C21-9FC3-E353F089582A}" srcOrd="4" destOrd="0" presId="urn:microsoft.com/office/officeart/2018/2/layout/IconCircleList"/>
    <dgm:cxn modelId="{42F82DEE-B2F2-4518-8DE6-C3AF201DA860}" type="presParOf" srcId="{CBBA0F57-30D8-4C21-9FC3-E353F089582A}" destId="{0E99EDDF-5B6E-4C46-8CAE-EE9352A75C2A}" srcOrd="0" destOrd="0" presId="urn:microsoft.com/office/officeart/2018/2/layout/IconCircleList"/>
    <dgm:cxn modelId="{A1268A0A-D3BA-4159-97F6-C32F70E639D3}" type="presParOf" srcId="{CBBA0F57-30D8-4C21-9FC3-E353F089582A}" destId="{29E5A976-4B39-496E-B669-1698BDDA6E32}" srcOrd="1" destOrd="0" presId="urn:microsoft.com/office/officeart/2018/2/layout/IconCircleList"/>
    <dgm:cxn modelId="{0A9097B4-1EC3-457F-84C5-5FFEBB49FFF8}" type="presParOf" srcId="{CBBA0F57-30D8-4C21-9FC3-E353F089582A}" destId="{0AFD9B30-940E-4E9A-8B57-30973FD1779C}" srcOrd="2" destOrd="0" presId="urn:microsoft.com/office/officeart/2018/2/layout/IconCircleList"/>
    <dgm:cxn modelId="{4433AFD0-5919-45E2-BE32-B0E8B290DD75}" type="presParOf" srcId="{CBBA0F57-30D8-4C21-9FC3-E353F089582A}" destId="{2855E357-E068-4A0B-A454-BB414B55A646}" srcOrd="3" destOrd="0" presId="urn:microsoft.com/office/officeart/2018/2/layout/IconCircleList"/>
    <dgm:cxn modelId="{96EAAC5D-2117-449B-B72B-D9CFE03F19DB}" type="presParOf" srcId="{69009298-E30A-4E2A-8505-89064CE02A3A}" destId="{29EB5214-51BB-404F-B49D-D09D5C60308D}" srcOrd="5" destOrd="0" presId="urn:microsoft.com/office/officeart/2018/2/layout/IconCircleList"/>
    <dgm:cxn modelId="{DB84D57A-9407-48ED-A2FD-873AA7341AA5}" type="presParOf" srcId="{69009298-E30A-4E2A-8505-89064CE02A3A}" destId="{472B44F6-0C2F-4801-AB27-CFA0B3F80323}" srcOrd="6" destOrd="0" presId="urn:microsoft.com/office/officeart/2018/2/layout/IconCircleList"/>
    <dgm:cxn modelId="{08171EC6-5EA7-48FA-A40E-ACAD4AAAFE8B}" type="presParOf" srcId="{472B44F6-0C2F-4801-AB27-CFA0B3F80323}" destId="{56A1455A-C2A4-44E4-9EA8-7C59F072325F}" srcOrd="0" destOrd="0" presId="urn:microsoft.com/office/officeart/2018/2/layout/IconCircleList"/>
    <dgm:cxn modelId="{E47B8283-0C0A-4F50-B6C1-12D4D7FAF11E}" type="presParOf" srcId="{472B44F6-0C2F-4801-AB27-CFA0B3F80323}" destId="{FD235DAA-7F9C-44F5-81FE-8F75E58ED75A}" srcOrd="1" destOrd="0" presId="urn:microsoft.com/office/officeart/2018/2/layout/IconCircleList"/>
    <dgm:cxn modelId="{EF1D1F27-9A54-4931-ACFF-C6B16B7794E4}" type="presParOf" srcId="{472B44F6-0C2F-4801-AB27-CFA0B3F80323}" destId="{015C9AA6-6963-4C52-A5E5-36E3CFC94D2E}" srcOrd="2" destOrd="0" presId="urn:microsoft.com/office/officeart/2018/2/layout/IconCircleList"/>
    <dgm:cxn modelId="{5E9DCBDE-CC98-4DEA-A8E3-0D666E4A8611}" type="presParOf" srcId="{472B44F6-0C2F-4801-AB27-CFA0B3F80323}" destId="{3701C1F9-1F91-42B8-BD75-A4986021C9ED}" srcOrd="3" destOrd="0" presId="urn:microsoft.com/office/officeart/2018/2/layout/IconCircleList"/>
    <dgm:cxn modelId="{29025764-2206-409B-AAA0-C0296E56C731}" type="presParOf" srcId="{69009298-E30A-4E2A-8505-89064CE02A3A}" destId="{82FEDC3A-3165-4731-AB52-50F8AA3CB088}" srcOrd="7" destOrd="0" presId="urn:microsoft.com/office/officeart/2018/2/layout/IconCircleList"/>
    <dgm:cxn modelId="{4279720C-9C34-40E9-8BA9-53719AD867F5}" type="presParOf" srcId="{69009298-E30A-4E2A-8505-89064CE02A3A}" destId="{5AFF9026-9C8B-44A7-86EE-D9B6A42B3F6E}" srcOrd="8" destOrd="0" presId="urn:microsoft.com/office/officeart/2018/2/layout/IconCircleList"/>
    <dgm:cxn modelId="{51CE1D15-BE25-4D9E-8676-6AC4BA90899B}" type="presParOf" srcId="{5AFF9026-9C8B-44A7-86EE-D9B6A42B3F6E}" destId="{5658DE46-5811-413E-A1AF-E0EF225DFE96}" srcOrd="0" destOrd="0" presId="urn:microsoft.com/office/officeart/2018/2/layout/IconCircleList"/>
    <dgm:cxn modelId="{359734FB-450F-48A0-AFEA-F5293DD5FBD6}" type="presParOf" srcId="{5AFF9026-9C8B-44A7-86EE-D9B6A42B3F6E}" destId="{2408D877-089E-4A08-B78D-1F28A7A750C8}" srcOrd="1" destOrd="0" presId="urn:microsoft.com/office/officeart/2018/2/layout/IconCircleList"/>
    <dgm:cxn modelId="{EC9EF907-A8FE-458B-A011-4845AE076994}" type="presParOf" srcId="{5AFF9026-9C8B-44A7-86EE-D9B6A42B3F6E}" destId="{7ABDC8CF-829D-4C16-82D4-76393BF1C125}" srcOrd="2" destOrd="0" presId="urn:microsoft.com/office/officeart/2018/2/layout/IconCircleList"/>
    <dgm:cxn modelId="{D085524A-ED72-4B47-B7BB-8A9D93EF55B4}" type="presParOf" srcId="{5AFF9026-9C8B-44A7-86EE-D9B6A42B3F6E}" destId="{C8ADC7E9-74A9-4D10-AAD2-E5F60F0E5B5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5E10D5-3A00-4CFA-9A9B-609497AEF26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C3B549-F9FA-49B2-9918-69F866E867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More members = stronger voice &amp; impact</a:t>
          </a:r>
        </a:p>
      </dgm:t>
    </dgm:pt>
    <dgm:pt modelId="{39E9B70C-A10A-4ED5-AC58-4EC1C01D4BDF}" type="parTrans" cxnId="{0462DD79-8C3C-4239-9F3D-3C9A64A11A8D}">
      <dgm:prSet/>
      <dgm:spPr/>
      <dgm:t>
        <a:bodyPr/>
        <a:lstStyle/>
        <a:p>
          <a:endParaRPr lang="en-US"/>
        </a:p>
      </dgm:t>
    </dgm:pt>
    <dgm:pt modelId="{37BB1BBD-C0E9-4FB0-BE3B-41C68B3EB1F2}" type="sibTrans" cxnId="{0462DD79-8C3C-4239-9F3D-3C9A64A11A8D}">
      <dgm:prSet/>
      <dgm:spPr/>
      <dgm:t>
        <a:bodyPr/>
        <a:lstStyle/>
        <a:p>
          <a:endParaRPr lang="en-US"/>
        </a:p>
      </dgm:t>
    </dgm:pt>
    <dgm:pt modelId="{4DF3D208-9BC4-4B4A-A9D4-6FD38DEBFA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Reinvigorates our base &amp; brings in fresh perspectives</a:t>
          </a:r>
        </a:p>
      </dgm:t>
    </dgm:pt>
    <dgm:pt modelId="{4CAD0F33-90C5-412D-B801-ECE6DC85D6AA}" type="parTrans" cxnId="{973A84F2-BECB-4F08-9FA4-4518A451058A}">
      <dgm:prSet/>
      <dgm:spPr/>
      <dgm:t>
        <a:bodyPr/>
        <a:lstStyle/>
        <a:p>
          <a:endParaRPr lang="en-US"/>
        </a:p>
      </dgm:t>
    </dgm:pt>
    <dgm:pt modelId="{1F96F25F-CA5B-4E33-92B9-3EB4F8107759}" type="sibTrans" cxnId="{973A84F2-BECB-4F08-9FA4-4518A451058A}">
      <dgm:prSet/>
      <dgm:spPr/>
      <dgm:t>
        <a:bodyPr/>
        <a:lstStyle/>
        <a:p>
          <a:endParaRPr lang="en-US"/>
        </a:p>
      </dgm:t>
    </dgm:pt>
    <dgm:pt modelId="{6C269FDB-4738-46B5-97A9-87BC15C349F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Components play a key role</a:t>
          </a:r>
        </a:p>
      </dgm:t>
    </dgm:pt>
    <dgm:pt modelId="{ABF56789-CDA1-4EBD-AD9F-D0F02AEFC133}" type="parTrans" cxnId="{16E33C04-222D-49B5-86A8-4618B04A61C0}">
      <dgm:prSet/>
      <dgm:spPr/>
      <dgm:t>
        <a:bodyPr/>
        <a:lstStyle/>
        <a:p>
          <a:endParaRPr lang="en-US"/>
        </a:p>
      </dgm:t>
    </dgm:pt>
    <dgm:pt modelId="{0C4DF1FA-2C70-4289-9D54-5C8691A0563C}" type="sibTrans" cxnId="{16E33C04-222D-49B5-86A8-4618B04A61C0}">
      <dgm:prSet/>
      <dgm:spPr/>
      <dgm:t>
        <a:bodyPr/>
        <a:lstStyle/>
        <a:p>
          <a:endParaRPr lang="en-US"/>
        </a:p>
      </dgm:t>
    </dgm:pt>
    <dgm:pt modelId="{93E3EAB6-5F78-49D8-93C7-C6F3DF53A4F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Use campaign language &amp; materials</a:t>
          </a:r>
        </a:p>
      </dgm:t>
    </dgm:pt>
    <dgm:pt modelId="{E1012AEA-3C20-4D59-A318-24B0FC4D99AA}" type="parTrans" cxnId="{A166DEC4-9D18-413E-82E0-AA6703FD90E5}">
      <dgm:prSet/>
      <dgm:spPr/>
      <dgm:t>
        <a:bodyPr/>
        <a:lstStyle/>
        <a:p>
          <a:endParaRPr lang="en-US"/>
        </a:p>
      </dgm:t>
    </dgm:pt>
    <dgm:pt modelId="{6E26EAE5-3BB8-414D-B0DA-0D75141E7F69}" type="sibTrans" cxnId="{A166DEC4-9D18-413E-82E0-AA6703FD90E5}">
      <dgm:prSet/>
      <dgm:spPr/>
      <dgm:t>
        <a:bodyPr/>
        <a:lstStyle/>
        <a:p>
          <a:endParaRPr lang="en-US"/>
        </a:p>
      </dgm:t>
    </dgm:pt>
    <dgm:pt modelId="{96FD0835-A9A1-4FAC-8CA1-5055187234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Share your CEC story</a:t>
          </a:r>
        </a:p>
      </dgm:t>
    </dgm:pt>
    <dgm:pt modelId="{44213806-9301-4573-8538-93AEA28C06D4}" type="parTrans" cxnId="{77AA3A29-9575-4AF1-B0D5-A87FFE589842}">
      <dgm:prSet/>
      <dgm:spPr/>
      <dgm:t>
        <a:bodyPr/>
        <a:lstStyle/>
        <a:p>
          <a:endParaRPr lang="en-US"/>
        </a:p>
      </dgm:t>
    </dgm:pt>
    <dgm:pt modelId="{FD9A440F-ED5E-482C-ADA1-F6E965B76E50}" type="sibTrans" cxnId="{77AA3A29-9575-4AF1-B0D5-A87FFE589842}">
      <dgm:prSet/>
      <dgm:spPr/>
      <dgm:t>
        <a:bodyPr/>
        <a:lstStyle/>
        <a:p>
          <a:endParaRPr lang="en-US"/>
        </a:p>
      </dgm:t>
    </dgm:pt>
    <dgm:pt modelId="{D219AD76-7B00-4869-A667-C1DAC83BAE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- Engage members &amp; invite others</a:t>
          </a:r>
        </a:p>
      </dgm:t>
    </dgm:pt>
    <dgm:pt modelId="{4FD41A20-CE98-425A-A9AB-B39A89DC6B8B}" type="parTrans" cxnId="{555378D0-9EF1-45E6-8EED-11A4E25BD056}">
      <dgm:prSet/>
      <dgm:spPr/>
      <dgm:t>
        <a:bodyPr/>
        <a:lstStyle/>
        <a:p>
          <a:endParaRPr lang="en-US"/>
        </a:p>
      </dgm:t>
    </dgm:pt>
    <dgm:pt modelId="{62902BB1-1FEE-4D61-9EC8-B755694753FA}" type="sibTrans" cxnId="{555378D0-9EF1-45E6-8EED-11A4E25BD056}">
      <dgm:prSet/>
      <dgm:spPr/>
      <dgm:t>
        <a:bodyPr/>
        <a:lstStyle/>
        <a:p>
          <a:endParaRPr lang="en-US"/>
        </a:p>
      </dgm:t>
    </dgm:pt>
    <dgm:pt modelId="{1604E683-D272-4AB3-9B40-C33557AE8B1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Every conversation counts — help our community Grow Together</a:t>
          </a:r>
        </a:p>
      </dgm:t>
    </dgm:pt>
    <dgm:pt modelId="{F26DE0C6-E0C6-4B0F-993A-ADD576BD18E8}" type="parTrans" cxnId="{BEC4672F-55CA-4230-A2FB-AFF18079315C}">
      <dgm:prSet/>
      <dgm:spPr/>
      <dgm:t>
        <a:bodyPr/>
        <a:lstStyle/>
        <a:p>
          <a:endParaRPr lang="en-US"/>
        </a:p>
      </dgm:t>
    </dgm:pt>
    <dgm:pt modelId="{0860F52D-5DD6-45F6-A6D5-6E911EA400D2}" type="sibTrans" cxnId="{BEC4672F-55CA-4230-A2FB-AFF18079315C}">
      <dgm:prSet/>
      <dgm:spPr/>
      <dgm:t>
        <a:bodyPr/>
        <a:lstStyle/>
        <a:p>
          <a:endParaRPr lang="en-US"/>
        </a:p>
      </dgm:t>
    </dgm:pt>
    <dgm:pt modelId="{B57869E3-A493-4BC2-9EDA-81C5E333F861}" type="pres">
      <dgm:prSet presAssocID="{915E10D5-3A00-4CFA-9A9B-609497AEF26B}" presName="root" presStyleCnt="0">
        <dgm:presLayoutVars>
          <dgm:dir/>
          <dgm:resizeHandles val="exact"/>
        </dgm:presLayoutVars>
      </dgm:prSet>
      <dgm:spPr/>
    </dgm:pt>
    <dgm:pt modelId="{8034D9ED-DE0D-4AE9-ABCF-C8914FC588AA}" type="pres">
      <dgm:prSet presAssocID="{AAC3B549-F9FA-49B2-9918-69F866E8676A}" presName="compNode" presStyleCnt="0"/>
      <dgm:spPr/>
    </dgm:pt>
    <dgm:pt modelId="{87C4FF5A-49AC-4E5F-BD5F-7AD9179A4AEA}" type="pres">
      <dgm:prSet presAssocID="{AAC3B549-F9FA-49B2-9918-69F866E8676A}" presName="bgRect" presStyleLbl="bgShp" presStyleIdx="0" presStyleCnt="6"/>
      <dgm:spPr/>
    </dgm:pt>
    <dgm:pt modelId="{9C01D0FF-4C65-49B2-8AFA-C51AABB2D46E}" type="pres">
      <dgm:prSet presAssocID="{AAC3B549-F9FA-49B2-9918-69F866E8676A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27B53E24-DB9C-4E8E-8143-2F87252E9F1E}" type="pres">
      <dgm:prSet presAssocID="{AAC3B549-F9FA-49B2-9918-69F866E8676A}" presName="spaceRect" presStyleCnt="0"/>
      <dgm:spPr/>
    </dgm:pt>
    <dgm:pt modelId="{C6956DFA-FDAC-4F49-8151-8CD62DFC7361}" type="pres">
      <dgm:prSet presAssocID="{AAC3B549-F9FA-49B2-9918-69F866E8676A}" presName="parTx" presStyleLbl="revTx" presStyleIdx="0" presStyleCnt="7">
        <dgm:presLayoutVars>
          <dgm:chMax val="0"/>
          <dgm:chPref val="0"/>
        </dgm:presLayoutVars>
      </dgm:prSet>
      <dgm:spPr/>
    </dgm:pt>
    <dgm:pt modelId="{A1935A9C-C3DC-4CC0-AE0B-B2057998C318}" type="pres">
      <dgm:prSet presAssocID="{37BB1BBD-C0E9-4FB0-BE3B-41C68B3EB1F2}" presName="sibTrans" presStyleCnt="0"/>
      <dgm:spPr/>
    </dgm:pt>
    <dgm:pt modelId="{9340C6EC-3F06-44B5-9CF4-348317598870}" type="pres">
      <dgm:prSet presAssocID="{4DF3D208-9BC4-4B4A-A9D4-6FD38DEBFA4E}" presName="compNode" presStyleCnt="0"/>
      <dgm:spPr/>
    </dgm:pt>
    <dgm:pt modelId="{58527F45-E194-4FBB-979E-FD42F4CC340D}" type="pres">
      <dgm:prSet presAssocID="{4DF3D208-9BC4-4B4A-A9D4-6FD38DEBFA4E}" presName="bgRect" presStyleLbl="bgShp" presStyleIdx="1" presStyleCnt="6"/>
      <dgm:spPr/>
    </dgm:pt>
    <dgm:pt modelId="{6849B5E3-D5D6-47FC-A090-D9524C4C805F}" type="pres">
      <dgm:prSet presAssocID="{4DF3D208-9BC4-4B4A-A9D4-6FD38DEBFA4E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stainability"/>
        </a:ext>
      </dgm:extLst>
    </dgm:pt>
    <dgm:pt modelId="{90BA4DC0-A0DD-4AB1-AA91-3F73264404CE}" type="pres">
      <dgm:prSet presAssocID="{4DF3D208-9BC4-4B4A-A9D4-6FD38DEBFA4E}" presName="spaceRect" presStyleCnt="0"/>
      <dgm:spPr/>
    </dgm:pt>
    <dgm:pt modelId="{00C835FF-A41B-4D42-9682-5B346BA9A6C0}" type="pres">
      <dgm:prSet presAssocID="{4DF3D208-9BC4-4B4A-A9D4-6FD38DEBFA4E}" presName="parTx" presStyleLbl="revTx" presStyleIdx="1" presStyleCnt="7">
        <dgm:presLayoutVars>
          <dgm:chMax val="0"/>
          <dgm:chPref val="0"/>
        </dgm:presLayoutVars>
      </dgm:prSet>
      <dgm:spPr/>
    </dgm:pt>
    <dgm:pt modelId="{4E2D92A5-2299-4B22-84EA-ED264D1A9FFE}" type="pres">
      <dgm:prSet presAssocID="{1F96F25F-CA5B-4E33-92B9-3EB4F8107759}" presName="sibTrans" presStyleCnt="0"/>
      <dgm:spPr/>
    </dgm:pt>
    <dgm:pt modelId="{E546707C-FE19-41F5-999F-E5F688E159CA}" type="pres">
      <dgm:prSet presAssocID="{6C269FDB-4738-46B5-97A9-87BC15C349F8}" presName="compNode" presStyleCnt="0"/>
      <dgm:spPr/>
    </dgm:pt>
    <dgm:pt modelId="{D31291B1-A570-4FA8-A72F-B820256DAEC3}" type="pres">
      <dgm:prSet presAssocID="{6C269FDB-4738-46B5-97A9-87BC15C349F8}" presName="bgRect" presStyleLbl="bgShp" presStyleIdx="2" presStyleCnt="6"/>
      <dgm:spPr/>
    </dgm:pt>
    <dgm:pt modelId="{6DDC285C-8762-46CE-A1C1-CE79B9338A3E}" type="pres">
      <dgm:prSet presAssocID="{6C269FDB-4738-46B5-97A9-87BC15C349F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DF5EDFDD-4A15-4F0B-B022-42FC46D8D607}" type="pres">
      <dgm:prSet presAssocID="{6C269FDB-4738-46B5-97A9-87BC15C349F8}" presName="spaceRect" presStyleCnt="0"/>
      <dgm:spPr/>
    </dgm:pt>
    <dgm:pt modelId="{4AB13CDA-A1C1-4E50-8978-AC31CB768A7B}" type="pres">
      <dgm:prSet presAssocID="{6C269FDB-4738-46B5-97A9-87BC15C349F8}" presName="parTx" presStyleLbl="revTx" presStyleIdx="2" presStyleCnt="7">
        <dgm:presLayoutVars>
          <dgm:chMax val="0"/>
          <dgm:chPref val="0"/>
        </dgm:presLayoutVars>
      </dgm:prSet>
      <dgm:spPr/>
    </dgm:pt>
    <dgm:pt modelId="{4986F07C-FB1E-460A-83E5-8D606203199C}" type="pres">
      <dgm:prSet presAssocID="{0C4DF1FA-2C70-4289-9D54-5C8691A0563C}" presName="sibTrans" presStyleCnt="0"/>
      <dgm:spPr/>
    </dgm:pt>
    <dgm:pt modelId="{1ADB20FF-96C9-417B-B8DF-477ED22495CB}" type="pres">
      <dgm:prSet presAssocID="{93E3EAB6-5F78-49D8-93C7-C6F3DF53A4F7}" presName="compNode" presStyleCnt="0"/>
      <dgm:spPr/>
    </dgm:pt>
    <dgm:pt modelId="{791935F5-4B50-4A90-B1A5-72692AB9E2F2}" type="pres">
      <dgm:prSet presAssocID="{93E3EAB6-5F78-49D8-93C7-C6F3DF53A4F7}" presName="bgRect" presStyleLbl="bgShp" presStyleIdx="3" presStyleCnt="6"/>
      <dgm:spPr/>
    </dgm:pt>
    <dgm:pt modelId="{28FF94AC-CDB1-45E7-B8A2-24E14BB9BB53}" type="pres">
      <dgm:prSet presAssocID="{93E3EAB6-5F78-49D8-93C7-C6F3DF53A4F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36A042B0-320C-4686-AB3F-5D14B9022DE0}" type="pres">
      <dgm:prSet presAssocID="{93E3EAB6-5F78-49D8-93C7-C6F3DF53A4F7}" presName="spaceRect" presStyleCnt="0"/>
      <dgm:spPr/>
    </dgm:pt>
    <dgm:pt modelId="{CCA9C3D9-48A2-4305-8CC7-912A90C50CCD}" type="pres">
      <dgm:prSet presAssocID="{93E3EAB6-5F78-49D8-93C7-C6F3DF53A4F7}" presName="parTx" presStyleLbl="revTx" presStyleIdx="3" presStyleCnt="7">
        <dgm:presLayoutVars>
          <dgm:chMax val="0"/>
          <dgm:chPref val="0"/>
        </dgm:presLayoutVars>
      </dgm:prSet>
      <dgm:spPr/>
    </dgm:pt>
    <dgm:pt modelId="{0486CE9F-F15F-4510-8209-5CD4367BA4CE}" type="pres">
      <dgm:prSet presAssocID="{6E26EAE5-3BB8-414D-B0DA-0D75141E7F69}" presName="sibTrans" presStyleCnt="0"/>
      <dgm:spPr/>
    </dgm:pt>
    <dgm:pt modelId="{A9F7C211-30FA-4A18-B792-04039A2D6324}" type="pres">
      <dgm:prSet presAssocID="{96FD0835-A9A1-4FAC-8CA1-50551872345A}" presName="compNode" presStyleCnt="0"/>
      <dgm:spPr/>
    </dgm:pt>
    <dgm:pt modelId="{3F56368F-B837-4332-B28F-42EBFC9FEB0B}" type="pres">
      <dgm:prSet presAssocID="{96FD0835-A9A1-4FAC-8CA1-50551872345A}" presName="bgRect" presStyleLbl="bgShp" presStyleIdx="4" presStyleCnt="6"/>
      <dgm:spPr/>
    </dgm:pt>
    <dgm:pt modelId="{B3CA0175-E2A6-4E06-96C4-72FA7C2B6B23}" type="pres">
      <dgm:prSet presAssocID="{96FD0835-A9A1-4FAC-8CA1-50551872345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8FA3EE97-36F7-4026-BFA1-07FE8506EBC0}" type="pres">
      <dgm:prSet presAssocID="{96FD0835-A9A1-4FAC-8CA1-50551872345A}" presName="spaceRect" presStyleCnt="0"/>
      <dgm:spPr/>
    </dgm:pt>
    <dgm:pt modelId="{D3E6B062-8DCA-4EFA-870D-56A21E5AC8D5}" type="pres">
      <dgm:prSet presAssocID="{96FD0835-A9A1-4FAC-8CA1-50551872345A}" presName="parTx" presStyleLbl="revTx" presStyleIdx="4" presStyleCnt="7">
        <dgm:presLayoutVars>
          <dgm:chMax val="0"/>
          <dgm:chPref val="0"/>
        </dgm:presLayoutVars>
      </dgm:prSet>
      <dgm:spPr/>
    </dgm:pt>
    <dgm:pt modelId="{BA4DEC4B-7B3E-4EFF-BE87-59F25EC3A739}" type="pres">
      <dgm:prSet presAssocID="{FD9A440F-ED5E-482C-ADA1-F6E965B76E50}" presName="sibTrans" presStyleCnt="0"/>
      <dgm:spPr/>
    </dgm:pt>
    <dgm:pt modelId="{72596373-73C6-48C5-B568-A162DD2D15C6}" type="pres">
      <dgm:prSet presAssocID="{D219AD76-7B00-4869-A667-C1DAC83BAEC2}" presName="compNode" presStyleCnt="0"/>
      <dgm:spPr/>
    </dgm:pt>
    <dgm:pt modelId="{BA8102FC-B193-4CC3-A302-9EA440E0B602}" type="pres">
      <dgm:prSet presAssocID="{D219AD76-7B00-4869-A667-C1DAC83BAEC2}" presName="bgRect" presStyleLbl="bgShp" presStyleIdx="5" presStyleCnt="6"/>
      <dgm:spPr/>
    </dgm:pt>
    <dgm:pt modelId="{9A05C4FF-FCEA-4DC7-AE91-847D16D3AE27}" type="pres">
      <dgm:prSet presAssocID="{D219AD76-7B00-4869-A667-C1DAC83BAEC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57F2D1C5-D26C-4278-8F77-CF61CA3AF7FE}" type="pres">
      <dgm:prSet presAssocID="{D219AD76-7B00-4869-A667-C1DAC83BAEC2}" presName="spaceRect" presStyleCnt="0"/>
      <dgm:spPr/>
    </dgm:pt>
    <dgm:pt modelId="{37EFB453-6BB5-4ED4-BAB8-0F655706BCCA}" type="pres">
      <dgm:prSet presAssocID="{D219AD76-7B00-4869-A667-C1DAC83BAEC2}" presName="parTx" presStyleLbl="revTx" presStyleIdx="5" presStyleCnt="7">
        <dgm:presLayoutVars>
          <dgm:chMax val="0"/>
          <dgm:chPref val="0"/>
        </dgm:presLayoutVars>
      </dgm:prSet>
      <dgm:spPr/>
    </dgm:pt>
    <dgm:pt modelId="{DDFD39A2-3EAF-4D63-8509-2A44BB403F04}" type="pres">
      <dgm:prSet presAssocID="{D219AD76-7B00-4869-A667-C1DAC83BAEC2}" presName="desTx" presStyleLbl="revTx" presStyleIdx="6" presStyleCnt="7">
        <dgm:presLayoutVars/>
      </dgm:prSet>
      <dgm:spPr/>
    </dgm:pt>
  </dgm:ptLst>
  <dgm:cxnLst>
    <dgm:cxn modelId="{16E33C04-222D-49B5-86A8-4618B04A61C0}" srcId="{915E10D5-3A00-4CFA-9A9B-609497AEF26B}" destId="{6C269FDB-4738-46B5-97A9-87BC15C349F8}" srcOrd="2" destOrd="0" parTransId="{ABF56789-CDA1-4EBD-AD9F-D0F02AEFC133}" sibTransId="{0C4DF1FA-2C70-4289-9D54-5C8691A0563C}"/>
    <dgm:cxn modelId="{E53CD006-8CD0-448D-876A-4003AD4EE96A}" type="presOf" srcId="{915E10D5-3A00-4CFA-9A9B-609497AEF26B}" destId="{B57869E3-A493-4BC2-9EDA-81C5E333F861}" srcOrd="0" destOrd="0" presId="urn:microsoft.com/office/officeart/2018/2/layout/IconVerticalSolidList"/>
    <dgm:cxn modelId="{A7A0EA25-E016-457C-A1F4-9E1A39844463}" type="presOf" srcId="{96FD0835-A9A1-4FAC-8CA1-50551872345A}" destId="{D3E6B062-8DCA-4EFA-870D-56A21E5AC8D5}" srcOrd="0" destOrd="0" presId="urn:microsoft.com/office/officeart/2018/2/layout/IconVerticalSolidList"/>
    <dgm:cxn modelId="{77AA3A29-9575-4AF1-B0D5-A87FFE589842}" srcId="{915E10D5-3A00-4CFA-9A9B-609497AEF26B}" destId="{96FD0835-A9A1-4FAC-8CA1-50551872345A}" srcOrd="4" destOrd="0" parTransId="{44213806-9301-4573-8538-93AEA28C06D4}" sibTransId="{FD9A440F-ED5E-482C-ADA1-F6E965B76E50}"/>
    <dgm:cxn modelId="{1C42AF2C-B0F1-4D85-AF75-CDE8C49376A2}" type="presOf" srcId="{6C269FDB-4738-46B5-97A9-87BC15C349F8}" destId="{4AB13CDA-A1C1-4E50-8978-AC31CB768A7B}" srcOrd="0" destOrd="0" presId="urn:microsoft.com/office/officeart/2018/2/layout/IconVerticalSolidList"/>
    <dgm:cxn modelId="{BEC4672F-55CA-4230-A2FB-AFF18079315C}" srcId="{D219AD76-7B00-4869-A667-C1DAC83BAEC2}" destId="{1604E683-D272-4AB3-9B40-C33557AE8B15}" srcOrd="0" destOrd="0" parTransId="{F26DE0C6-E0C6-4B0F-993A-ADD576BD18E8}" sibTransId="{0860F52D-5DD6-45F6-A6D5-6E911EA400D2}"/>
    <dgm:cxn modelId="{35FC3E5B-7AFD-4BE2-8820-4AF3BB13FCB9}" type="presOf" srcId="{AAC3B549-F9FA-49B2-9918-69F866E8676A}" destId="{C6956DFA-FDAC-4F49-8151-8CD62DFC7361}" srcOrd="0" destOrd="0" presId="urn:microsoft.com/office/officeart/2018/2/layout/IconVerticalSolidList"/>
    <dgm:cxn modelId="{0462DD79-8C3C-4239-9F3D-3C9A64A11A8D}" srcId="{915E10D5-3A00-4CFA-9A9B-609497AEF26B}" destId="{AAC3B549-F9FA-49B2-9918-69F866E8676A}" srcOrd="0" destOrd="0" parTransId="{39E9B70C-A10A-4ED5-AC58-4EC1C01D4BDF}" sibTransId="{37BB1BBD-C0E9-4FB0-BE3B-41C68B3EB1F2}"/>
    <dgm:cxn modelId="{9495069E-789E-43FA-AEBB-5749D55B26A9}" type="presOf" srcId="{93E3EAB6-5F78-49D8-93C7-C6F3DF53A4F7}" destId="{CCA9C3D9-48A2-4305-8CC7-912A90C50CCD}" srcOrd="0" destOrd="0" presId="urn:microsoft.com/office/officeart/2018/2/layout/IconVerticalSolidList"/>
    <dgm:cxn modelId="{8F4B94B2-2842-47BB-811D-C840BAF96A2D}" type="presOf" srcId="{1604E683-D272-4AB3-9B40-C33557AE8B15}" destId="{DDFD39A2-3EAF-4D63-8509-2A44BB403F04}" srcOrd="0" destOrd="0" presId="urn:microsoft.com/office/officeart/2018/2/layout/IconVerticalSolidList"/>
    <dgm:cxn modelId="{1500A9B6-10F7-4C9E-9E3A-A54F03C69A32}" type="presOf" srcId="{D219AD76-7B00-4869-A667-C1DAC83BAEC2}" destId="{37EFB453-6BB5-4ED4-BAB8-0F655706BCCA}" srcOrd="0" destOrd="0" presId="urn:microsoft.com/office/officeart/2018/2/layout/IconVerticalSolidList"/>
    <dgm:cxn modelId="{736FAFC4-140A-430B-B571-99088549FD32}" type="presOf" srcId="{4DF3D208-9BC4-4B4A-A9D4-6FD38DEBFA4E}" destId="{00C835FF-A41B-4D42-9682-5B346BA9A6C0}" srcOrd="0" destOrd="0" presId="urn:microsoft.com/office/officeart/2018/2/layout/IconVerticalSolidList"/>
    <dgm:cxn modelId="{A166DEC4-9D18-413E-82E0-AA6703FD90E5}" srcId="{915E10D5-3A00-4CFA-9A9B-609497AEF26B}" destId="{93E3EAB6-5F78-49D8-93C7-C6F3DF53A4F7}" srcOrd="3" destOrd="0" parTransId="{E1012AEA-3C20-4D59-A318-24B0FC4D99AA}" sibTransId="{6E26EAE5-3BB8-414D-B0DA-0D75141E7F69}"/>
    <dgm:cxn modelId="{555378D0-9EF1-45E6-8EED-11A4E25BD056}" srcId="{915E10D5-3A00-4CFA-9A9B-609497AEF26B}" destId="{D219AD76-7B00-4869-A667-C1DAC83BAEC2}" srcOrd="5" destOrd="0" parTransId="{4FD41A20-CE98-425A-A9AB-B39A89DC6B8B}" sibTransId="{62902BB1-1FEE-4D61-9EC8-B755694753FA}"/>
    <dgm:cxn modelId="{973A84F2-BECB-4F08-9FA4-4518A451058A}" srcId="{915E10D5-3A00-4CFA-9A9B-609497AEF26B}" destId="{4DF3D208-9BC4-4B4A-A9D4-6FD38DEBFA4E}" srcOrd="1" destOrd="0" parTransId="{4CAD0F33-90C5-412D-B801-ECE6DC85D6AA}" sibTransId="{1F96F25F-CA5B-4E33-92B9-3EB4F8107759}"/>
    <dgm:cxn modelId="{B6477BD7-D61B-4072-B365-818EA8388CEB}" type="presParOf" srcId="{B57869E3-A493-4BC2-9EDA-81C5E333F861}" destId="{8034D9ED-DE0D-4AE9-ABCF-C8914FC588AA}" srcOrd="0" destOrd="0" presId="urn:microsoft.com/office/officeart/2018/2/layout/IconVerticalSolidList"/>
    <dgm:cxn modelId="{26A65766-1A66-4B27-A6AD-D7752EB4FF88}" type="presParOf" srcId="{8034D9ED-DE0D-4AE9-ABCF-C8914FC588AA}" destId="{87C4FF5A-49AC-4E5F-BD5F-7AD9179A4AEA}" srcOrd="0" destOrd="0" presId="urn:microsoft.com/office/officeart/2018/2/layout/IconVerticalSolidList"/>
    <dgm:cxn modelId="{F51A7173-0AFA-411C-ABBC-1CD59A651381}" type="presParOf" srcId="{8034D9ED-DE0D-4AE9-ABCF-C8914FC588AA}" destId="{9C01D0FF-4C65-49B2-8AFA-C51AABB2D46E}" srcOrd="1" destOrd="0" presId="urn:microsoft.com/office/officeart/2018/2/layout/IconVerticalSolidList"/>
    <dgm:cxn modelId="{8E6172D9-0DBC-4F66-BB7F-746E51A78274}" type="presParOf" srcId="{8034D9ED-DE0D-4AE9-ABCF-C8914FC588AA}" destId="{27B53E24-DB9C-4E8E-8143-2F87252E9F1E}" srcOrd="2" destOrd="0" presId="urn:microsoft.com/office/officeart/2018/2/layout/IconVerticalSolidList"/>
    <dgm:cxn modelId="{A4AE0CEA-651B-436A-98E4-C9BD381160FD}" type="presParOf" srcId="{8034D9ED-DE0D-4AE9-ABCF-C8914FC588AA}" destId="{C6956DFA-FDAC-4F49-8151-8CD62DFC7361}" srcOrd="3" destOrd="0" presId="urn:microsoft.com/office/officeart/2018/2/layout/IconVerticalSolidList"/>
    <dgm:cxn modelId="{5A113A49-EAF7-4BC2-9D13-F6A0C457FA34}" type="presParOf" srcId="{B57869E3-A493-4BC2-9EDA-81C5E333F861}" destId="{A1935A9C-C3DC-4CC0-AE0B-B2057998C318}" srcOrd="1" destOrd="0" presId="urn:microsoft.com/office/officeart/2018/2/layout/IconVerticalSolidList"/>
    <dgm:cxn modelId="{5CF97E83-7C9D-40DF-ADC2-7C4B22A8D11F}" type="presParOf" srcId="{B57869E3-A493-4BC2-9EDA-81C5E333F861}" destId="{9340C6EC-3F06-44B5-9CF4-348317598870}" srcOrd="2" destOrd="0" presId="urn:microsoft.com/office/officeart/2018/2/layout/IconVerticalSolidList"/>
    <dgm:cxn modelId="{2B8B255E-8556-4B01-8603-CFF44AED56E6}" type="presParOf" srcId="{9340C6EC-3F06-44B5-9CF4-348317598870}" destId="{58527F45-E194-4FBB-979E-FD42F4CC340D}" srcOrd="0" destOrd="0" presId="urn:microsoft.com/office/officeart/2018/2/layout/IconVerticalSolidList"/>
    <dgm:cxn modelId="{5DCB08F1-A8F0-4AD3-A16A-FF105328B3EA}" type="presParOf" srcId="{9340C6EC-3F06-44B5-9CF4-348317598870}" destId="{6849B5E3-D5D6-47FC-A090-D9524C4C805F}" srcOrd="1" destOrd="0" presId="urn:microsoft.com/office/officeart/2018/2/layout/IconVerticalSolidList"/>
    <dgm:cxn modelId="{2640682C-C543-46DE-89DE-A196D9F985E5}" type="presParOf" srcId="{9340C6EC-3F06-44B5-9CF4-348317598870}" destId="{90BA4DC0-A0DD-4AB1-AA91-3F73264404CE}" srcOrd="2" destOrd="0" presId="urn:microsoft.com/office/officeart/2018/2/layout/IconVerticalSolidList"/>
    <dgm:cxn modelId="{355B3195-2B18-4737-9CC8-D588A71E6ABB}" type="presParOf" srcId="{9340C6EC-3F06-44B5-9CF4-348317598870}" destId="{00C835FF-A41B-4D42-9682-5B346BA9A6C0}" srcOrd="3" destOrd="0" presId="urn:microsoft.com/office/officeart/2018/2/layout/IconVerticalSolidList"/>
    <dgm:cxn modelId="{69E14CC5-8C60-4C75-B713-FC87368EBD8C}" type="presParOf" srcId="{B57869E3-A493-4BC2-9EDA-81C5E333F861}" destId="{4E2D92A5-2299-4B22-84EA-ED264D1A9FFE}" srcOrd="3" destOrd="0" presId="urn:microsoft.com/office/officeart/2018/2/layout/IconVerticalSolidList"/>
    <dgm:cxn modelId="{4D1A309E-CB61-4327-B5F7-232E8D5A2723}" type="presParOf" srcId="{B57869E3-A493-4BC2-9EDA-81C5E333F861}" destId="{E546707C-FE19-41F5-999F-E5F688E159CA}" srcOrd="4" destOrd="0" presId="urn:microsoft.com/office/officeart/2018/2/layout/IconVerticalSolidList"/>
    <dgm:cxn modelId="{FDB361EC-7108-484A-9278-1030C2D871CA}" type="presParOf" srcId="{E546707C-FE19-41F5-999F-E5F688E159CA}" destId="{D31291B1-A570-4FA8-A72F-B820256DAEC3}" srcOrd="0" destOrd="0" presId="urn:microsoft.com/office/officeart/2018/2/layout/IconVerticalSolidList"/>
    <dgm:cxn modelId="{6BD39DC2-3A84-4E56-B432-2F05615758D9}" type="presParOf" srcId="{E546707C-FE19-41F5-999F-E5F688E159CA}" destId="{6DDC285C-8762-46CE-A1C1-CE79B9338A3E}" srcOrd="1" destOrd="0" presId="urn:microsoft.com/office/officeart/2018/2/layout/IconVerticalSolidList"/>
    <dgm:cxn modelId="{3CCCED81-1AA5-49F3-B4B9-80FE5E1C0D6E}" type="presParOf" srcId="{E546707C-FE19-41F5-999F-E5F688E159CA}" destId="{DF5EDFDD-4A15-4F0B-B022-42FC46D8D607}" srcOrd="2" destOrd="0" presId="urn:microsoft.com/office/officeart/2018/2/layout/IconVerticalSolidList"/>
    <dgm:cxn modelId="{853BBB03-7842-4773-A635-B33F4A87F15A}" type="presParOf" srcId="{E546707C-FE19-41F5-999F-E5F688E159CA}" destId="{4AB13CDA-A1C1-4E50-8978-AC31CB768A7B}" srcOrd="3" destOrd="0" presId="urn:microsoft.com/office/officeart/2018/2/layout/IconVerticalSolidList"/>
    <dgm:cxn modelId="{C19B4895-8E07-4BA1-80CD-AD2FF336CE34}" type="presParOf" srcId="{B57869E3-A493-4BC2-9EDA-81C5E333F861}" destId="{4986F07C-FB1E-460A-83E5-8D606203199C}" srcOrd="5" destOrd="0" presId="urn:microsoft.com/office/officeart/2018/2/layout/IconVerticalSolidList"/>
    <dgm:cxn modelId="{13EF2FEF-92DA-441E-A620-77B09AFF7A2D}" type="presParOf" srcId="{B57869E3-A493-4BC2-9EDA-81C5E333F861}" destId="{1ADB20FF-96C9-417B-B8DF-477ED22495CB}" srcOrd="6" destOrd="0" presId="urn:microsoft.com/office/officeart/2018/2/layout/IconVerticalSolidList"/>
    <dgm:cxn modelId="{C1A33D3A-ACF9-4CC5-80CA-9D4B71AD5847}" type="presParOf" srcId="{1ADB20FF-96C9-417B-B8DF-477ED22495CB}" destId="{791935F5-4B50-4A90-B1A5-72692AB9E2F2}" srcOrd="0" destOrd="0" presId="urn:microsoft.com/office/officeart/2018/2/layout/IconVerticalSolidList"/>
    <dgm:cxn modelId="{480FD9A1-A589-464A-96B9-257BDA2E4E04}" type="presParOf" srcId="{1ADB20FF-96C9-417B-B8DF-477ED22495CB}" destId="{28FF94AC-CDB1-45E7-B8A2-24E14BB9BB53}" srcOrd="1" destOrd="0" presId="urn:microsoft.com/office/officeart/2018/2/layout/IconVerticalSolidList"/>
    <dgm:cxn modelId="{F7558980-9076-43A6-8B6E-474660A1E516}" type="presParOf" srcId="{1ADB20FF-96C9-417B-B8DF-477ED22495CB}" destId="{36A042B0-320C-4686-AB3F-5D14B9022DE0}" srcOrd="2" destOrd="0" presId="urn:microsoft.com/office/officeart/2018/2/layout/IconVerticalSolidList"/>
    <dgm:cxn modelId="{366DCDAE-7E96-41D7-935C-92E15C708A39}" type="presParOf" srcId="{1ADB20FF-96C9-417B-B8DF-477ED22495CB}" destId="{CCA9C3D9-48A2-4305-8CC7-912A90C50CCD}" srcOrd="3" destOrd="0" presId="urn:microsoft.com/office/officeart/2018/2/layout/IconVerticalSolidList"/>
    <dgm:cxn modelId="{96BA7452-EB3A-49AC-8D5D-FA29C4D6068E}" type="presParOf" srcId="{B57869E3-A493-4BC2-9EDA-81C5E333F861}" destId="{0486CE9F-F15F-4510-8209-5CD4367BA4CE}" srcOrd="7" destOrd="0" presId="urn:microsoft.com/office/officeart/2018/2/layout/IconVerticalSolidList"/>
    <dgm:cxn modelId="{5082FCE4-C9F8-4A24-A811-BB6DEE1E2E90}" type="presParOf" srcId="{B57869E3-A493-4BC2-9EDA-81C5E333F861}" destId="{A9F7C211-30FA-4A18-B792-04039A2D6324}" srcOrd="8" destOrd="0" presId="urn:microsoft.com/office/officeart/2018/2/layout/IconVerticalSolidList"/>
    <dgm:cxn modelId="{20ABC755-56BD-4439-853E-C3DA6BCC3501}" type="presParOf" srcId="{A9F7C211-30FA-4A18-B792-04039A2D6324}" destId="{3F56368F-B837-4332-B28F-42EBFC9FEB0B}" srcOrd="0" destOrd="0" presId="urn:microsoft.com/office/officeart/2018/2/layout/IconVerticalSolidList"/>
    <dgm:cxn modelId="{D25F4357-62BE-4CB6-9592-884AD30A0B61}" type="presParOf" srcId="{A9F7C211-30FA-4A18-B792-04039A2D6324}" destId="{B3CA0175-E2A6-4E06-96C4-72FA7C2B6B23}" srcOrd="1" destOrd="0" presId="urn:microsoft.com/office/officeart/2018/2/layout/IconVerticalSolidList"/>
    <dgm:cxn modelId="{EB87DDE8-90C2-4E76-8AD5-C625629CF61D}" type="presParOf" srcId="{A9F7C211-30FA-4A18-B792-04039A2D6324}" destId="{8FA3EE97-36F7-4026-BFA1-07FE8506EBC0}" srcOrd="2" destOrd="0" presId="urn:microsoft.com/office/officeart/2018/2/layout/IconVerticalSolidList"/>
    <dgm:cxn modelId="{56ED230F-B68D-48B1-BD7C-69C9B85EEF52}" type="presParOf" srcId="{A9F7C211-30FA-4A18-B792-04039A2D6324}" destId="{D3E6B062-8DCA-4EFA-870D-56A21E5AC8D5}" srcOrd="3" destOrd="0" presId="urn:microsoft.com/office/officeart/2018/2/layout/IconVerticalSolidList"/>
    <dgm:cxn modelId="{ABD536C7-7035-4D7A-8D6E-F67F711666A6}" type="presParOf" srcId="{B57869E3-A493-4BC2-9EDA-81C5E333F861}" destId="{BA4DEC4B-7B3E-4EFF-BE87-59F25EC3A739}" srcOrd="9" destOrd="0" presId="urn:microsoft.com/office/officeart/2018/2/layout/IconVerticalSolidList"/>
    <dgm:cxn modelId="{05495E8B-74CA-43F6-B24F-EF848FDF4EDF}" type="presParOf" srcId="{B57869E3-A493-4BC2-9EDA-81C5E333F861}" destId="{72596373-73C6-48C5-B568-A162DD2D15C6}" srcOrd="10" destOrd="0" presId="urn:microsoft.com/office/officeart/2018/2/layout/IconVerticalSolidList"/>
    <dgm:cxn modelId="{2080A37B-5F61-4292-AC85-7D055181BED3}" type="presParOf" srcId="{72596373-73C6-48C5-B568-A162DD2D15C6}" destId="{BA8102FC-B193-4CC3-A302-9EA440E0B602}" srcOrd="0" destOrd="0" presId="urn:microsoft.com/office/officeart/2018/2/layout/IconVerticalSolidList"/>
    <dgm:cxn modelId="{E3F02CBA-EFAA-443F-9DE6-B9EE9E76AF47}" type="presParOf" srcId="{72596373-73C6-48C5-B568-A162DD2D15C6}" destId="{9A05C4FF-FCEA-4DC7-AE91-847D16D3AE27}" srcOrd="1" destOrd="0" presId="urn:microsoft.com/office/officeart/2018/2/layout/IconVerticalSolidList"/>
    <dgm:cxn modelId="{D68D0AF4-B42D-4320-A9D1-149B867AA2C5}" type="presParOf" srcId="{72596373-73C6-48C5-B568-A162DD2D15C6}" destId="{57F2D1C5-D26C-4278-8F77-CF61CA3AF7FE}" srcOrd="2" destOrd="0" presId="urn:microsoft.com/office/officeart/2018/2/layout/IconVerticalSolidList"/>
    <dgm:cxn modelId="{1B8B58C5-0B04-49AA-A19C-9C2DF4995A11}" type="presParOf" srcId="{72596373-73C6-48C5-B568-A162DD2D15C6}" destId="{37EFB453-6BB5-4ED4-BAB8-0F655706BCCA}" srcOrd="3" destOrd="0" presId="urn:microsoft.com/office/officeart/2018/2/layout/IconVerticalSolidList"/>
    <dgm:cxn modelId="{0663617C-48FB-4D53-ABBD-2CFE3594800D}" type="presParOf" srcId="{72596373-73C6-48C5-B568-A162DD2D15C6}" destId="{DDFD39A2-3EAF-4D63-8509-2A44BB403F0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EA2F8-31D2-4099-A668-DB45D87BF15E}">
      <dsp:nvSpPr>
        <dsp:cNvPr id="0" name=""/>
        <dsp:cNvSpPr/>
      </dsp:nvSpPr>
      <dsp:spPr>
        <a:xfrm>
          <a:off x="82613" y="800977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FF2E68-8F68-4A39-B42B-0C730DF18AD4}">
      <dsp:nvSpPr>
        <dsp:cNvPr id="0" name=""/>
        <dsp:cNvSpPr/>
      </dsp:nvSpPr>
      <dsp:spPr>
        <a:xfrm>
          <a:off x="271034" y="989398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46907-44B2-48B8-9F12-21617F20B0A2}">
      <dsp:nvSpPr>
        <dsp:cNvPr id="0" name=""/>
        <dsp:cNvSpPr/>
      </dsp:nvSpPr>
      <dsp:spPr>
        <a:xfrm>
          <a:off x="1172126" y="800977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Launching Fall 2025</a:t>
          </a:r>
        </a:p>
      </dsp:txBody>
      <dsp:txXfrm>
        <a:off x="1172126" y="800977"/>
        <a:ext cx="2114937" cy="897246"/>
      </dsp:txXfrm>
    </dsp:sp>
    <dsp:sp modelId="{CFF6844F-B0D5-4334-92B6-E5EE6A408E4A}">
      <dsp:nvSpPr>
        <dsp:cNvPr id="0" name=""/>
        <dsp:cNvSpPr/>
      </dsp:nvSpPr>
      <dsp:spPr>
        <a:xfrm>
          <a:off x="3655575" y="800977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82F0F-3D8D-48B6-A012-E2AD02F1BEBD}">
      <dsp:nvSpPr>
        <dsp:cNvPr id="0" name=""/>
        <dsp:cNvSpPr/>
      </dsp:nvSpPr>
      <dsp:spPr>
        <a:xfrm>
          <a:off x="3843996" y="989398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FDFB7-2227-4BA5-AE2D-B8288663288F}">
      <dsp:nvSpPr>
        <dsp:cNvPr id="0" name=""/>
        <dsp:cNvSpPr/>
      </dsp:nvSpPr>
      <dsp:spPr>
        <a:xfrm>
          <a:off x="4745088" y="800977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Goal: recruit new members &amp; re-engage current members</a:t>
          </a:r>
        </a:p>
      </dsp:txBody>
      <dsp:txXfrm>
        <a:off x="4745088" y="800977"/>
        <a:ext cx="2114937" cy="897246"/>
      </dsp:txXfrm>
    </dsp:sp>
    <dsp:sp modelId="{0E99EDDF-5B6E-4C46-8CAE-EE9352A75C2A}">
      <dsp:nvSpPr>
        <dsp:cNvPr id="0" name=""/>
        <dsp:cNvSpPr/>
      </dsp:nvSpPr>
      <dsp:spPr>
        <a:xfrm>
          <a:off x="7228536" y="800977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E5A976-4B39-496E-B669-1698BDDA6E32}">
      <dsp:nvSpPr>
        <dsp:cNvPr id="0" name=""/>
        <dsp:cNvSpPr/>
      </dsp:nvSpPr>
      <dsp:spPr>
        <a:xfrm>
          <a:off x="7416958" y="989398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55E357-E068-4A0B-A454-BB414B55A646}">
      <dsp:nvSpPr>
        <dsp:cNvPr id="0" name=""/>
        <dsp:cNvSpPr/>
      </dsp:nvSpPr>
      <dsp:spPr>
        <a:xfrm>
          <a:off x="8318049" y="800977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Highlights the value &amp; impact of belonging to CEC</a:t>
          </a:r>
        </a:p>
      </dsp:txBody>
      <dsp:txXfrm>
        <a:off x="8318049" y="800977"/>
        <a:ext cx="2114937" cy="897246"/>
      </dsp:txXfrm>
    </dsp:sp>
    <dsp:sp modelId="{56A1455A-C2A4-44E4-9EA8-7C59F072325F}">
      <dsp:nvSpPr>
        <dsp:cNvPr id="0" name=""/>
        <dsp:cNvSpPr/>
      </dsp:nvSpPr>
      <dsp:spPr>
        <a:xfrm>
          <a:off x="82613" y="2393880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35DAA-7F9C-44F5-81FE-8F75E58ED75A}">
      <dsp:nvSpPr>
        <dsp:cNvPr id="0" name=""/>
        <dsp:cNvSpPr/>
      </dsp:nvSpPr>
      <dsp:spPr>
        <a:xfrm>
          <a:off x="271034" y="2582302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1C1F9-1F91-42B8-BD75-A4986021C9ED}">
      <dsp:nvSpPr>
        <dsp:cNvPr id="0" name=""/>
        <dsp:cNvSpPr/>
      </dsp:nvSpPr>
      <dsp:spPr>
        <a:xfrm>
          <a:off x="1172126" y="2393880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Monthly themes aligned with the member journey</a:t>
          </a:r>
        </a:p>
      </dsp:txBody>
      <dsp:txXfrm>
        <a:off x="1172126" y="2393880"/>
        <a:ext cx="2114937" cy="897246"/>
      </dsp:txXfrm>
    </dsp:sp>
    <dsp:sp modelId="{5658DE46-5811-413E-A1AF-E0EF225DFE96}">
      <dsp:nvSpPr>
        <dsp:cNvPr id="0" name=""/>
        <dsp:cNvSpPr/>
      </dsp:nvSpPr>
      <dsp:spPr>
        <a:xfrm>
          <a:off x="3655575" y="2393880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8D877-089E-4A08-B78D-1F28A7A750C8}">
      <dsp:nvSpPr>
        <dsp:cNvPr id="0" name=""/>
        <dsp:cNvSpPr/>
      </dsp:nvSpPr>
      <dsp:spPr>
        <a:xfrm>
          <a:off x="3843996" y="2582302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DC7E9-74A9-4D10-AAD2-E5F60F0E5B55}">
      <dsp:nvSpPr>
        <dsp:cNvPr id="0" name=""/>
        <dsp:cNvSpPr/>
      </dsp:nvSpPr>
      <dsp:spPr>
        <a:xfrm>
          <a:off x="4745088" y="2393880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Join → Contribute → Recognize → Learn → Connect →   Advocate</a:t>
          </a:r>
        </a:p>
      </dsp:txBody>
      <dsp:txXfrm>
        <a:off x="4745088" y="2393880"/>
        <a:ext cx="2114937" cy="897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C4FF5A-49AC-4E5F-BD5F-7AD9179A4AEA}">
      <dsp:nvSpPr>
        <dsp:cNvPr id="0" name=""/>
        <dsp:cNvSpPr/>
      </dsp:nvSpPr>
      <dsp:spPr>
        <a:xfrm>
          <a:off x="0" y="1407"/>
          <a:ext cx="10515600" cy="5997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1D0FF-4C65-49B2-8AFA-C51AABB2D46E}">
      <dsp:nvSpPr>
        <dsp:cNvPr id="0" name=""/>
        <dsp:cNvSpPr/>
      </dsp:nvSpPr>
      <dsp:spPr>
        <a:xfrm>
          <a:off x="181438" y="136361"/>
          <a:ext cx="329887" cy="3298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56DFA-FDAC-4F49-8151-8CD62DFC7361}">
      <dsp:nvSpPr>
        <dsp:cNvPr id="0" name=""/>
        <dsp:cNvSpPr/>
      </dsp:nvSpPr>
      <dsp:spPr>
        <a:xfrm>
          <a:off x="692764" y="1407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More members = stronger voice &amp; impact</a:t>
          </a:r>
        </a:p>
      </dsp:txBody>
      <dsp:txXfrm>
        <a:off x="692764" y="1407"/>
        <a:ext cx="9822835" cy="599796"/>
      </dsp:txXfrm>
    </dsp:sp>
    <dsp:sp modelId="{58527F45-E194-4FBB-979E-FD42F4CC340D}">
      <dsp:nvSpPr>
        <dsp:cNvPr id="0" name=""/>
        <dsp:cNvSpPr/>
      </dsp:nvSpPr>
      <dsp:spPr>
        <a:xfrm>
          <a:off x="0" y="751152"/>
          <a:ext cx="10515600" cy="5997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49B5E3-D5D6-47FC-A090-D9524C4C805F}">
      <dsp:nvSpPr>
        <dsp:cNvPr id="0" name=""/>
        <dsp:cNvSpPr/>
      </dsp:nvSpPr>
      <dsp:spPr>
        <a:xfrm>
          <a:off x="181438" y="886107"/>
          <a:ext cx="329887" cy="3298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835FF-A41B-4D42-9682-5B346BA9A6C0}">
      <dsp:nvSpPr>
        <dsp:cNvPr id="0" name=""/>
        <dsp:cNvSpPr/>
      </dsp:nvSpPr>
      <dsp:spPr>
        <a:xfrm>
          <a:off x="692764" y="751152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Reinvigorates our base &amp; brings in fresh perspectives</a:t>
          </a:r>
        </a:p>
      </dsp:txBody>
      <dsp:txXfrm>
        <a:off x="692764" y="751152"/>
        <a:ext cx="9822835" cy="599796"/>
      </dsp:txXfrm>
    </dsp:sp>
    <dsp:sp modelId="{D31291B1-A570-4FA8-A72F-B820256DAEC3}">
      <dsp:nvSpPr>
        <dsp:cNvPr id="0" name=""/>
        <dsp:cNvSpPr/>
      </dsp:nvSpPr>
      <dsp:spPr>
        <a:xfrm>
          <a:off x="0" y="1500898"/>
          <a:ext cx="10515600" cy="5997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DC285C-8762-46CE-A1C1-CE79B9338A3E}">
      <dsp:nvSpPr>
        <dsp:cNvPr id="0" name=""/>
        <dsp:cNvSpPr/>
      </dsp:nvSpPr>
      <dsp:spPr>
        <a:xfrm>
          <a:off x="181438" y="1635852"/>
          <a:ext cx="329887" cy="3298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13CDA-A1C1-4E50-8978-AC31CB768A7B}">
      <dsp:nvSpPr>
        <dsp:cNvPr id="0" name=""/>
        <dsp:cNvSpPr/>
      </dsp:nvSpPr>
      <dsp:spPr>
        <a:xfrm>
          <a:off x="692764" y="150089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Components play a key role</a:t>
          </a:r>
        </a:p>
      </dsp:txBody>
      <dsp:txXfrm>
        <a:off x="692764" y="1500898"/>
        <a:ext cx="9822835" cy="599796"/>
      </dsp:txXfrm>
    </dsp:sp>
    <dsp:sp modelId="{791935F5-4B50-4A90-B1A5-72692AB9E2F2}">
      <dsp:nvSpPr>
        <dsp:cNvPr id="0" name=""/>
        <dsp:cNvSpPr/>
      </dsp:nvSpPr>
      <dsp:spPr>
        <a:xfrm>
          <a:off x="0" y="2250643"/>
          <a:ext cx="10515600" cy="5997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F94AC-CDB1-45E7-B8A2-24E14BB9BB53}">
      <dsp:nvSpPr>
        <dsp:cNvPr id="0" name=""/>
        <dsp:cNvSpPr/>
      </dsp:nvSpPr>
      <dsp:spPr>
        <a:xfrm>
          <a:off x="181438" y="2385597"/>
          <a:ext cx="329887" cy="3298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9C3D9-48A2-4305-8CC7-912A90C50CCD}">
      <dsp:nvSpPr>
        <dsp:cNvPr id="0" name=""/>
        <dsp:cNvSpPr/>
      </dsp:nvSpPr>
      <dsp:spPr>
        <a:xfrm>
          <a:off x="692764" y="2250643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Use campaign language &amp; materials</a:t>
          </a:r>
        </a:p>
      </dsp:txBody>
      <dsp:txXfrm>
        <a:off x="692764" y="2250643"/>
        <a:ext cx="9822835" cy="599796"/>
      </dsp:txXfrm>
    </dsp:sp>
    <dsp:sp modelId="{3F56368F-B837-4332-B28F-42EBFC9FEB0B}">
      <dsp:nvSpPr>
        <dsp:cNvPr id="0" name=""/>
        <dsp:cNvSpPr/>
      </dsp:nvSpPr>
      <dsp:spPr>
        <a:xfrm>
          <a:off x="0" y="3000388"/>
          <a:ext cx="10515600" cy="5997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A0175-E2A6-4E06-96C4-72FA7C2B6B23}">
      <dsp:nvSpPr>
        <dsp:cNvPr id="0" name=""/>
        <dsp:cNvSpPr/>
      </dsp:nvSpPr>
      <dsp:spPr>
        <a:xfrm>
          <a:off x="181438" y="3135342"/>
          <a:ext cx="329887" cy="3298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6B062-8DCA-4EFA-870D-56A21E5AC8D5}">
      <dsp:nvSpPr>
        <dsp:cNvPr id="0" name=""/>
        <dsp:cNvSpPr/>
      </dsp:nvSpPr>
      <dsp:spPr>
        <a:xfrm>
          <a:off x="692764" y="300038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Share your CEC story</a:t>
          </a:r>
        </a:p>
      </dsp:txBody>
      <dsp:txXfrm>
        <a:off x="692764" y="3000388"/>
        <a:ext cx="9822835" cy="599796"/>
      </dsp:txXfrm>
    </dsp:sp>
    <dsp:sp modelId="{BA8102FC-B193-4CC3-A302-9EA440E0B602}">
      <dsp:nvSpPr>
        <dsp:cNvPr id="0" name=""/>
        <dsp:cNvSpPr/>
      </dsp:nvSpPr>
      <dsp:spPr>
        <a:xfrm>
          <a:off x="0" y="3750134"/>
          <a:ext cx="10515600" cy="5997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5C4FF-FCEA-4DC7-AE91-847D16D3AE27}">
      <dsp:nvSpPr>
        <dsp:cNvPr id="0" name=""/>
        <dsp:cNvSpPr/>
      </dsp:nvSpPr>
      <dsp:spPr>
        <a:xfrm>
          <a:off x="181438" y="3885088"/>
          <a:ext cx="329887" cy="3298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FB453-6BB5-4ED4-BAB8-0F655706BCCA}">
      <dsp:nvSpPr>
        <dsp:cNvPr id="0" name=""/>
        <dsp:cNvSpPr/>
      </dsp:nvSpPr>
      <dsp:spPr>
        <a:xfrm>
          <a:off x="692764" y="3750134"/>
          <a:ext cx="4732020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- Engage members &amp; invite others</a:t>
          </a:r>
        </a:p>
      </dsp:txBody>
      <dsp:txXfrm>
        <a:off x="692764" y="3750134"/>
        <a:ext cx="4732020" cy="599796"/>
      </dsp:txXfrm>
    </dsp:sp>
    <dsp:sp modelId="{DDFD39A2-3EAF-4D63-8509-2A44BB403F04}">
      <dsp:nvSpPr>
        <dsp:cNvPr id="0" name=""/>
        <dsp:cNvSpPr/>
      </dsp:nvSpPr>
      <dsp:spPr>
        <a:xfrm>
          <a:off x="5424784" y="3750134"/>
          <a:ext cx="509081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Every conversation counts — help our community Grow Together</a:t>
          </a:r>
        </a:p>
      </dsp:txBody>
      <dsp:txXfrm>
        <a:off x="5424784" y="3750134"/>
        <a:ext cx="5090815" cy="599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63CE51-0000-9571-D6A3-BA5C10A9D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D31BB-34CE-4421-0392-F156F753E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F57B-1DCF-4B76-426C-0553029A2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3520D-907A-481A-8942-7BFA971793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E37E-F1A2-2A4D-944E-E152D9F41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BBD16-0C02-45EF-B4CB-D597E10E2EC2}" type="datetimeFigureOut">
              <a:rPr lang="en-US" smtClean="0"/>
              <a:t>7/14/2025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80150E-AEA0-B6CB-E63F-CB17F2C5081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602B0-3091-2144-2BBB-5D267142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852"/>
            <a:ext cx="9144000" cy="30636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E5622-3F8A-DBE7-4800-C4AB2DAF6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4668"/>
            <a:ext cx="9144000" cy="151547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2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A64268-80F4-1B70-B2BA-C4A9A9952F44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F8BF91A5-861E-E2F4-29CE-97A92FB78F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6E0C0EFE-2285-2CDE-55D3-00B18B105E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6D382D74-A7A6-F51B-4B5E-81563F78C0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2AA6469F-AD1F-C37D-D15D-288784317C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5661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817426E7-B341-4A68-BD0D-E7A23780EE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A9ED7346-248B-27EC-8BBA-DFAC52A2B6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E0CF084B-42A8-540E-B9EE-45F3197AF9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FCFB71FE-87B4-5748-E5C4-DFBA68D75E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58130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02F9D2F-5082-DEED-5CB3-36145F66D6A0}"/>
              </a:ext>
            </a:extLst>
          </p:cNvPr>
          <p:cNvSpPr/>
          <p:nvPr userDrawn="1"/>
        </p:nvSpPr>
        <p:spPr>
          <a:xfrm>
            <a:off x="0" y="194270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E1FA2-82A3-6459-041B-48329E4C4B2F}"/>
              </a:ext>
            </a:extLst>
          </p:cNvPr>
          <p:cNvSpPr/>
          <p:nvPr userDrawn="1"/>
        </p:nvSpPr>
        <p:spPr>
          <a:xfrm>
            <a:off x="0" y="2404313"/>
            <a:ext cx="12192000" cy="3731003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17902-E6BD-F1C0-5822-E3DCCA55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A2204-DE87-AFCD-BB59-44103A6EF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9595"/>
            <a:ext cx="5181600" cy="34432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6C3E-540E-0CC3-C3FC-E5DA2105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49593"/>
            <a:ext cx="5181600" cy="34432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DCF0E-7C9D-9C7C-2BFE-20814CCE6B92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2FD48F6-CBCD-ED15-E24A-CD30957FA94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847F045-2C5A-929D-1C95-052E2E6AFA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16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01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96252D-EDEC-905B-587B-A48D88527F2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7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B7A9ED-09A2-3039-6671-A31B67608A5D}"/>
              </a:ext>
            </a:extLst>
          </p:cNvPr>
          <p:cNvSpPr/>
          <p:nvPr userDrawn="1"/>
        </p:nvSpPr>
        <p:spPr>
          <a:xfrm>
            <a:off x="0" y="2890685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7A28A9-F6E1-8622-3038-BC95CD185B22}"/>
              </a:ext>
            </a:extLst>
          </p:cNvPr>
          <p:cNvSpPr/>
          <p:nvPr userDrawn="1"/>
        </p:nvSpPr>
        <p:spPr>
          <a:xfrm>
            <a:off x="0" y="242907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D87D4-F269-B07C-AB87-EAEFED556AC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01C6F-032B-9C16-EB33-47F6FCBB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72B1-6F1B-36D3-05BF-072DB020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D4D5C-CAF1-9D3F-FE93-99A749BE7E9C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1019A5-DD24-B089-CE97-F5DA4B1075B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2C0DBF-A663-5D4A-FF76-EA34B45C2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4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25EBD9-45B5-7672-5772-7749936D54BC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6727436-B0E8-9651-BA6D-4A1FCEA1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CC5F79-768A-8DB3-9C8C-3997E08A8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35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1973CE-D947-3B51-00BB-1633EAD181DD}"/>
              </a:ext>
            </a:extLst>
          </p:cNvPr>
          <p:cNvSpPr/>
          <p:nvPr userDrawn="1"/>
        </p:nvSpPr>
        <p:spPr>
          <a:xfrm>
            <a:off x="0" y="538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0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9A8AD9-AF34-DA05-925B-4228BA0210D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23DCFB2-7599-33EF-B290-2D98DA7B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E12E880-60C1-0575-87AA-420EAAF16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3DF590-918F-C53E-78A1-9AA17A6B65B3}"/>
              </a:ext>
            </a:extLst>
          </p:cNvPr>
          <p:cNvSpPr/>
          <p:nvPr userDrawn="1"/>
        </p:nvSpPr>
        <p:spPr>
          <a:xfrm>
            <a:off x="0" y="585629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6086475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299CD3-728E-0538-38A1-996FD9CB465D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031D34B-3C35-0B5C-5B85-8ED54B24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C7F5016-F949-8285-9162-9CC68501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497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8343331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603" y="736849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4683525" y="3198198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CD1BCD-9256-F759-C25F-D59E418AF653}"/>
              </a:ext>
            </a:extLst>
          </p:cNvPr>
          <p:cNvSpPr/>
          <p:nvPr userDrawn="1"/>
        </p:nvSpPr>
        <p:spPr>
          <a:xfrm>
            <a:off x="407988" y="390617"/>
            <a:ext cx="8070187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5C0F110-C9CA-F75F-5D90-43B87FC9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790" y="736850"/>
            <a:ext cx="7200137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022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0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71" y="736847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650470" y="3198197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28766-44CF-F6E6-6118-CF4AC932B003}"/>
              </a:ext>
            </a:extLst>
          </p:cNvPr>
          <p:cNvSpPr/>
          <p:nvPr userDrawn="1"/>
        </p:nvSpPr>
        <p:spPr>
          <a:xfrm>
            <a:off x="3728620" y="390617"/>
            <a:ext cx="8055391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79536-5AEB-4666-3027-23F4BD7A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8667" y="736848"/>
            <a:ext cx="7661745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1A79AA-16AB-88B3-7461-D4D9DA80675F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545CE3F-1FC2-51B1-37D2-59FCC4114D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F9DA15-3055-39B5-3998-833CC3CA5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97518" y="681037"/>
            <a:ext cx="6254696" cy="51879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B68271B-B80D-04D2-36AF-0ABD5DFC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878"/>
            <a:ext cx="4088907" cy="40631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F4F6E96-4A05-E8DE-E2B1-91F27B71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408890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84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0254D8-39ED-AAEC-7AC8-AB239107376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84B9712-EBDA-81B0-9F6E-DC6236E4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597ED06-BD00-60E3-2145-110E9ACC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1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AD7B7-D22E-F594-39FC-F5D2A71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EF035-98D6-C433-64B6-5C69EBAA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92054C-E070-1379-6088-38921149659F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1646B86-6580-2996-C524-3A6E82B856E7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8" r:id="rId4"/>
    <p:sldLayoutId id="2147483654" r:id="rId5"/>
    <p:sldLayoutId id="2147483661" r:id="rId6"/>
    <p:sldLayoutId id="2147483651" r:id="rId7"/>
    <p:sldLayoutId id="2147483656" r:id="rId8"/>
    <p:sldLayoutId id="2147483660" r:id="rId9"/>
    <p:sldLayoutId id="2147483662" r:id="rId10"/>
    <p:sldLayoutId id="2147483663" r:id="rId11"/>
    <p:sldLayoutId id="2147483652" r:id="rId12"/>
    <p:sldLayoutId id="2147483653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martin@exceptionalchildren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18AC-D918-EEE0-5537-375BDA9CF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/>
              <a:t>CEC Membership Campaign</a:t>
            </a:r>
          </a:p>
        </p:txBody>
      </p:sp>
      <p:pic>
        <p:nvPicPr>
          <p:cNvPr id="5" name="Content Placeholder 4" descr="A black screen with blue text&#10;&#10;AI-generated content may be incorrect.">
            <a:extLst>
              <a:ext uri="{FF2B5EF4-FFF2-40B4-BE49-F238E27FC236}">
                <a16:creationId xmlns:a16="http://schemas.microsoft.com/office/drawing/2014/main" id="{4D59A075-972B-3168-828B-7DD6C9861E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341776" y="2037233"/>
            <a:ext cx="7508448" cy="4092104"/>
          </a:xfrm>
          <a:noFill/>
        </p:spPr>
      </p:pic>
    </p:spTree>
    <p:extLst>
      <p:ext uri="{BB962C8B-B14F-4D97-AF65-F5344CB8AC3E}">
        <p14:creationId xmlns:p14="http://schemas.microsoft.com/office/powerpoint/2010/main" val="388195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/>
              <a:t>Grow Together – Yearlong Membership Campaign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DF01DB7D-F067-9756-D1C8-83818643F2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556428"/>
              </p:ext>
            </p:extLst>
          </p:nvPr>
        </p:nvGraphicFramePr>
        <p:xfrm>
          <a:off x="838200" y="2037233"/>
          <a:ext cx="10515600" cy="4092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 anchor="ctr">
            <a:normAutofit/>
          </a:bodyPr>
          <a:lstStyle/>
          <a:p>
            <a:r>
              <a:t>Why It Matters &amp; How You Can Help</a:t>
            </a: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B799AB87-4E55-78B0-13CE-0562FB6293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238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38ED000-4E92-6030-9A73-60CB9DE76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852"/>
            <a:ext cx="9144000" cy="3063625"/>
          </a:xfrm>
        </p:spPr>
        <p:txBody>
          <a:bodyPr anchor="b"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D491A-AFDE-069B-944D-DB67CA9FF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4668"/>
            <a:ext cx="9144000" cy="1515479"/>
          </a:xfrm>
        </p:spPr>
        <p:txBody>
          <a:bodyPr>
            <a:normAutofit/>
          </a:bodyPr>
          <a:lstStyle/>
          <a:p>
            <a:r>
              <a:rPr lang="en-US" dirty="0"/>
              <a:t>Louise Martin</a:t>
            </a:r>
            <a:br>
              <a:rPr lang="en-US" dirty="0"/>
            </a:br>
            <a:r>
              <a:rPr lang="en-US" dirty="0"/>
              <a:t>Sr. Manager, Membership Operations</a:t>
            </a:r>
            <a:br>
              <a:rPr lang="en-US" dirty="0"/>
            </a:br>
            <a:r>
              <a:rPr lang="en-US" dirty="0">
                <a:hlinkClick r:id="rId2"/>
              </a:rPr>
              <a:t>lmartin@exceptionalchildren.org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030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C BRAND COLORS">
      <a:dk1>
        <a:sysClr val="windowText" lastClr="000000"/>
      </a:dk1>
      <a:lt1>
        <a:sysClr val="window" lastClr="FFFFFF"/>
      </a:lt1>
      <a:dk2>
        <a:srgbClr val="04305C"/>
      </a:dk2>
      <a:lt2>
        <a:srgbClr val="EFEFEF"/>
      </a:lt2>
      <a:accent1>
        <a:srgbClr val="04305C"/>
      </a:accent1>
      <a:accent2>
        <a:srgbClr val="00539B"/>
      </a:accent2>
      <a:accent3>
        <a:srgbClr val="BF311A"/>
      </a:accent3>
      <a:accent4>
        <a:srgbClr val="5EA157"/>
      </a:accent4>
      <a:accent5>
        <a:srgbClr val="EA7229"/>
      </a:accent5>
      <a:accent6>
        <a:srgbClr val="995FA3"/>
      </a:accent6>
      <a:hlink>
        <a:srgbClr val="00539B"/>
      </a:hlink>
      <a:folHlink>
        <a:srgbClr val="04305C"/>
      </a:folHlink>
    </a:clrScheme>
    <a:fontScheme name="CEC BRAND">
      <a:majorFont>
        <a:latin typeface="Heebo ExtraBold"/>
        <a:ea typeface=""/>
        <a:cs typeface=""/>
      </a:majorFont>
      <a:minorFont>
        <a:latin typeface="Hee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_8 SECC Townhall DRAFT" id="{D3A057AA-60DB-4A4D-9431-8470D126F6C0}" vid="{1A33AAD2-DCA7-4DA5-B9F0-C11160677F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7e65b1-c2a8-44b8-81d9-7882bc18dec3" xsi:nil="true"/>
    <lcf76f155ced4ddcb4097134ff3c332f xmlns="55d90b30-3abf-45d6-a953-62c750a1e83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7FCBF9BB59348B8D65BA922C1F98B" ma:contentTypeVersion="19" ma:contentTypeDescription="Create a new document." ma:contentTypeScope="" ma:versionID="afd7f6c2e76d078ae28fde0a2b3cd5f0">
  <xsd:schema xmlns:xsd="http://www.w3.org/2001/XMLSchema" xmlns:xs="http://www.w3.org/2001/XMLSchema" xmlns:p="http://schemas.microsoft.com/office/2006/metadata/properties" xmlns:ns2="55d90b30-3abf-45d6-a953-62c750a1e836" xmlns:ns3="a27e65b1-c2a8-44b8-81d9-7882bc18dec3" targetNamespace="http://schemas.microsoft.com/office/2006/metadata/properties" ma:root="true" ma:fieldsID="91893bc5f93591398a69352252307b3b" ns2:_="" ns3:_="">
    <xsd:import namespace="55d90b30-3abf-45d6-a953-62c750a1e836"/>
    <xsd:import namespace="a27e65b1-c2a8-44b8-81d9-7882bc18d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90b30-3abf-45d6-a953-62c750a1e8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89e0dcc-075b-4be2-a307-94eac9fb4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65b1-c2a8-44b8-81d9-7882bc18d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45d29f-fb3e-4a65-81b0-fe23f878fada}" ma:internalName="TaxCatchAll" ma:showField="CatchAllData" ma:web="a27e65b1-c2a8-44b8-81d9-7882bc18de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DE1040-B653-4EBE-B316-DEF93F956EA3}">
  <ds:schemaRefs>
    <ds:schemaRef ds:uri="http://schemas.microsoft.com/office/2006/metadata/properties"/>
    <ds:schemaRef ds:uri="http://schemas.microsoft.com/office/infopath/2007/PartnerControls"/>
    <ds:schemaRef ds:uri="a27e65b1-c2a8-44b8-81d9-7882bc18dec3"/>
    <ds:schemaRef ds:uri="55d90b30-3abf-45d6-a953-62c750a1e836"/>
  </ds:schemaRefs>
</ds:datastoreItem>
</file>

<file path=customXml/itemProps2.xml><?xml version="1.0" encoding="utf-8"?>
<ds:datastoreItem xmlns:ds="http://schemas.openxmlformats.org/officeDocument/2006/customXml" ds:itemID="{639D6607-3EBA-42A7-B70B-45FFD1831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98493F-1350-4EC5-A631-65DE90BD97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d90b30-3abf-45d6-a953-62c750a1e836"/>
    <ds:schemaRef ds:uri="a27e65b1-c2a8-44b8-81d9-7882bc18de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[TEMPLATE] THE NEW CEC BRANDED POWERPOINT (Updated 11.5.24)</Template>
  <TotalTime>18</TotalTime>
  <Words>121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Heebo</vt:lpstr>
      <vt:lpstr>Heebo ExtraBold</vt:lpstr>
      <vt:lpstr>Office Theme</vt:lpstr>
      <vt:lpstr>CEC Membership Campaign</vt:lpstr>
      <vt:lpstr>Grow Together – Yearlong Membership Campaign</vt:lpstr>
      <vt:lpstr>Why It Matters &amp; How You Can Help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Louise Martin</dc:creator>
  <cp:lastModifiedBy>Louise Martin</cp:lastModifiedBy>
  <cp:revision>3</cp:revision>
  <dcterms:created xsi:type="dcterms:W3CDTF">2025-07-11T19:35:31Z</dcterms:created>
  <dcterms:modified xsi:type="dcterms:W3CDTF">2025-07-14T15:43:40Z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0x0101003E77FCBF9BB59348B8D65BA922C1F98B</vt:lpwstr>
  </property>
  <property fmtid="{D5CDD505-2E9C-101B-9397-08002B2CF9AE}" pid="3" name="MediaServiceImageTags">
    <vt:lpwstr/>
  </property>
</Properties>
</file>