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0"/>
  </p:handoutMasterIdLst>
  <p:sldIdLst>
    <p:sldId id="256" r:id="rId4"/>
    <p:sldId id="273" r:id="rId5"/>
    <p:sldId id="271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B"/>
    <a:srgbClr val="04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4"/>
    <p:restoredTop sz="94689"/>
  </p:normalViewPr>
  <p:slideViewPr>
    <p:cSldViewPr snapToGrid="0">
      <p:cViewPr varScale="1">
        <p:scale>
          <a:sx n="105" d="100"/>
          <a:sy n="105" d="100"/>
        </p:scale>
        <p:origin x="9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7/7/2025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80150E-AEA0-B6CB-E63F-CB17F2C5081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A64268-80F4-1B70-B2BA-C4A9A9952F44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F8BF91A5-861E-E2F4-29CE-97A92FB78F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6E0C0EFE-2285-2CDE-55D3-00B18B105E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6D382D74-A7A6-F51B-4B5E-81563F78C0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AA6469F-AD1F-C37D-D15D-288784317C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66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17426E7-B341-4A68-BD0D-E7A23780EE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9ED7346-248B-27EC-8BBA-DFAC52A2B6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E0CF084B-42A8-540E-B9EE-45F3197AF9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FCFB71FE-87B4-5748-E5C4-DFBA68D75E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813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2F9D2F-5082-DEED-5CB3-36145F66D6A0}"/>
              </a:ext>
            </a:extLst>
          </p:cNvPr>
          <p:cNvSpPr/>
          <p:nvPr userDrawn="1"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E1FA2-82A3-6459-041B-48329E4C4B2F}"/>
              </a:ext>
            </a:extLst>
          </p:cNvPr>
          <p:cNvSpPr/>
          <p:nvPr userDrawn="1"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17902-E6BD-F1C0-5822-E3DCCA55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9595"/>
            <a:ext cx="5181600" cy="34432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9593"/>
            <a:ext cx="5181600" cy="34432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DCF0E-7C9D-9C7C-2BFE-20814CCE6B92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2FD48F6-CBCD-ED15-E24A-CD30957FA94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847F045-2C5A-929D-1C95-052E2E6AFA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96252D-EDEC-905B-587B-A48D88527F2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B7A9ED-09A2-3039-6671-A31B67608A5D}"/>
              </a:ext>
            </a:extLst>
          </p:cNvPr>
          <p:cNvSpPr/>
          <p:nvPr userDrawn="1"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A28A9-F6E1-8622-3038-BC95CD185B22}"/>
              </a:ext>
            </a:extLst>
          </p:cNvPr>
          <p:cNvSpPr/>
          <p:nvPr userDrawn="1"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87D4-F269-B07C-AB87-EAEFED556AC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D4D5C-CAF1-9D3F-FE93-99A749BE7E9C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1019A5-DD24-B089-CE97-F5DA4B1075B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C0DBF-A663-5D4A-FF76-EA34B45C2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25EBD9-45B5-7672-5772-7749936D54BC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6727436-B0E8-9651-BA6D-4A1FCEA1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CC5F79-768A-8DB3-9C8C-3997E08A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35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1973CE-D947-3B51-00BB-1633EAD181DD}"/>
              </a:ext>
            </a:extLst>
          </p:cNvPr>
          <p:cNvSpPr/>
          <p:nvPr userDrawn="1"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9A8AD9-AF34-DA05-925B-4228BA0210D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23DCFB2-7599-33EF-B290-2D98DA7B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12E880-60C1-0575-87AA-420EAAF1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3DF590-918F-C53E-78A1-9AA17A6B65B3}"/>
              </a:ext>
            </a:extLst>
          </p:cNvPr>
          <p:cNvSpPr/>
          <p:nvPr userDrawn="1"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299CD3-728E-0538-38A1-996FD9CB465D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031D34B-3C35-0B5C-5B85-8ED54B24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C7F5016-F949-8285-9162-9CC68501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603" y="736849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CD1BCD-9256-F759-C25F-D59E418AF653}"/>
              </a:ext>
            </a:extLst>
          </p:cNvPr>
          <p:cNvSpPr/>
          <p:nvPr userDrawn="1"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5C0F110-C9CA-F75F-5D90-43B87FC9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790" y="736850"/>
            <a:ext cx="7200137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22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28766-44CF-F6E6-6118-CF4AC932B003}"/>
              </a:ext>
            </a:extLst>
          </p:cNvPr>
          <p:cNvSpPr/>
          <p:nvPr userDrawn="1"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1A79AA-16AB-88B3-7461-D4D9DA80675F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545CE3F-1FC2-51B1-37D2-59FCC4114D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F9DA15-3055-39B5-3998-833CC3CA5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97518" y="681037"/>
            <a:ext cx="6254696" cy="5187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B68271B-B80D-04D2-36AF-0ABD5DFC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F4F6E96-4A05-E8DE-E2B1-91F27B71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0254D8-39ED-AAEC-7AC8-AB239107376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84B9712-EBDA-81B0-9F6E-DC6236E4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597ED06-BD00-60E3-2145-110E9ACC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92054C-E070-1379-6088-38921149659F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646B86-6580-2996-C524-3A6E82B856E7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8" r:id="rId4"/>
    <p:sldLayoutId id="2147483654" r:id="rId5"/>
    <p:sldLayoutId id="2147483661" r:id="rId6"/>
    <p:sldLayoutId id="2147483651" r:id="rId7"/>
    <p:sldLayoutId id="2147483656" r:id="rId8"/>
    <p:sldLayoutId id="2147483660" r:id="rId9"/>
    <p:sldLayoutId id="2147483662" r:id="rId10"/>
    <p:sldLayoutId id="2147483663" r:id="rId11"/>
    <p:sldLayoutId id="2147483652" r:id="rId12"/>
    <p:sldLayoutId id="2147483653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TEDCommunication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/>
              <a:t>Streamlining Your Division’s Communication: TED’s Story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Monique Pinczynski, Assistant Professor</a:t>
            </a:r>
          </a:p>
          <a:p>
            <a:r>
              <a:rPr lang="en-US" dirty="0"/>
              <a:t>Boise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32E3C0-1C64-CDB5-5987-9EA75CDC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  <p:pic>
        <p:nvPicPr>
          <p:cNvPr id="1026" name="Picture 2" descr="Inside Nevada football's misery on Boise State's blue turf">
            <a:extLst>
              <a:ext uri="{FF2B5EF4-FFF2-40B4-BE49-F238E27FC236}">
                <a16:creationId xmlns:a16="http://schemas.microsoft.com/office/drawing/2014/main" id="{F4B4321C-09B8-AFD8-0E64-8550E088D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81" y="1399589"/>
            <a:ext cx="2780356" cy="15618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UNLV Rebels - Wikipedia">
            <a:extLst>
              <a:ext uri="{FF2B5EF4-FFF2-40B4-BE49-F238E27FC236}">
                <a16:creationId xmlns:a16="http://schemas.microsoft.com/office/drawing/2014/main" id="{B45CDA7E-CD38-DA32-2BC0-3B196C49B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82" y="1645787"/>
            <a:ext cx="2536818" cy="14569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UNC Charlotte announces major changes to DEI offices and programs | News |  ninertimes.com">
            <a:extLst>
              <a:ext uri="{FF2B5EF4-FFF2-40B4-BE49-F238E27FC236}">
                <a16:creationId xmlns:a16="http://schemas.microsoft.com/office/drawing/2014/main" id="{BA14B10B-D1C5-9614-08EB-211177C61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458" y="1250291"/>
            <a:ext cx="2477521" cy="1860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 descr="A logo with green text&#10;&#10;AI-generated content may be incorrect.">
            <a:extLst>
              <a:ext uri="{FF2B5EF4-FFF2-40B4-BE49-F238E27FC236}">
                <a16:creationId xmlns:a16="http://schemas.microsoft.com/office/drawing/2014/main" id="{25DE985F-C4DE-8137-BD23-45D7F3D29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730" y="3946802"/>
            <a:ext cx="4072270" cy="2089074"/>
          </a:xfrm>
          <a:prstGeom prst="rect">
            <a:avLst/>
          </a:prstGeom>
        </p:spPr>
      </p:pic>
      <p:pic>
        <p:nvPicPr>
          <p:cNvPr id="1032" name="Picture 8" descr="How Marketing Communications Plans Convey DEI Strategy">
            <a:extLst>
              <a:ext uri="{FF2B5EF4-FFF2-40B4-BE49-F238E27FC236}">
                <a16:creationId xmlns:a16="http://schemas.microsoft.com/office/drawing/2014/main" id="{B29DEB35-429E-CFE2-30F8-8B07A5BF3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446" y="3747307"/>
            <a:ext cx="3696288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33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2732459-BE95-76C8-5ACA-50E9FFE24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 Initiative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3A732D-8030-C703-1BA5-B4A3C0B7B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was a common topic in board meetings</a:t>
            </a:r>
          </a:p>
          <a:p>
            <a:r>
              <a:rPr lang="en-US" dirty="0"/>
              <a:t>No dedicated communications committee or communication structure</a:t>
            </a:r>
          </a:p>
          <a:p>
            <a:r>
              <a:rPr lang="en-US" dirty="0"/>
              <a:t>Partnered with another board member to propose new committee in November 2024</a:t>
            </a:r>
          </a:p>
          <a:p>
            <a:r>
              <a:rPr lang="en-US" dirty="0"/>
              <a:t>Ad hoc committee was approved for one year</a:t>
            </a:r>
          </a:p>
          <a:p>
            <a:r>
              <a:rPr lang="en-US" dirty="0"/>
              <a:t>Work began right after that</a:t>
            </a:r>
          </a:p>
          <a:p>
            <a:r>
              <a:rPr lang="en-US" dirty="0"/>
              <a:t>7 months in</a:t>
            </a:r>
          </a:p>
        </p:txBody>
      </p:sp>
    </p:spTree>
    <p:extLst>
      <p:ext uri="{BB962C8B-B14F-4D97-AF65-F5344CB8AC3E}">
        <p14:creationId xmlns:p14="http://schemas.microsoft.com/office/powerpoint/2010/main" val="53341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0AD9-C7C4-D08F-2E37-424649F71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8E2F9C-7975-07BA-2F6C-B01114B4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0DB7A-60C5-E16A-928F-4F5EA1346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Assessed communication methods and outputs</a:t>
            </a:r>
          </a:p>
          <a:p>
            <a:pPr lvl="1"/>
            <a:r>
              <a:rPr lang="en-US" dirty="0"/>
              <a:t>Wow finding: We have 15 TED affiliated social media accounts</a:t>
            </a:r>
          </a:p>
          <a:p>
            <a:r>
              <a:rPr lang="en-US" dirty="0"/>
              <a:t>Managed TED social media accounts and increased posts</a:t>
            </a:r>
          </a:p>
          <a:p>
            <a:r>
              <a:rPr lang="en-US" dirty="0"/>
              <a:t>Created a communication guide for the organization</a:t>
            </a:r>
          </a:p>
          <a:p>
            <a:r>
              <a:rPr lang="en-US" dirty="0"/>
              <a:t>Recruited committee members</a:t>
            </a:r>
          </a:p>
          <a:p>
            <a:pPr lvl="1"/>
            <a:r>
              <a:rPr lang="en-US" dirty="0"/>
              <a:t>Took inventory of every TED website page</a:t>
            </a:r>
          </a:p>
          <a:p>
            <a:pPr lvl="1"/>
            <a:r>
              <a:rPr lang="en-US" dirty="0"/>
              <a:t>Worked with membership committee to start a quarterly coffee chat</a:t>
            </a:r>
          </a:p>
          <a:p>
            <a:pPr lvl="1"/>
            <a:r>
              <a:rPr lang="en-US" dirty="0"/>
              <a:t>Supported TESE social media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AC769-6CD3-37C6-9E97-C70C0CE3B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A7D3FF-2888-A752-E37C-29425C475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B90E7B-A801-267F-2A14-55FA296E3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members/committees know how to use different communication tools</a:t>
            </a:r>
          </a:p>
          <a:p>
            <a:pPr lvl="1"/>
            <a:r>
              <a:rPr lang="en-US" dirty="0"/>
              <a:t>Some did not know that many tools existed</a:t>
            </a:r>
          </a:p>
          <a:p>
            <a:r>
              <a:rPr lang="en-US" dirty="0"/>
              <a:t>Getting closer to consistent branding – hard to reach some SIGs</a:t>
            </a:r>
          </a:p>
          <a:p>
            <a:r>
              <a:rPr lang="en-US" dirty="0"/>
              <a:t>Increased social media presence and engagement</a:t>
            </a:r>
          </a:p>
          <a:p>
            <a:r>
              <a:rPr lang="en-US" dirty="0"/>
              <a:t>Slowly moving through website updates with support</a:t>
            </a:r>
          </a:p>
          <a:p>
            <a:r>
              <a:rPr lang="en-US" dirty="0"/>
              <a:t>Will continue to track engagement on emails, website, social media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4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147B42-EE0B-17FB-BC87-A15C3AD9C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40367D-6E67-1395-2AC4-86FC5423F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at </a:t>
            </a:r>
            <a:r>
              <a:rPr lang="en-US" dirty="0">
                <a:hlinkClick r:id="rId2"/>
              </a:rPr>
              <a:t>tinyurl.com/TEDCommunication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5535F-D362-B4BE-C9C9-EF2090643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TED Communications Committee Proposal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TED Communications Guidelines/Resources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TED Website Inventory</a:t>
            </a:r>
          </a:p>
        </p:txBody>
      </p:sp>
    </p:spTree>
    <p:extLst>
      <p:ext uri="{BB962C8B-B14F-4D97-AF65-F5344CB8AC3E}">
        <p14:creationId xmlns:p14="http://schemas.microsoft.com/office/powerpoint/2010/main" val="55417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C BRAND COLORS">
      <a:dk1>
        <a:sysClr val="windowText" lastClr="000000"/>
      </a:dk1>
      <a:lt1>
        <a:sysClr val="window" lastClr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CEC BRAND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_8 SECC Townhall DRAFT" id="{D3A057AA-60DB-4A4D-9431-8470D126F6C0}" vid="{1A33AAD2-DCA7-4DA5-B9F0-C11160677F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02B22C-BF32-41A3-955B-F1D55AF68562}"/>
</file>

<file path=customXml/itemProps2.xml><?xml version="1.0" encoding="utf-8"?>
<ds:datastoreItem xmlns:ds="http://schemas.openxmlformats.org/officeDocument/2006/customXml" ds:itemID="{639D6607-3EBA-42A7-B70B-45FFD1831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861BD-067F-4233-AD47-C680381739F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955</TotalTime>
  <Words>194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Heebo</vt:lpstr>
      <vt:lpstr>Heebo ExtraBold</vt:lpstr>
      <vt:lpstr>Office Theme</vt:lpstr>
      <vt:lpstr>Streamlining Your Division’s Communication: TED’s Story</vt:lpstr>
      <vt:lpstr>About Me</vt:lpstr>
      <vt:lpstr>Communications Initiative</vt:lpstr>
      <vt:lpstr>Our Work</vt:lpstr>
      <vt:lpstr>Impact</vt:lpstr>
      <vt:lpstr>Resources at tinyurl.com/TEDCommunication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Monique Pinczynski</dc:creator>
  <cp:lastModifiedBy>Caroline Schwartz</cp:lastModifiedBy>
  <cp:revision>2</cp:revision>
  <dcterms:created xsi:type="dcterms:W3CDTF">2025-07-07T20:07:28Z</dcterms:created>
  <dcterms:modified xsi:type="dcterms:W3CDTF">2025-07-08T13:17:03Z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