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3"/>
    <p:sldMasterId id="2147483677" r:id="rId4"/>
    <p:sldMasterId id="2147483701" r:id="rId5"/>
    <p:sldMasterId id="2147483659" r:id="rId6"/>
    <p:sldMasterId id="2147483660" r:id="rId7"/>
  </p:sldMasterIdLst>
  <p:notesMasterIdLst>
    <p:notesMasterId r:id="rId114"/>
  </p:notesMasterIdLst>
  <p:handoutMasterIdLst>
    <p:handoutMasterId r:id="rId115"/>
  </p:handoutMasterIdLst>
  <p:sldIdLst>
    <p:sldId id="256" r:id="rId8"/>
    <p:sldId id="302" r:id="rId9"/>
    <p:sldId id="303"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58" r:id="rId99"/>
    <p:sldId id="347" r:id="rId100"/>
    <p:sldId id="359" r:id="rId101"/>
    <p:sldId id="360" r:id="rId102"/>
    <p:sldId id="349" r:id="rId103"/>
    <p:sldId id="350" r:id="rId104"/>
    <p:sldId id="351" r:id="rId105"/>
    <p:sldId id="352" r:id="rId106"/>
    <p:sldId id="353" r:id="rId107"/>
    <p:sldId id="354" r:id="rId108"/>
    <p:sldId id="356" r:id="rId109"/>
    <p:sldId id="355" r:id="rId110"/>
    <p:sldId id="361" r:id="rId111"/>
    <p:sldId id="362" r:id="rId112"/>
    <p:sldId id="357"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07D80E-F425-4F0B-B5B9-7B251B351233}" v="33" dt="2024-08-02T03:50:42.062"/>
    <p1510:client id="{2F3112F2-E3BE-465A-B2A6-229CDBD51791}" v="71" dt="2024-08-02T12:29:06.9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viewProps" Target="viewProps.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3.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theme" Target="theme/theme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4.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notesMaster" Target="notesMasters/notesMaster1.xml"/><Relationship Id="rId119" Type="http://schemas.openxmlformats.org/officeDocument/2006/relationships/tableStyles" Target="tableStyles.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2.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microsoft.com/office/2016/11/relationships/changesInfo" Target="changesInfos/changesInfo1.xml"/><Relationship Id="rId7" Type="http://schemas.openxmlformats.org/officeDocument/2006/relationships/slideMaster" Target="slideMasters/slideMaster5.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handoutMaster" Target="handoutMasters/handoutMaster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microsoft.com/office/2015/10/relationships/revisionInfo" Target="revisionInfo.xml"/><Relationship Id="rId3" Type="http://schemas.openxmlformats.org/officeDocument/2006/relationships/slideMaster" Target="slideMasters/slideMaster1.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nan Meyers" userId="159bac77-168b-4277-addb-55d73c2c86aa" providerId="ADAL" clId="{2F3112F2-E3BE-465A-B2A6-229CDBD51791}"/>
    <pc:docChg chg="custSel addSld modSld sldOrd">
      <pc:chgData name="Brannan Meyers" userId="159bac77-168b-4277-addb-55d73c2c86aa" providerId="ADAL" clId="{2F3112F2-E3BE-465A-B2A6-229CDBD51791}" dt="2024-08-02T12:29:06.953" v="593" actId="1076"/>
      <pc:docMkLst>
        <pc:docMk/>
      </pc:docMkLst>
      <pc:sldChg chg="ord">
        <pc:chgData name="Brannan Meyers" userId="159bac77-168b-4277-addb-55d73c2c86aa" providerId="ADAL" clId="{2F3112F2-E3BE-465A-B2A6-229CDBD51791}" dt="2024-08-02T11:28:47.978" v="3"/>
        <pc:sldMkLst>
          <pc:docMk/>
          <pc:sldMk cId="635062521" sldId="347"/>
        </pc:sldMkLst>
      </pc:sldChg>
      <pc:sldChg chg="add">
        <pc:chgData name="Brannan Meyers" userId="159bac77-168b-4277-addb-55d73c2c86aa" providerId="ADAL" clId="{2F3112F2-E3BE-465A-B2A6-229CDBD51791}" dt="2024-08-02T11:28:39.904" v="1"/>
        <pc:sldMkLst>
          <pc:docMk/>
          <pc:sldMk cId="3753619672" sldId="358"/>
        </pc:sldMkLst>
      </pc:sldChg>
      <pc:sldChg chg="addSp delSp modSp add mod">
        <pc:chgData name="Brannan Meyers" userId="159bac77-168b-4277-addb-55d73c2c86aa" providerId="ADAL" clId="{2F3112F2-E3BE-465A-B2A6-229CDBD51791}" dt="2024-08-02T12:29:06.953" v="593" actId="1076"/>
        <pc:sldMkLst>
          <pc:docMk/>
          <pc:sldMk cId="308938837" sldId="359"/>
        </pc:sldMkLst>
        <pc:spChg chg="mod">
          <ac:chgData name="Brannan Meyers" userId="159bac77-168b-4277-addb-55d73c2c86aa" providerId="ADAL" clId="{2F3112F2-E3BE-465A-B2A6-229CDBD51791}" dt="2024-08-02T12:25:53.245" v="552" actId="207"/>
          <ac:spMkLst>
            <pc:docMk/>
            <pc:sldMk cId="308938837" sldId="359"/>
            <ac:spMk id="4" creationId="{38462E1B-E514-641F-2543-DD275EA02E12}"/>
          </ac:spMkLst>
        </pc:spChg>
        <pc:spChg chg="add mod">
          <ac:chgData name="Brannan Meyers" userId="159bac77-168b-4277-addb-55d73c2c86aa" providerId="ADAL" clId="{2F3112F2-E3BE-465A-B2A6-229CDBD51791}" dt="2024-08-02T12:26:54.185" v="564" actId="20577"/>
          <ac:spMkLst>
            <pc:docMk/>
            <pc:sldMk cId="308938837" sldId="359"/>
            <ac:spMk id="6" creationId="{074B90C6-78DF-25D3-173A-959CAB0658D4}"/>
          </ac:spMkLst>
        </pc:spChg>
        <pc:spChg chg="add mod">
          <ac:chgData name="Brannan Meyers" userId="159bac77-168b-4277-addb-55d73c2c86aa" providerId="ADAL" clId="{2F3112F2-E3BE-465A-B2A6-229CDBD51791}" dt="2024-08-02T12:29:06.953" v="593" actId="1076"/>
          <ac:spMkLst>
            <pc:docMk/>
            <pc:sldMk cId="308938837" sldId="359"/>
            <ac:spMk id="7" creationId="{F9069312-0D71-5002-66EC-302427E5FF64}"/>
          </ac:spMkLst>
        </pc:spChg>
        <pc:spChg chg="mod">
          <ac:chgData name="Brannan Meyers" userId="159bac77-168b-4277-addb-55d73c2c86aa" providerId="ADAL" clId="{2F3112F2-E3BE-465A-B2A6-229CDBD51791}" dt="2024-08-02T12:26:36.664" v="561" actId="1076"/>
          <ac:spMkLst>
            <pc:docMk/>
            <pc:sldMk cId="308938837" sldId="359"/>
            <ac:spMk id="10" creationId="{DFD91632-FD81-7AE5-AC66-918B0353A0AC}"/>
          </ac:spMkLst>
        </pc:spChg>
        <pc:picChg chg="del mod">
          <ac:chgData name="Brannan Meyers" userId="159bac77-168b-4277-addb-55d73c2c86aa" providerId="ADAL" clId="{2F3112F2-E3BE-465A-B2A6-229CDBD51791}" dt="2024-08-02T12:22:56.639" v="536" actId="478"/>
          <ac:picMkLst>
            <pc:docMk/>
            <pc:sldMk cId="308938837" sldId="359"/>
            <ac:picMk id="3" creationId="{B4D56795-4DEC-BFBD-BDEA-1CB893DDFAFA}"/>
          </ac:picMkLst>
        </pc:picChg>
        <pc:picChg chg="add mod">
          <ac:chgData name="Brannan Meyers" userId="159bac77-168b-4277-addb-55d73c2c86aa" providerId="ADAL" clId="{2F3112F2-E3BE-465A-B2A6-229CDBD51791}" dt="2024-08-02T12:23:03.759" v="540" actId="1076"/>
          <ac:picMkLst>
            <pc:docMk/>
            <pc:sldMk cId="308938837" sldId="359"/>
            <ac:picMk id="5" creationId="{CD49CE7F-3947-1271-8E98-98862C16A2F7}"/>
          </ac:picMkLst>
        </pc:picChg>
      </pc:sldChg>
      <pc:sldChg chg="add">
        <pc:chgData name="Brannan Meyers" userId="159bac77-168b-4277-addb-55d73c2c86aa" providerId="ADAL" clId="{2F3112F2-E3BE-465A-B2A6-229CDBD51791}" dt="2024-08-02T11:29:28.400" v="5" actId="2890"/>
        <pc:sldMkLst>
          <pc:docMk/>
          <pc:sldMk cId="2929956686" sldId="360"/>
        </pc:sldMkLst>
      </pc:sldChg>
      <pc:sldChg chg="modSp add mod ord">
        <pc:chgData name="Brannan Meyers" userId="159bac77-168b-4277-addb-55d73c2c86aa" providerId="ADAL" clId="{2F3112F2-E3BE-465A-B2A6-229CDBD51791}" dt="2024-08-02T11:47:05.589" v="524" actId="1076"/>
        <pc:sldMkLst>
          <pc:docMk/>
          <pc:sldMk cId="3627486972" sldId="361"/>
        </pc:sldMkLst>
        <pc:spChg chg="mod">
          <ac:chgData name="Brannan Meyers" userId="159bac77-168b-4277-addb-55d73c2c86aa" providerId="ADAL" clId="{2F3112F2-E3BE-465A-B2A6-229CDBD51791}" dt="2024-08-02T11:47:05.589" v="524" actId="1076"/>
          <ac:spMkLst>
            <pc:docMk/>
            <pc:sldMk cId="3627486972" sldId="361"/>
            <ac:spMk id="2" creationId="{D6F83744-0BF4-31BF-768C-74C5B4E36E7E}"/>
          </ac:spMkLst>
        </pc:spChg>
        <pc:spChg chg="mod">
          <ac:chgData name="Brannan Meyers" userId="159bac77-168b-4277-addb-55d73c2c86aa" providerId="ADAL" clId="{2F3112F2-E3BE-465A-B2A6-229CDBD51791}" dt="2024-08-02T11:46:59.993" v="523" actId="1076"/>
          <ac:spMkLst>
            <pc:docMk/>
            <pc:sldMk cId="3627486972" sldId="361"/>
            <ac:spMk id="4" creationId="{690567BA-4630-873B-04E9-B0D99F99D1EF}"/>
          </ac:spMkLst>
        </pc:spChg>
      </pc:sldChg>
      <pc:sldChg chg="addSp delSp modSp add mod">
        <pc:chgData name="Brannan Meyers" userId="159bac77-168b-4277-addb-55d73c2c86aa" providerId="ADAL" clId="{2F3112F2-E3BE-465A-B2A6-229CDBD51791}" dt="2024-08-02T11:48:09.323" v="532" actId="20577"/>
        <pc:sldMkLst>
          <pc:docMk/>
          <pc:sldMk cId="1994910902" sldId="362"/>
        </pc:sldMkLst>
        <pc:spChg chg="del mod">
          <ac:chgData name="Brannan Meyers" userId="159bac77-168b-4277-addb-55d73c2c86aa" providerId="ADAL" clId="{2F3112F2-E3BE-465A-B2A6-229CDBD51791}" dt="2024-08-02T11:42:47.977" v="380" actId="478"/>
          <ac:spMkLst>
            <pc:docMk/>
            <pc:sldMk cId="1994910902" sldId="362"/>
            <ac:spMk id="2" creationId="{D6F83744-0BF4-31BF-768C-74C5B4E36E7E}"/>
          </ac:spMkLst>
        </pc:spChg>
        <pc:spChg chg="mod">
          <ac:chgData name="Brannan Meyers" userId="159bac77-168b-4277-addb-55d73c2c86aa" providerId="ADAL" clId="{2F3112F2-E3BE-465A-B2A6-229CDBD51791}" dt="2024-08-02T11:46:15.054" v="522" actId="33524"/>
          <ac:spMkLst>
            <pc:docMk/>
            <pc:sldMk cId="1994910902" sldId="362"/>
            <ac:spMk id="4" creationId="{690567BA-4630-873B-04E9-B0D99F99D1EF}"/>
          </ac:spMkLst>
        </pc:spChg>
        <pc:spChg chg="add del mod">
          <ac:chgData name="Brannan Meyers" userId="159bac77-168b-4277-addb-55d73c2c86aa" providerId="ADAL" clId="{2F3112F2-E3BE-465A-B2A6-229CDBD51791}" dt="2024-08-02T11:42:57.155" v="381" actId="478"/>
          <ac:spMkLst>
            <pc:docMk/>
            <pc:sldMk cId="1994910902" sldId="362"/>
            <ac:spMk id="5" creationId="{D6F2883C-1A4F-3A5B-8869-FA2EDDDBEC08}"/>
          </ac:spMkLst>
        </pc:spChg>
        <pc:spChg chg="add mod">
          <ac:chgData name="Brannan Meyers" userId="159bac77-168b-4277-addb-55d73c2c86aa" providerId="ADAL" clId="{2F3112F2-E3BE-465A-B2A6-229CDBD51791}" dt="2024-08-02T11:48:09.323" v="532" actId="20577"/>
          <ac:spMkLst>
            <pc:docMk/>
            <pc:sldMk cId="1994910902" sldId="362"/>
            <ac:spMk id="7" creationId="{339949BB-9A89-6BE5-C5CF-A0DA206A292F}"/>
          </ac:spMkLst>
        </pc:spChg>
      </pc:sldChg>
    </pc:docChg>
  </pc:docChgLst>
  <pc:docChgLst>
    <pc:chgData name="Danielle Wieczorek" userId="9a96e071-6b8f-4b97-a20d-1ca3bde3478f" providerId="ADAL" clId="{2C07D80E-F425-4F0B-B5B9-7B251B351233}"/>
    <pc:docChg chg="undo redo custSel addSld delSld modSld sldOrd addMainMaster delMainMaster modMainMaster">
      <pc:chgData name="Danielle Wieczorek" userId="9a96e071-6b8f-4b97-a20d-1ca3bde3478f" providerId="ADAL" clId="{2C07D80E-F425-4F0B-B5B9-7B251B351233}" dt="2024-08-02T03:54:08.939" v="381" actId="20577"/>
      <pc:docMkLst>
        <pc:docMk/>
      </pc:docMkLst>
      <pc:sldChg chg="add">
        <pc:chgData name="Danielle Wieczorek" userId="9a96e071-6b8f-4b97-a20d-1ca3bde3478f" providerId="ADAL" clId="{2C07D80E-F425-4F0B-B5B9-7B251B351233}" dt="2024-08-02T03:34:45.073" v="2"/>
        <pc:sldMkLst>
          <pc:docMk/>
          <pc:sldMk cId="3343370109" sldId="257"/>
        </pc:sldMkLst>
      </pc:sldChg>
      <pc:sldChg chg="del">
        <pc:chgData name="Danielle Wieczorek" userId="9a96e071-6b8f-4b97-a20d-1ca3bde3478f" providerId="ADAL" clId="{2C07D80E-F425-4F0B-B5B9-7B251B351233}" dt="2024-08-02T03:34:20.926" v="0" actId="47"/>
        <pc:sldMkLst>
          <pc:docMk/>
          <pc:sldMk cId="4123404903" sldId="257"/>
        </pc:sldMkLst>
      </pc:sldChg>
      <pc:sldChg chg="del">
        <pc:chgData name="Danielle Wieczorek" userId="9a96e071-6b8f-4b97-a20d-1ca3bde3478f" providerId="ADAL" clId="{2C07D80E-F425-4F0B-B5B9-7B251B351233}" dt="2024-08-02T03:34:20.926" v="0" actId="47"/>
        <pc:sldMkLst>
          <pc:docMk/>
          <pc:sldMk cId="488701019" sldId="258"/>
        </pc:sldMkLst>
      </pc:sldChg>
      <pc:sldChg chg="add">
        <pc:chgData name="Danielle Wieczorek" userId="9a96e071-6b8f-4b97-a20d-1ca3bde3478f" providerId="ADAL" clId="{2C07D80E-F425-4F0B-B5B9-7B251B351233}" dt="2024-08-02T03:34:45.073" v="2"/>
        <pc:sldMkLst>
          <pc:docMk/>
          <pc:sldMk cId="4205900293" sldId="258"/>
        </pc:sldMkLst>
      </pc:sldChg>
      <pc:sldChg chg="add">
        <pc:chgData name="Danielle Wieczorek" userId="9a96e071-6b8f-4b97-a20d-1ca3bde3478f" providerId="ADAL" clId="{2C07D80E-F425-4F0B-B5B9-7B251B351233}" dt="2024-08-02T03:34:45.073" v="2"/>
        <pc:sldMkLst>
          <pc:docMk/>
          <pc:sldMk cId="1819657553" sldId="259"/>
        </pc:sldMkLst>
      </pc:sldChg>
      <pc:sldChg chg="add">
        <pc:chgData name="Danielle Wieczorek" userId="9a96e071-6b8f-4b97-a20d-1ca3bde3478f" providerId="ADAL" clId="{2C07D80E-F425-4F0B-B5B9-7B251B351233}" dt="2024-08-02T03:34:45.073" v="2"/>
        <pc:sldMkLst>
          <pc:docMk/>
          <pc:sldMk cId="1443336964" sldId="260"/>
        </pc:sldMkLst>
      </pc:sldChg>
      <pc:sldChg chg="add">
        <pc:chgData name="Danielle Wieczorek" userId="9a96e071-6b8f-4b97-a20d-1ca3bde3478f" providerId="ADAL" clId="{2C07D80E-F425-4F0B-B5B9-7B251B351233}" dt="2024-08-02T03:34:45.073" v="2"/>
        <pc:sldMkLst>
          <pc:docMk/>
          <pc:sldMk cId="1583151900" sldId="261"/>
        </pc:sldMkLst>
      </pc:sldChg>
      <pc:sldChg chg="del">
        <pc:chgData name="Danielle Wieczorek" userId="9a96e071-6b8f-4b97-a20d-1ca3bde3478f" providerId="ADAL" clId="{2C07D80E-F425-4F0B-B5B9-7B251B351233}" dt="2024-08-02T03:34:20.926" v="0" actId="47"/>
        <pc:sldMkLst>
          <pc:docMk/>
          <pc:sldMk cId="2851410034" sldId="261"/>
        </pc:sldMkLst>
      </pc:sldChg>
      <pc:sldChg chg="add">
        <pc:chgData name="Danielle Wieczorek" userId="9a96e071-6b8f-4b97-a20d-1ca3bde3478f" providerId="ADAL" clId="{2C07D80E-F425-4F0B-B5B9-7B251B351233}" dt="2024-08-02T03:34:45.073" v="2"/>
        <pc:sldMkLst>
          <pc:docMk/>
          <pc:sldMk cId="432273935" sldId="262"/>
        </pc:sldMkLst>
      </pc:sldChg>
      <pc:sldChg chg="del">
        <pc:chgData name="Danielle Wieczorek" userId="9a96e071-6b8f-4b97-a20d-1ca3bde3478f" providerId="ADAL" clId="{2C07D80E-F425-4F0B-B5B9-7B251B351233}" dt="2024-08-02T03:34:20.926" v="0" actId="47"/>
        <pc:sldMkLst>
          <pc:docMk/>
          <pc:sldMk cId="2613829387" sldId="262"/>
        </pc:sldMkLst>
      </pc:sldChg>
      <pc:sldChg chg="add">
        <pc:chgData name="Danielle Wieczorek" userId="9a96e071-6b8f-4b97-a20d-1ca3bde3478f" providerId="ADAL" clId="{2C07D80E-F425-4F0B-B5B9-7B251B351233}" dt="2024-08-02T03:34:45.073" v="2"/>
        <pc:sldMkLst>
          <pc:docMk/>
          <pc:sldMk cId="1743336465" sldId="263"/>
        </pc:sldMkLst>
      </pc:sldChg>
      <pc:sldChg chg="del">
        <pc:chgData name="Danielle Wieczorek" userId="9a96e071-6b8f-4b97-a20d-1ca3bde3478f" providerId="ADAL" clId="{2C07D80E-F425-4F0B-B5B9-7B251B351233}" dt="2024-08-02T03:34:20.926" v="0" actId="47"/>
        <pc:sldMkLst>
          <pc:docMk/>
          <pc:sldMk cId="74620521" sldId="264"/>
        </pc:sldMkLst>
      </pc:sldChg>
      <pc:sldChg chg="add">
        <pc:chgData name="Danielle Wieczorek" userId="9a96e071-6b8f-4b97-a20d-1ca3bde3478f" providerId="ADAL" clId="{2C07D80E-F425-4F0B-B5B9-7B251B351233}" dt="2024-08-02T03:34:45.073" v="2"/>
        <pc:sldMkLst>
          <pc:docMk/>
          <pc:sldMk cId="2695055751" sldId="264"/>
        </pc:sldMkLst>
      </pc:sldChg>
      <pc:sldChg chg="del">
        <pc:chgData name="Danielle Wieczorek" userId="9a96e071-6b8f-4b97-a20d-1ca3bde3478f" providerId="ADAL" clId="{2C07D80E-F425-4F0B-B5B9-7B251B351233}" dt="2024-08-02T03:34:20.926" v="0" actId="47"/>
        <pc:sldMkLst>
          <pc:docMk/>
          <pc:sldMk cId="359802834" sldId="265"/>
        </pc:sldMkLst>
      </pc:sldChg>
      <pc:sldChg chg="add">
        <pc:chgData name="Danielle Wieczorek" userId="9a96e071-6b8f-4b97-a20d-1ca3bde3478f" providerId="ADAL" clId="{2C07D80E-F425-4F0B-B5B9-7B251B351233}" dt="2024-08-02T03:34:45.073" v="2"/>
        <pc:sldMkLst>
          <pc:docMk/>
          <pc:sldMk cId="3056923155" sldId="265"/>
        </pc:sldMkLst>
      </pc:sldChg>
      <pc:sldChg chg="add">
        <pc:chgData name="Danielle Wieczorek" userId="9a96e071-6b8f-4b97-a20d-1ca3bde3478f" providerId="ADAL" clId="{2C07D80E-F425-4F0B-B5B9-7B251B351233}" dt="2024-08-02T03:34:45.073" v="2"/>
        <pc:sldMkLst>
          <pc:docMk/>
          <pc:sldMk cId="2898267130" sldId="266"/>
        </pc:sldMkLst>
      </pc:sldChg>
      <pc:sldChg chg="add">
        <pc:chgData name="Danielle Wieczorek" userId="9a96e071-6b8f-4b97-a20d-1ca3bde3478f" providerId="ADAL" clId="{2C07D80E-F425-4F0B-B5B9-7B251B351233}" dt="2024-08-02T03:34:45.073" v="2"/>
        <pc:sldMkLst>
          <pc:docMk/>
          <pc:sldMk cId="2106020935" sldId="267"/>
        </pc:sldMkLst>
      </pc:sldChg>
      <pc:sldChg chg="add">
        <pc:chgData name="Danielle Wieczorek" userId="9a96e071-6b8f-4b97-a20d-1ca3bde3478f" providerId="ADAL" clId="{2C07D80E-F425-4F0B-B5B9-7B251B351233}" dt="2024-08-02T03:34:45.073" v="2"/>
        <pc:sldMkLst>
          <pc:docMk/>
          <pc:sldMk cId="2134112946" sldId="268"/>
        </pc:sldMkLst>
      </pc:sldChg>
      <pc:sldChg chg="add">
        <pc:chgData name="Danielle Wieczorek" userId="9a96e071-6b8f-4b97-a20d-1ca3bde3478f" providerId="ADAL" clId="{2C07D80E-F425-4F0B-B5B9-7B251B351233}" dt="2024-08-02T03:34:45.073" v="2"/>
        <pc:sldMkLst>
          <pc:docMk/>
          <pc:sldMk cId="2244770997" sldId="269"/>
        </pc:sldMkLst>
      </pc:sldChg>
      <pc:sldChg chg="add">
        <pc:chgData name="Danielle Wieczorek" userId="9a96e071-6b8f-4b97-a20d-1ca3bde3478f" providerId="ADAL" clId="{2C07D80E-F425-4F0B-B5B9-7B251B351233}" dt="2024-08-02T03:34:45.073" v="2"/>
        <pc:sldMkLst>
          <pc:docMk/>
          <pc:sldMk cId="2800640688" sldId="270"/>
        </pc:sldMkLst>
      </pc:sldChg>
      <pc:sldChg chg="add">
        <pc:chgData name="Danielle Wieczorek" userId="9a96e071-6b8f-4b97-a20d-1ca3bde3478f" providerId="ADAL" clId="{2C07D80E-F425-4F0B-B5B9-7B251B351233}" dt="2024-08-02T03:34:45.073" v="2"/>
        <pc:sldMkLst>
          <pc:docMk/>
          <pc:sldMk cId="2704154073" sldId="271"/>
        </pc:sldMkLst>
      </pc:sldChg>
      <pc:sldChg chg="add">
        <pc:chgData name="Danielle Wieczorek" userId="9a96e071-6b8f-4b97-a20d-1ca3bde3478f" providerId="ADAL" clId="{2C07D80E-F425-4F0B-B5B9-7B251B351233}" dt="2024-08-02T03:34:45.073" v="2"/>
        <pc:sldMkLst>
          <pc:docMk/>
          <pc:sldMk cId="2497568586" sldId="272"/>
        </pc:sldMkLst>
      </pc:sldChg>
      <pc:sldChg chg="add">
        <pc:chgData name="Danielle Wieczorek" userId="9a96e071-6b8f-4b97-a20d-1ca3bde3478f" providerId="ADAL" clId="{2C07D80E-F425-4F0B-B5B9-7B251B351233}" dt="2024-08-02T03:34:45.073" v="2"/>
        <pc:sldMkLst>
          <pc:docMk/>
          <pc:sldMk cId="3082804078" sldId="273"/>
        </pc:sldMkLst>
      </pc:sldChg>
      <pc:sldChg chg="add">
        <pc:chgData name="Danielle Wieczorek" userId="9a96e071-6b8f-4b97-a20d-1ca3bde3478f" providerId="ADAL" clId="{2C07D80E-F425-4F0B-B5B9-7B251B351233}" dt="2024-08-02T03:34:45.073" v="2"/>
        <pc:sldMkLst>
          <pc:docMk/>
          <pc:sldMk cId="2556726407" sldId="274"/>
        </pc:sldMkLst>
      </pc:sldChg>
      <pc:sldChg chg="add">
        <pc:chgData name="Danielle Wieczorek" userId="9a96e071-6b8f-4b97-a20d-1ca3bde3478f" providerId="ADAL" clId="{2C07D80E-F425-4F0B-B5B9-7B251B351233}" dt="2024-08-02T03:34:45.073" v="2"/>
        <pc:sldMkLst>
          <pc:docMk/>
          <pc:sldMk cId="235474805" sldId="275"/>
        </pc:sldMkLst>
      </pc:sldChg>
      <pc:sldChg chg="add">
        <pc:chgData name="Danielle Wieczorek" userId="9a96e071-6b8f-4b97-a20d-1ca3bde3478f" providerId="ADAL" clId="{2C07D80E-F425-4F0B-B5B9-7B251B351233}" dt="2024-08-02T03:34:45.073" v="2"/>
        <pc:sldMkLst>
          <pc:docMk/>
          <pc:sldMk cId="1674132202" sldId="276"/>
        </pc:sldMkLst>
      </pc:sldChg>
      <pc:sldChg chg="add">
        <pc:chgData name="Danielle Wieczorek" userId="9a96e071-6b8f-4b97-a20d-1ca3bde3478f" providerId="ADAL" clId="{2C07D80E-F425-4F0B-B5B9-7B251B351233}" dt="2024-08-02T03:34:45.073" v="2"/>
        <pc:sldMkLst>
          <pc:docMk/>
          <pc:sldMk cId="2644004257" sldId="277"/>
        </pc:sldMkLst>
      </pc:sldChg>
      <pc:sldChg chg="add">
        <pc:chgData name="Danielle Wieczorek" userId="9a96e071-6b8f-4b97-a20d-1ca3bde3478f" providerId="ADAL" clId="{2C07D80E-F425-4F0B-B5B9-7B251B351233}" dt="2024-08-02T03:34:45.073" v="2"/>
        <pc:sldMkLst>
          <pc:docMk/>
          <pc:sldMk cId="3403402735" sldId="278"/>
        </pc:sldMkLst>
      </pc:sldChg>
      <pc:sldChg chg="add">
        <pc:chgData name="Danielle Wieczorek" userId="9a96e071-6b8f-4b97-a20d-1ca3bde3478f" providerId="ADAL" clId="{2C07D80E-F425-4F0B-B5B9-7B251B351233}" dt="2024-08-02T03:34:45.073" v="2"/>
        <pc:sldMkLst>
          <pc:docMk/>
          <pc:sldMk cId="3027253421" sldId="279"/>
        </pc:sldMkLst>
      </pc:sldChg>
      <pc:sldChg chg="add">
        <pc:chgData name="Danielle Wieczorek" userId="9a96e071-6b8f-4b97-a20d-1ca3bde3478f" providerId="ADAL" clId="{2C07D80E-F425-4F0B-B5B9-7B251B351233}" dt="2024-08-02T03:34:45.073" v="2"/>
        <pc:sldMkLst>
          <pc:docMk/>
          <pc:sldMk cId="2488438417" sldId="280"/>
        </pc:sldMkLst>
      </pc:sldChg>
      <pc:sldChg chg="add">
        <pc:chgData name="Danielle Wieczorek" userId="9a96e071-6b8f-4b97-a20d-1ca3bde3478f" providerId="ADAL" clId="{2C07D80E-F425-4F0B-B5B9-7B251B351233}" dt="2024-08-02T03:34:45.073" v="2"/>
        <pc:sldMkLst>
          <pc:docMk/>
          <pc:sldMk cId="1329109244" sldId="281"/>
        </pc:sldMkLst>
      </pc:sldChg>
      <pc:sldChg chg="add">
        <pc:chgData name="Danielle Wieczorek" userId="9a96e071-6b8f-4b97-a20d-1ca3bde3478f" providerId="ADAL" clId="{2C07D80E-F425-4F0B-B5B9-7B251B351233}" dt="2024-08-02T03:34:45.073" v="2"/>
        <pc:sldMkLst>
          <pc:docMk/>
          <pc:sldMk cId="4123404903" sldId="282"/>
        </pc:sldMkLst>
      </pc:sldChg>
      <pc:sldChg chg="add">
        <pc:chgData name="Danielle Wieczorek" userId="9a96e071-6b8f-4b97-a20d-1ca3bde3478f" providerId="ADAL" clId="{2C07D80E-F425-4F0B-B5B9-7B251B351233}" dt="2024-08-02T03:34:45.073" v="2"/>
        <pc:sldMkLst>
          <pc:docMk/>
          <pc:sldMk cId="1772424186" sldId="283"/>
        </pc:sldMkLst>
      </pc:sldChg>
      <pc:sldChg chg="add">
        <pc:chgData name="Danielle Wieczorek" userId="9a96e071-6b8f-4b97-a20d-1ca3bde3478f" providerId="ADAL" clId="{2C07D80E-F425-4F0B-B5B9-7B251B351233}" dt="2024-08-02T03:34:45.073" v="2"/>
        <pc:sldMkLst>
          <pc:docMk/>
          <pc:sldMk cId="353583250" sldId="284"/>
        </pc:sldMkLst>
      </pc:sldChg>
      <pc:sldChg chg="add">
        <pc:chgData name="Danielle Wieczorek" userId="9a96e071-6b8f-4b97-a20d-1ca3bde3478f" providerId="ADAL" clId="{2C07D80E-F425-4F0B-B5B9-7B251B351233}" dt="2024-08-02T03:34:45.073" v="2"/>
        <pc:sldMkLst>
          <pc:docMk/>
          <pc:sldMk cId="35870180" sldId="285"/>
        </pc:sldMkLst>
      </pc:sldChg>
      <pc:sldChg chg="add">
        <pc:chgData name="Danielle Wieczorek" userId="9a96e071-6b8f-4b97-a20d-1ca3bde3478f" providerId="ADAL" clId="{2C07D80E-F425-4F0B-B5B9-7B251B351233}" dt="2024-08-02T03:34:45.073" v="2"/>
        <pc:sldMkLst>
          <pc:docMk/>
          <pc:sldMk cId="3589792865" sldId="286"/>
        </pc:sldMkLst>
      </pc:sldChg>
      <pc:sldChg chg="add">
        <pc:chgData name="Danielle Wieczorek" userId="9a96e071-6b8f-4b97-a20d-1ca3bde3478f" providerId="ADAL" clId="{2C07D80E-F425-4F0B-B5B9-7B251B351233}" dt="2024-08-02T03:34:45.073" v="2"/>
        <pc:sldMkLst>
          <pc:docMk/>
          <pc:sldMk cId="1743833435" sldId="287"/>
        </pc:sldMkLst>
      </pc:sldChg>
      <pc:sldChg chg="add">
        <pc:chgData name="Danielle Wieczorek" userId="9a96e071-6b8f-4b97-a20d-1ca3bde3478f" providerId="ADAL" clId="{2C07D80E-F425-4F0B-B5B9-7B251B351233}" dt="2024-08-02T03:34:45.073" v="2"/>
        <pc:sldMkLst>
          <pc:docMk/>
          <pc:sldMk cId="718346203" sldId="288"/>
        </pc:sldMkLst>
      </pc:sldChg>
      <pc:sldChg chg="add">
        <pc:chgData name="Danielle Wieczorek" userId="9a96e071-6b8f-4b97-a20d-1ca3bde3478f" providerId="ADAL" clId="{2C07D80E-F425-4F0B-B5B9-7B251B351233}" dt="2024-08-02T03:34:45.073" v="2"/>
        <pc:sldMkLst>
          <pc:docMk/>
          <pc:sldMk cId="2533933846" sldId="289"/>
        </pc:sldMkLst>
      </pc:sldChg>
      <pc:sldChg chg="add">
        <pc:chgData name="Danielle Wieczorek" userId="9a96e071-6b8f-4b97-a20d-1ca3bde3478f" providerId="ADAL" clId="{2C07D80E-F425-4F0B-B5B9-7B251B351233}" dt="2024-08-02T03:34:45.073" v="2"/>
        <pc:sldMkLst>
          <pc:docMk/>
          <pc:sldMk cId="3992739443" sldId="290"/>
        </pc:sldMkLst>
      </pc:sldChg>
      <pc:sldChg chg="add">
        <pc:chgData name="Danielle Wieczorek" userId="9a96e071-6b8f-4b97-a20d-1ca3bde3478f" providerId="ADAL" clId="{2C07D80E-F425-4F0B-B5B9-7B251B351233}" dt="2024-08-02T03:34:45.073" v="2"/>
        <pc:sldMkLst>
          <pc:docMk/>
          <pc:sldMk cId="1249698550" sldId="291"/>
        </pc:sldMkLst>
      </pc:sldChg>
      <pc:sldChg chg="add">
        <pc:chgData name="Danielle Wieczorek" userId="9a96e071-6b8f-4b97-a20d-1ca3bde3478f" providerId="ADAL" clId="{2C07D80E-F425-4F0B-B5B9-7B251B351233}" dt="2024-08-02T03:34:45.073" v="2"/>
        <pc:sldMkLst>
          <pc:docMk/>
          <pc:sldMk cId="2244369437" sldId="292"/>
        </pc:sldMkLst>
      </pc:sldChg>
      <pc:sldChg chg="add">
        <pc:chgData name="Danielle Wieczorek" userId="9a96e071-6b8f-4b97-a20d-1ca3bde3478f" providerId="ADAL" clId="{2C07D80E-F425-4F0B-B5B9-7B251B351233}" dt="2024-08-02T03:34:45.073" v="2"/>
        <pc:sldMkLst>
          <pc:docMk/>
          <pc:sldMk cId="1938238134" sldId="293"/>
        </pc:sldMkLst>
      </pc:sldChg>
      <pc:sldChg chg="add">
        <pc:chgData name="Danielle Wieczorek" userId="9a96e071-6b8f-4b97-a20d-1ca3bde3478f" providerId="ADAL" clId="{2C07D80E-F425-4F0B-B5B9-7B251B351233}" dt="2024-08-02T03:34:45.073" v="2"/>
        <pc:sldMkLst>
          <pc:docMk/>
          <pc:sldMk cId="3743380105" sldId="294"/>
        </pc:sldMkLst>
      </pc:sldChg>
      <pc:sldChg chg="add">
        <pc:chgData name="Danielle Wieczorek" userId="9a96e071-6b8f-4b97-a20d-1ca3bde3478f" providerId="ADAL" clId="{2C07D80E-F425-4F0B-B5B9-7B251B351233}" dt="2024-08-02T03:34:45.073" v="2"/>
        <pc:sldMkLst>
          <pc:docMk/>
          <pc:sldMk cId="4266005197" sldId="295"/>
        </pc:sldMkLst>
      </pc:sldChg>
      <pc:sldChg chg="add">
        <pc:chgData name="Danielle Wieczorek" userId="9a96e071-6b8f-4b97-a20d-1ca3bde3478f" providerId="ADAL" clId="{2C07D80E-F425-4F0B-B5B9-7B251B351233}" dt="2024-08-02T03:34:45.073" v="2"/>
        <pc:sldMkLst>
          <pc:docMk/>
          <pc:sldMk cId="2423533903" sldId="296"/>
        </pc:sldMkLst>
      </pc:sldChg>
      <pc:sldChg chg="add">
        <pc:chgData name="Danielle Wieczorek" userId="9a96e071-6b8f-4b97-a20d-1ca3bde3478f" providerId="ADAL" clId="{2C07D80E-F425-4F0B-B5B9-7B251B351233}" dt="2024-08-02T03:34:45.073" v="2"/>
        <pc:sldMkLst>
          <pc:docMk/>
          <pc:sldMk cId="1414444004" sldId="297"/>
        </pc:sldMkLst>
      </pc:sldChg>
      <pc:sldChg chg="add">
        <pc:chgData name="Danielle Wieczorek" userId="9a96e071-6b8f-4b97-a20d-1ca3bde3478f" providerId="ADAL" clId="{2C07D80E-F425-4F0B-B5B9-7B251B351233}" dt="2024-08-02T03:34:45.073" v="2"/>
        <pc:sldMkLst>
          <pc:docMk/>
          <pc:sldMk cId="3986698748" sldId="298"/>
        </pc:sldMkLst>
      </pc:sldChg>
      <pc:sldChg chg="add">
        <pc:chgData name="Danielle Wieczorek" userId="9a96e071-6b8f-4b97-a20d-1ca3bde3478f" providerId="ADAL" clId="{2C07D80E-F425-4F0B-B5B9-7B251B351233}" dt="2024-08-02T03:34:45.073" v="2"/>
        <pc:sldMkLst>
          <pc:docMk/>
          <pc:sldMk cId="1082520583" sldId="299"/>
        </pc:sldMkLst>
      </pc:sldChg>
      <pc:sldChg chg="add">
        <pc:chgData name="Danielle Wieczorek" userId="9a96e071-6b8f-4b97-a20d-1ca3bde3478f" providerId="ADAL" clId="{2C07D80E-F425-4F0B-B5B9-7B251B351233}" dt="2024-08-02T03:34:45.073" v="2"/>
        <pc:sldMkLst>
          <pc:docMk/>
          <pc:sldMk cId="3985724136" sldId="300"/>
        </pc:sldMkLst>
      </pc:sldChg>
      <pc:sldChg chg="add ord">
        <pc:chgData name="Danielle Wieczorek" userId="9a96e071-6b8f-4b97-a20d-1ca3bde3478f" providerId="ADAL" clId="{2C07D80E-F425-4F0B-B5B9-7B251B351233}" dt="2024-08-02T03:41:25.591" v="68"/>
        <pc:sldMkLst>
          <pc:docMk/>
          <pc:sldMk cId="406183818" sldId="301"/>
        </pc:sldMkLst>
      </pc:sldChg>
      <pc:sldChg chg="add">
        <pc:chgData name="Danielle Wieczorek" userId="9a96e071-6b8f-4b97-a20d-1ca3bde3478f" providerId="ADAL" clId="{2C07D80E-F425-4F0B-B5B9-7B251B351233}" dt="2024-08-02T03:36:23.924" v="4"/>
        <pc:sldMkLst>
          <pc:docMk/>
          <pc:sldMk cId="2066800974" sldId="302"/>
        </pc:sldMkLst>
      </pc:sldChg>
      <pc:sldChg chg="add">
        <pc:chgData name="Danielle Wieczorek" userId="9a96e071-6b8f-4b97-a20d-1ca3bde3478f" providerId="ADAL" clId="{2C07D80E-F425-4F0B-B5B9-7B251B351233}" dt="2024-08-02T03:36:23.924" v="4"/>
        <pc:sldMkLst>
          <pc:docMk/>
          <pc:sldMk cId="1864064483" sldId="303"/>
        </pc:sldMkLst>
      </pc:sldChg>
      <pc:sldChg chg="delSp modSp new mod">
        <pc:chgData name="Danielle Wieczorek" userId="9a96e071-6b8f-4b97-a20d-1ca3bde3478f" providerId="ADAL" clId="{2C07D80E-F425-4F0B-B5B9-7B251B351233}" dt="2024-08-02T03:36:59.779" v="12" actId="20577"/>
        <pc:sldMkLst>
          <pc:docMk/>
          <pc:sldMk cId="419523224" sldId="304"/>
        </pc:sldMkLst>
        <pc:spChg chg="mod">
          <ac:chgData name="Danielle Wieczorek" userId="9a96e071-6b8f-4b97-a20d-1ca3bde3478f" providerId="ADAL" clId="{2C07D80E-F425-4F0B-B5B9-7B251B351233}" dt="2024-08-02T03:36:59.779" v="12" actId="20577"/>
          <ac:spMkLst>
            <pc:docMk/>
            <pc:sldMk cId="419523224" sldId="304"/>
            <ac:spMk id="2" creationId="{D75F7A58-66DC-1D0D-4341-E643274C185E}"/>
          </ac:spMkLst>
        </pc:spChg>
        <pc:spChg chg="del">
          <ac:chgData name="Danielle Wieczorek" userId="9a96e071-6b8f-4b97-a20d-1ca3bde3478f" providerId="ADAL" clId="{2C07D80E-F425-4F0B-B5B9-7B251B351233}" dt="2024-08-02T03:36:52.371" v="6" actId="478"/>
          <ac:spMkLst>
            <pc:docMk/>
            <pc:sldMk cId="419523224" sldId="304"/>
            <ac:spMk id="3" creationId="{10DBEAE6-F77B-E2D3-9867-080D0AA808F9}"/>
          </ac:spMkLst>
        </pc:spChg>
      </pc:sldChg>
      <pc:sldChg chg="new">
        <pc:chgData name="Danielle Wieczorek" userId="9a96e071-6b8f-4b97-a20d-1ca3bde3478f" providerId="ADAL" clId="{2C07D80E-F425-4F0B-B5B9-7B251B351233}" dt="2024-08-02T03:37:04.481" v="13" actId="680"/>
        <pc:sldMkLst>
          <pc:docMk/>
          <pc:sldMk cId="1675625800" sldId="305"/>
        </pc:sldMkLst>
      </pc:sldChg>
      <pc:sldChg chg="modSp add del mod">
        <pc:chgData name="Danielle Wieczorek" userId="9a96e071-6b8f-4b97-a20d-1ca3bde3478f" providerId="ADAL" clId="{2C07D80E-F425-4F0B-B5B9-7B251B351233}" dt="2024-08-02T03:41:31.119" v="70"/>
        <pc:sldMkLst>
          <pc:docMk/>
          <pc:sldMk cId="2780288088" sldId="306"/>
        </pc:sldMkLst>
        <pc:spChg chg="mod">
          <ac:chgData name="Danielle Wieczorek" userId="9a96e071-6b8f-4b97-a20d-1ca3bde3478f" providerId="ADAL" clId="{2C07D80E-F425-4F0B-B5B9-7B251B351233}" dt="2024-08-02T03:41:14.407" v="64" actId="1076"/>
          <ac:spMkLst>
            <pc:docMk/>
            <pc:sldMk cId="2780288088" sldId="306"/>
            <ac:spMk id="2" creationId="{00000000-0000-0000-0000-000000000000}"/>
          </ac:spMkLst>
        </pc:spChg>
      </pc:sldChg>
      <pc:sldChg chg="modSp add del mod">
        <pc:chgData name="Danielle Wieczorek" userId="9a96e071-6b8f-4b97-a20d-1ca3bde3478f" providerId="ADAL" clId="{2C07D80E-F425-4F0B-B5B9-7B251B351233}" dt="2024-08-02T03:44:12.127" v="115" actId="404"/>
        <pc:sldMkLst>
          <pc:docMk/>
          <pc:sldMk cId="3573039431" sldId="307"/>
        </pc:sldMkLst>
        <pc:spChg chg="mod">
          <ac:chgData name="Danielle Wieczorek" userId="9a96e071-6b8f-4b97-a20d-1ca3bde3478f" providerId="ADAL" clId="{2C07D80E-F425-4F0B-B5B9-7B251B351233}" dt="2024-08-02T03:41:14.821" v="65" actId="27636"/>
          <ac:spMkLst>
            <pc:docMk/>
            <pc:sldMk cId="3573039431" sldId="307"/>
            <ac:spMk id="3" creationId="{CF90A2DF-6D37-446C-B0EC-D13DC976372D}"/>
          </ac:spMkLst>
        </pc:spChg>
        <pc:spChg chg="mod">
          <ac:chgData name="Danielle Wieczorek" userId="9a96e071-6b8f-4b97-a20d-1ca3bde3478f" providerId="ADAL" clId="{2C07D80E-F425-4F0B-B5B9-7B251B351233}" dt="2024-08-02T03:44:12.127" v="115" actId="404"/>
          <ac:spMkLst>
            <pc:docMk/>
            <pc:sldMk cId="3573039431" sldId="307"/>
            <ac:spMk id="4" creationId="{5413ACEF-2CB0-447F-9AA3-4475FA5ABD99}"/>
          </ac:spMkLst>
        </pc:spChg>
      </pc:sldChg>
      <pc:sldChg chg="modSp add del mod">
        <pc:chgData name="Danielle Wieczorek" userId="9a96e071-6b8f-4b97-a20d-1ca3bde3478f" providerId="ADAL" clId="{2C07D80E-F425-4F0B-B5B9-7B251B351233}" dt="2024-08-02T03:41:31.251" v="71" actId="27636"/>
        <pc:sldMkLst>
          <pc:docMk/>
          <pc:sldMk cId="2144767824" sldId="308"/>
        </pc:sldMkLst>
        <pc:spChg chg="mod">
          <ac:chgData name="Danielle Wieczorek" userId="9a96e071-6b8f-4b97-a20d-1ca3bde3478f" providerId="ADAL" clId="{2C07D80E-F425-4F0B-B5B9-7B251B351233}" dt="2024-08-02T03:41:31.251" v="71" actId="27636"/>
          <ac:spMkLst>
            <pc:docMk/>
            <pc:sldMk cId="2144767824" sldId="308"/>
            <ac:spMk id="3" creationId="{B7F2AFBD-1589-71AD-5AAF-A53C6854A486}"/>
          </ac:spMkLst>
        </pc:spChg>
      </pc:sldChg>
      <pc:sldChg chg="modSp add del mod">
        <pc:chgData name="Danielle Wieczorek" userId="9a96e071-6b8f-4b97-a20d-1ca3bde3478f" providerId="ADAL" clId="{2C07D80E-F425-4F0B-B5B9-7B251B351233}" dt="2024-08-02T03:42:04.750" v="80" actId="14100"/>
        <pc:sldMkLst>
          <pc:docMk/>
          <pc:sldMk cId="2735140467" sldId="309"/>
        </pc:sldMkLst>
        <pc:spChg chg="mod">
          <ac:chgData name="Danielle Wieczorek" userId="9a96e071-6b8f-4b97-a20d-1ca3bde3478f" providerId="ADAL" clId="{2C07D80E-F425-4F0B-B5B9-7B251B351233}" dt="2024-08-02T03:41:14.821" v="65" actId="27636"/>
          <ac:spMkLst>
            <pc:docMk/>
            <pc:sldMk cId="2735140467" sldId="309"/>
            <ac:spMk id="3" creationId="{B1E05E93-931B-4185-8C42-6B436CE5A185}"/>
          </ac:spMkLst>
        </pc:spChg>
        <pc:spChg chg="mod">
          <ac:chgData name="Danielle Wieczorek" userId="9a96e071-6b8f-4b97-a20d-1ca3bde3478f" providerId="ADAL" clId="{2C07D80E-F425-4F0B-B5B9-7B251B351233}" dt="2024-08-02T03:42:04.750" v="80" actId="14100"/>
          <ac:spMkLst>
            <pc:docMk/>
            <pc:sldMk cId="2735140467" sldId="309"/>
            <ac:spMk id="4" creationId="{23FCB6AB-107C-4796-976C-6513889142FC}"/>
          </ac:spMkLst>
        </pc:spChg>
      </pc:sldChg>
      <pc:sldChg chg="modSp add del mod">
        <pc:chgData name="Danielle Wieczorek" userId="9a96e071-6b8f-4b97-a20d-1ca3bde3478f" providerId="ADAL" clId="{2C07D80E-F425-4F0B-B5B9-7B251B351233}" dt="2024-08-02T03:43:58.902" v="113" actId="403"/>
        <pc:sldMkLst>
          <pc:docMk/>
          <pc:sldMk cId="1369971653" sldId="310"/>
        </pc:sldMkLst>
        <pc:spChg chg="mod">
          <ac:chgData name="Danielle Wieczorek" userId="9a96e071-6b8f-4b97-a20d-1ca3bde3478f" providerId="ADAL" clId="{2C07D80E-F425-4F0B-B5B9-7B251B351233}" dt="2024-08-02T03:41:14.821" v="65" actId="27636"/>
          <ac:spMkLst>
            <pc:docMk/>
            <pc:sldMk cId="1369971653" sldId="310"/>
            <ac:spMk id="4" creationId="{00000000-0000-0000-0000-000000000000}"/>
          </ac:spMkLst>
        </pc:spChg>
        <pc:spChg chg="mod">
          <ac:chgData name="Danielle Wieczorek" userId="9a96e071-6b8f-4b97-a20d-1ca3bde3478f" providerId="ADAL" clId="{2C07D80E-F425-4F0B-B5B9-7B251B351233}" dt="2024-08-02T03:43:58.902" v="113" actId="403"/>
          <ac:spMkLst>
            <pc:docMk/>
            <pc:sldMk cId="1369971653" sldId="310"/>
            <ac:spMk id="5" creationId="{ABA4F175-9B1D-5C6E-4C5E-F3B9A6A65330}"/>
          </ac:spMkLst>
        </pc:spChg>
      </pc:sldChg>
      <pc:sldChg chg="modSp add del mod modNotes">
        <pc:chgData name="Danielle Wieczorek" userId="9a96e071-6b8f-4b97-a20d-1ca3bde3478f" providerId="ADAL" clId="{2C07D80E-F425-4F0B-B5B9-7B251B351233}" dt="2024-08-02T03:44:39.659" v="120" actId="1076"/>
        <pc:sldMkLst>
          <pc:docMk/>
          <pc:sldMk cId="4067979353" sldId="311"/>
        </pc:sldMkLst>
        <pc:spChg chg="mod">
          <ac:chgData name="Danielle Wieczorek" userId="9a96e071-6b8f-4b97-a20d-1ca3bde3478f" providerId="ADAL" clId="{2C07D80E-F425-4F0B-B5B9-7B251B351233}" dt="2024-08-02T03:41:14.821" v="65" actId="27636"/>
          <ac:spMkLst>
            <pc:docMk/>
            <pc:sldMk cId="4067979353" sldId="311"/>
            <ac:spMk id="4" creationId="{00000000-0000-0000-0000-000000000000}"/>
          </ac:spMkLst>
        </pc:spChg>
        <pc:graphicFrameChg chg="mod modGraphic">
          <ac:chgData name="Danielle Wieczorek" userId="9a96e071-6b8f-4b97-a20d-1ca3bde3478f" providerId="ADAL" clId="{2C07D80E-F425-4F0B-B5B9-7B251B351233}" dt="2024-08-02T03:44:39.659" v="120" actId="1076"/>
          <ac:graphicFrameMkLst>
            <pc:docMk/>
            <pc:sldMk cId="4067979353" sldId="311"/>
            <ac:graphicFrameMk id="5" creationId="{BC56A12D-323C-4680-B765-4635CD3035FF}"/>
          </ac:graphicFrameMkLst>
        </pc:graphicFrameChg>
      </pc:sldChg>
      <pc:sldChg chg="modSp add del mod modNotes">
        <pc:chgData name="Danielle Wieczorek" userId="9a96e071-6b8f-4b97-a20d-1ca3bde3478f" providerId="ADAL" clId="{2C07D80E-F425-4F0B-B5B9-7B251B351233}" dt="2024-08-02T03:44:25.924" v="118" actId="403"/>
        <pc:sldMkLst>
          <pc:docMk/>
          <pc:sldMk cId="4248789066" sldId="312"/>
        </pc:sldMkLst>
        <pc:spChg chg="mod">
          <ac:chgData name="Danielle Wieczorek" userId="9a96e071-6b8f-4b97-a20d-1ca3bde3478f" providerId="ADAL" clId="{2C07D80E-F425-4F0B-B5B9-7B251B351233}" dt="2024-08-02T03:41:14.821" v="65" actId="27636"/>
          <ac:spMkLst>
            <pc:docMk/>
            <pc:sldMk cId="4248789066" sldId="312"/>
            <ac:spMk id="4" creationId="{00000000-0000-0000-0000-000000000000}"/>
          </ac:spMkLst>
        </pc:spChg>
        <pc:graphicFrameChg chg="mod modGraphic">
          <ac:chgData name="Danielle Wieczorek" userId="9a96e071-6b8f-4b97-a20d-1ca3bde3478f" providerId="ADAL" clId="{2C07D80E-F425-4F0B-B5B9-7B251B351233}" dt="2024-08-02T03:44:25.924" v="118" actId="403"/>
          <ac:graphicFrameMkLst>
            <pc:docMk/>
            <pc:sldMk cId="4248789066" sldId="312"/>
            <ac:graphicFrameMk id="5" creationId="{BC56A12D-323C-4680-B765-4635CD3035FF}"/>
          </ac:graphicFrameMkLst>
        </pc:graphicFrameChg>
      </pc:sldChg>
      <pc:sldChg chg="modSp add del mod modNotes">
        <pc:chgData name="Danielle Wieczorek" userId="9a96e071-6b8f-4b97-a20d-1ca3bde3478f" providerId="ADAL" clId="{2C07D80E-F425-4F0B-B5B9-7B251B351233}" dt="2024-08-02T03:43:55.427" v="112" actId="27636"/>
        <pc:sldMkLst>
          <pc:docMk/>
          <pc:sldMk cId="1476601545" sldId="313"/>
        </pc:sldMkLst>
        <pc:spChg chg="mod">
          <ac:chgData name="Danielle Wieczorek" userId="9a96e071-6b8f-4b97-a20d-1ca3bde3478f" providerId="ADAL" clId="{2C07D80E-F425-4F0B-B5B9-7B251B351233}" dt="2024-08-02T03:42:58.539" v="89" actId="1076"/>
          <ac:spMkLst>
            <pc:docMk/>
            <pc:sldMk cId="1476601545" sldId="313"/>
            <ac:spMk id="3" creationId="{00000000-0000-0000-0000-000000000000}"/>
          </ac:spMkLst>
        </pc:spChg>
        <pc:spChg chg="mod">
          <ac:chgData name="Danielle Wieczorek" userId="9a96e071-6b8f-4b97-a20d-1ca3bde3478f" providerId="ADAL" clId="{2C07D80E-F425-4F0B-B5B9-7B251B351233}" dt="2024-08-02T03:41:14.821" v="65" actId="27636"/>
          <ac:spMkLst>
            <pc:docMk/>
            <pc:sldMk cId="1476601545" sldId="313"/>
            <ac:spMk id="4" creationId="{00000000-0000-0000-0000-000000000000}"/>
          </ac:spMkLst>
        </pc:spChg>
        <pc:graphicFrameChg chg="mod modGraphic">
          <ac:chgData name="Danielle Wieczorek" userId="9a96e071-6b8f-4b97-a20d-1ca3bde3478f" providerId="ADAL" clId="{2C07D80E-F425-4F0B-B5B9-7B251B351233}" dt="2024-08-02T03:43:30.157" v="99" actId="403"/>
          <ac:graphicFrameMkLst>
            <pc:docMk/>
            <pc:sldMk cId="1476601545" sldId="313"/>
            <ac:graphicFrameMk id="5" creationId="{BC56A12D-323C-4680-B765-4635CD3035FF}"/>
          </ac:graphicFrameMkLst>
        </pc:graphicFrameChg>
      </pc:sldChg>
      <pc:sldChg chg="modSp add del mod">
        <pc:chgData name="Danielle Wieczorek" userId="9a96e071-6b8f-4b97-a20d-1ca3bde3478f" providerId="ADAL" clId="{2C07D80E-F425-4F0B-B5B9-7B251B351233}" dt="2024-08-02T03:43:20.322" v="94" actId="403"/>
        <pc:sldMkLst>
          <pc:docMk/>
          <pc:sldMk cId="337508233" sldId="314"/>
        </pc:sldMkLst>
        <pc:spChg chg="mod">
          <ac:chgData name="Danielle Wieczorek" userId="9a96e071-6b8f-4b97-a20d-1ca3bde3478f" providerId="ADAL" clId="{2C07D80E-F425-4F0B-B5B9-7B251B351233}" dt="2024-08-02T03:41:14.821" v="65" actId="27636"/>
          <ac:spMkLst>
            <pc:docMk/>
            <pc:sldMk cId="337508233" sldId="314"/>
            <ac:spMk id="4" creationId="{00000000-0000-0000-0000-000000000000}"/>
          </ac:spMkLst>
        </pc:spChg>
        <pc:graphicFrameChg chg="mod modGraphic">
          <ac:chgData name="Danielle Wieczorek" userId="9a96e071-6b8f-4b97-a20d-1ca3bde3478f" providerId="ADAL" clId="{2C07D80E-F425-4F0B-B5B9-7B251B351233}" dt="2024-08-02T03:43:20.322" v="94" actId="403"/>
          <ac:graphicFrameMkLst>
            <pc:docMk/>
            <pc:sldMk cId="337508233" sldId="314"/>
            <ac:graphicFrameMk id="5" creationId="{BC56A12D-323C-4680-B765-4635CD3035FF}"/>
          </ac:graphicFrameMkLst>
        </pc:graphicFrameChg>
      </pc:sldChg>
      <pc:sldChg chg="modSp add del mod">
        <pc:chgData name="Danielle Wieczorek" userId="9a96e071-6b8f-4b97-a20d-1ca3bde3478f" providerId="ADAL" clId="{2C07D80E-F425-4F0B-B5B9-7B251B351233}" dt="2024-08-02T03:41:31.280" v="72" actId="27636"/>
        <pc:sldMkLst>
          <pc:docMk/>
          <pc:sldMk cId="1622307167" sldId="315"/>
        </pc:sldMkLst>
        <pc:spChg chg="mod">
          <ac:chgData name="Danielle Wieczorek" userId="9a96e071-6b8f-4b97-a20d-1ca3bde3478f" providerId="ADAL" clId="{2C07D80E-F425-4F0B-B5B9-7B251B351233}" dt="2024-08-02T03:41:31.280" v="72" actId="27636"/>
          <ac:spMkLst>
            <pc:docMk/>
            <pc:sldMk cId="1622307167" sldId="315"/>
            <ac:spMk id="2" creationId="{501DD34A-1EA7-4AF4-A97E-770EDE3B21B2}"/>
          </ac:spMkLst>
        </pc:spChg>
        <pc:spChg chg="mod">
          <ac:chgData name="Danielle Wieczorek" userId="9a96e071-6b8f-4b97-a20d-1ca3bde3478f" providerId="ADAL" clId="{2C07D80E-F425-4F0B-B5B9-7B251B351233}" dt="2024-08-02T03:41:14.821" v="65" actId="27636"/>
          <ac:spMkLst>
            <pc:docMk/>
            <pc:sldMk cId="1622307167" sldId="315"/>
            <ac:spMk id="3" creationId="{6BFEC324-8C76-4C63-AE6E-1C8C28D554EA}"/>
          </ac:spMkLst>
        </pc:spChg>
      </pc:sldChg>
      <pc:sldChg chg="modSp add del mod">
        <pc:chgData name="Danielle Wieczorek" userId="9a96e071-6b8f-4b97-a20d-1ca3bde3478f" providerId="ADAL" clId="{2C07D80E-F425-4F0B-B5B9-7B251B351233}" dt="2024-08-02T03:44:51.898" v="124" actId="403"/>
        <pc:sldMkLst>
          <pc:docMk/>
          <pc:sldMk cId="2274134308" sldId="316"/>
        </pc:sldMkLst>
        <pc:spChg chg="mod">
          <ac:chgData name="Danielle Wieczorek" userId="9a96e071-6b8f-4b97-a20d-1ca3bde3478f" providerId="ADAL" clId="{2C07D80E-F425-4F0B-B5B9-7B251B351233}" dt="2024-08-02T03:41:14.821" v="65" actId="27636"/>
          <ac:spMkLst>
            <pc:docMk/>
            <pc:sldMk cId="2274134308" sldId="316"/>
            <ac:spMk id="3" creationId="{CA2797BE-B4A0-44DC-A832-7C60F752EBAE}"/>
          </ac:spMkLst>
        </pc:spChg>
        <pc:spChg chg="mod">
          <ac:chgData name="Danielle Wieczorek" userId="9a96e071-6b8f-4b97-a20d-1ca3bde3478f" providerId="ADAL" clId="{2C07D80E-F425-4F0B-B5B9-7B251B351233}" dt="2024-08-02T03:44:51.898" v="124" actId="403"/>
          <ac:spMkLst>
            <pc:docMk/>
            <pc:sldMk cId="2274134308" sldId="316"/>
            <ac:spMk id="6" creationId="{8765A19E-E215-4E43-A957-F822110A91BB}"/>
          </ac:spMkLst>
        </pc:spChg>
      </pc:sldChg>
      <pc:sldChg chg="modSp add del mod">
        <pc:chgData name="Danielle Wieczorek" userId="9a96e071-6b8f-4b97-a20d-1ca3bde3478f" providerId="ADAL" clId="{2C07D80E-F425-4F0B-B5B9-7B251B351233}" dt="2024-08-02T03:45:08.647" v="129" actId="403"/>
        <pc:sldMkLst>
          <pc:docMk/>
          <pc:sldMk cId="18567546" sldId="317"/>
        </pc:sldMkLst>
        <pc:spChg chg="mod">
          <ac:chgData name="Danielle Wieczorek" userId="9a96e071-6b8f-4b97-a20d-1ca3bde3478f" providerId="ADAL" clId="{2C07D80E-F425-4F0B-B5B9-7B251B351233}" dt="2024-08-02T03:41:14.821" v="65" actId="27636"/>
          <ac:spMkLst>
            <pc:docMk/>
            <pc:sldMk cId="18567546" sldId="317"/>
            <ac:spMk id="3" creationId="{CA2797BE-B4A0-44DC-A832-7C60F752EBAE}"/>
          </ac:spMkLst>
        </pc:spChg>
        <pc:graphicFrameChg chg="mod modGraphic">
          <ac:chgData name="Danielle Wieczorek" userId="9a96e071-6b8f-4b97-a20d-1ca3bde3478f" providerId="ADAL" clId="{2C07D80E-F425-4F0B-B5B9-7B251B351233}" dt="2024-08-02T03:45:08.647" v="129" actId="403"/>
          <ac:graphicFrameMkLst>
            <pc:docMk/>
            <pc:sldMk cId="18567546" sldId="317"/>
            <ac:graphicFrameMk id="5" creationId="{A488E93E-3140-4FE2-9FD6-B8E410EE50F7}"/>
          </ac:graphicFrameMkLst>
        </pc:graphicFrameChg>
      </pc:sldChg>
      <pc:sldChg chg="modSp add del mod">
        <pc:chgData name="Danielle Wieczorek" userId="9a96e071-6b8f-4b97-a20d-1ca3bde3478f" providerId="ADAL" clId="{2C07D80E-F425-4F0B-B5B9-7B251B351233}" dt="2024-08-02T03:45:21.560" v="134" actId="14100"/>
        <pc:sldMkLst>
          <pc:docMk/>
          <pc:sldMk cId="3906534092" sldId="318"/>
        </pc:sldMkLst>
        <pc:spChg chg="mod">
          <ac:chgData name="Danielle Wieczorek" userId="9a96e071-6b8f-4b97-a20d-1ca3bde3478f" providerId="ADAL" clId="{2C07D80E-F425-4F0B-B5B9-7B251B351233}" dt="2024-08-02T03:41:14.821" v="65" actId="27636"/>
          <ac:spMkLst>
            <pc:docMk/>
            <pc:sldMk cId="3906534092" sldId="318"/>
            <ac:spMk id="3" creationId="{CA2797BE-B4A0-44DC-A832-7C60F752EBAE}"/>
          </ac:spMkLst>
        </pc:spChg>
        <pc:graphicFrameChg chg="mod modGraphic">
          <ac:chgData name="Danielle Wieczorek" userId="9a96e071-6b8f-4b97-a20d-1ca3bde3478f" providerId="ADAL" clId="{2C07D80E-F425-4F0B-B5B9-7B251B351233}" dt="2024-08-02T03:45:21.560" v="134" actId="14100"/>
          <ac:graphicFrameMkLst>
            <pc:docMk/>
            <pc:sldMk cId="3906534092" sldId="318"/>
            <ac:graphicFrameMk id="5" creationId="{A488E93E-3140-4FE2-9FD6-B8E410EE50F7}"/>
          </ac:graphicFrameMkLst>
        </pc:graphicFrameChg>
      </pc:sldChg>
      <pc:sldChg chg="delSp modSp add del mod delAnim">
        <pc:chgData name="Danielle Wieczorek" userId="9a96e071-6b8f-4b97-a20d-1ca3bde3478f" providerId="ADAL" clId="{2C07D80E-F425-4F0B-B5B9-7B251B351233}" dt="2024-08-02T03:45:56.914" v="145" actId="478"/>
        <pc:sldMkLst>
          <pc:docMk/>
          <pc:sldMk cId="2138499747" sldId="319"/>
        </pc:sldMkLst>
        <pc:spChg chg="mod">
          <ac:chgData name="Danielle Wieczorek" userId="9a96e071-6b8f-4b97-a20d-1ca3bde3478f" providerId="ADAL" clId="{2C07D80E-F425-4F0B-B5B9-7B251B351233}" dt="2024-08-02T03:41:14.821" v="65" actId="27636"/>
          <ac:spMkLst>
            <pc:docMk/>
            <pc:sldMk cId="2138499747" sldId="319"/>
            <ac:spMk id="3" creationId="{CA2797BE-B4A0-44DC-A832-7C60F752EBAE}"/>
          </ac:spMkLst>
        </pc:spChg>
        <pc:graphicFrameChg chg="mod modGraphic">
          <ac:chgData name="Danielle Wieczorek" userId="9a96e071-6b8f-4b97-a20d-1ca3bde3478f" providerId="ADAL" clId="{2C07D80E-F425-4F0B-B5B9-7B251B351233}" dt="2024-08-02T03:45:47.181" v="144" actId="404"/>
          <ac:graphicFrameMkLst>
            <pc:docMk/>
            <pc:sldMk cId="2138499747" sldId="319"/>
            <ac:graphicFrameMk id="5" creationId="{A488E93E-3140-4FE2-9FD6-B8E410EE50F7}"/>
          </ac:graphicFrameMkLst>
        </pc:graphicFrameChg>
        <pc:cxnChg chg="del">
          <ac:chgData name="Danielle Wieczorek" userId="9a96e071-6b8f-4b97-a20d-1ca3bde3478f" providerId="ADAL" clId="{2C07D80E-F425-4F0B-B5B9-7B251B351233}" dt="2024-08-02T03:45:56.914" v="145" actId="478"/>
          <ac:cxnSpMkLst>
            <pc:docMk/>
            <pc:sldMk cId="2138499747" sldId="319"/>
            <ac:cxnSpMk id="11" creationId="{A83618C9-6CFB-4691-9F75-9B385AE0799E}"/>
          </ac:cxnSpMkLst>
        </pc:cxnChg>
      </pc:sldChg>
      <pc:sldChg chg="modSp add del mod">
        <pc:chgData name="Danielle Wieczorek" userId="9a96e071-6b8f-4b97-a20d-1ca3bde3478f" providerId="ADAL" clId="{2C07D80E-F425-4F0B-B5B9-7B251B351233}" dt="2024-08-02T03:46:11.380" v="150" actId="404"/>
        <pc:sldMkLst>
          <pc:docMk/>
          <pc:sldMk cId="1235120993" sldId="320"/>
        </pc:sldMkLst>
        <pc:spChg chg="mod">
          <ac:chgData name="Danielle Wieczorek" userId="9a96e071-6b8f-4b97-a20d-1ca3bde3478f" providerId="ADAL" clId="{2C07D80E-F425-4F0B-B5B9-7B251B351233}" dt="2024-08-02T03:41:14.821" v="65" actId="27636"/>
          <ac:spMkLst>
            <pc:docMk/>
            <pc:sldMk cId="1235120993" sldId="320"/>
            <ac:spMk id="3" creationId="{CA2797BE-B4A0-44DC-A832-7C60F752EBAE}"/>
          </ac:spMkLst>
        </pc:spChg>
        <pc:graphicFrameChg chg="mod modGraphic">
          <ac:chgData name="Danielle Wieczorek" userId="9a96e071-6b8f-4b97-a20d-1ca3bde3478f" providerId="ADAL" clId="{2C07D80E-F425-4F0B-B5B9-7B251B351233}" dt="2024-08-02T03:46:11.380" v="150" actId="404"/>
          <ac:graphicFrameMkLst>
            <pc:docMk/>
            <pc:sldMk cId="1235120993" sldId="320"/>
            <ac:graphicFrameMk id="5" creationId="{A488E93E-3140-4FE2-9FD6-B8E410EE50F7}"/>
          </ac:graphicFrameMkLst>
        </pc:graphicFrameChg>
      </pc:sldChg>
      <pc:sldChg chg="modSp add del mod">
        <pc:chgData name="Danielle Wieczorek" userId="9a96e071-6b8f-4b97-a20d-1ca3bde3478f" providerId="ADAL" clId="{2C07D80E-F425-4F0B-B5B9-7B251B351233}" dt="2024-08-02T03:41:31.119" v="70"/>
        <pc:sldMkLst>
          <pc:docMk/>
          <pc:sldMk cId="3298707948" sldId="321"/>
        </pc:sldMkLst>
        <pc:spChg chg="mod">
          <ac:chgData name="Danielle Wieczorek" userId="9a96e071-6b8f-4b97-a20d-1ca3bde3478f" providerId="ADAL" clId="{2C07D80E-F425-4F0B-B5B9-7B251B351233}" dt="2024-08-02T03:41:14.821" v="65" actId="27636"/>
          <ac:spMkLst>
            <pc:docMk/>
            <pc:sldMk cId="3298707948" sldId="321"/>
            <ac:spMk id="3" creationId="{CA2797BE-B4A0-44DC-A832-7C60F752EBAE}"/>
          </ac:spMkLst>
        </pc:spChg>
        <pc:graphicFrameChg chg="mod">
          <ac:chgData name="Danielle Wieczorek" userId="9a96e071-6b8f-4b97-a20d-1ca3bde3478f" providerId="ADAL" clId="{2C07D80E-F425-4F0B-B5B9-7B251B351233}" dt="2024-08-02T03:40:51.515" v="21"/>
          <ac:graphicFrameMkLst>
            <pc:docMk/>
            <pc:sldMk cId="3298707948" sldId="321"/>
            <ac:graphicFrameMk id="5" creationId="{A488E93E-3140-4FE2-9FD6-B8E410EE50F7}"/>
          </ac:graphicFrameMkLst>
        </pc:graphicFrameChg>
      </pc:sldChg>
      <pc:sldChg chg="modSp add del mod">
        <pc:chgData name="Danielle Wieczorek" userId="9a96e071-6b8f-4b97-a20d-1ca3bde3478f" providerId="ADAL" clId="{2C07D80E-F425-4F0B-B5B9-7B251B351233}" dt="2024-08-02T03:41:31.119" v="70"/>
        <pc:sldMkLst>
          <pc:docMk/>
          <pc:sldMk cId="2659246318" sldId="322"/>
        </pc:sldMkLst>
        <pc:spChg chg="mod">
          <ac:chgData name="Danielle Wieczorek" userId="9a96e071-6b8f-4b97-a20d-1ca3bde3478f" providerId="ADAL" clId="{2C07D80E-F425-4F0B-B5B9-7B251B351233}" dt="2024-08-02T03:41:14.821" v="65" actId="27636"/>
          <ac:spMkLst>
            <pc:docMk/>
            <pc:sldMk cId="2659246318" sldId="322"/>
            <ac:spMk id="3" creationId="{CFF17D56-9BE4-44AA-B1C6-B89B1E30D144}"/>
          </ac:spMkLst>
        </pc:spChg>
      </pc:sldChg>
      <pc:sldChg chg="modSp add del mod">
        <pc:chgData name="Danielle Wieczorek" userId="9a96e071-6b8f-4b97-a20d-1ca3bde3478f" providerId="ADAL" clId="{2C07D80E-F425-4F0B-B5B9-7B251B351233}" dt="2024-08-02T03:41:31.119" v="70"/>
        <pc:sldMkLst>
          <pc:docMk/>
          <pc:sldMk cId="4140844411" sldId="323"/>
        </pc:sldMkLst>
        <pc:spChg chg="mod">
          <ac:chgData name="Danielle Wieczorek" userId="9a96e071-6b8f-4b97-a20d-1ca3bde3478f" providerId="ADAL" clId="{2C07D80E-F425-4F0B-B5B9-7B251B351233}" dt="2024-08-02T03:41:14.821" v="65" actId="27636"/>
          <ac:spMkLst>
            <pc:docMk/>
            <pc:sldMk cId="4140844411" sldId="323"/>
            <ac:spMk id="3" creationId="{00000000-0000-0000-0000-000000000000}"/>
          </ac:spMkLst>
        </pc:spChg>
      </pc:sldChg>
      <pc:sldChg chg="modSp add del mod">
        <pc:chgData name="Danielle Wieczorek" userId="9a96e071-6b8f-4b97-a20d-1ca3bde3478f" providerId="ADAL" clId="{2C07D80E-F425-4F0B-B5B9-7B251B351233}" dt="2024-08-02T03:41:31.119" v="70"/>
        <pc:sldMkLst>
          <pc:docMk/>
          <pc:sldMk cId="4020552816" sldId="324"/>
        </pc:sldMkLst>
        <pc:spChg chg="mod">
          <ac:chgData name="Danielle Wieczorek" userId="9a96e071-6b8f-4b97-a20d-1ca3bde3478f" providerId="ADAL" clId="{2C07D80E-F425-4F0B-B5B9-7B251B351233}" dt="2024-08-02T03:41:14.821" v="65" actId="27636"/>
          <ac:spMkLst>
            <pc:docMk/>
            <pc:sldMk cId="4020552816" sldId="324"/>
            <ac:spMk id="3" creationId="{CFF17D56-9BE4-44AA-B1C6-B89B1E30D144}"/>
          </ac:spMkLst>
        </pc:spChg>
      </pc:sldChg>
      <pc:sldChg chg="modSp add del mod">
        <pc:chgData name="Danielle Wieczorek" userId="9a96e071-6b8f-4b97-a20d-1ca3bde3478f" providerId="ADAL" clId="{2C07D80E-F425-4F0B-B5B9-7B251B351233}" dt="2024-08-02T03:41:31.119" v="70"/>
        <pc:sldMkLst>
          <pc:docMk/>
          <pc:sldMk cId="2253839018" sldId="325"/>
        </pc:sldMkLst>
        <pc:spChg chg="mod">
          <ac:chgData name="Danielle Wieczorek" userId="9a96e071-6b8f-4b97-a20d-1ca3bde3478f" providerId="ADAL" clId="{2C07D80E-F425-4F0B-B5B9-7B251B351233}" dt="2024-08-02T03:41:14.821" v="65" actId="27636"/>
          <ac:spMkLst>
            <pc:docMk/>
            <pc:sldMk cId="2253839018" sldId="325"/>
            <ac:spMk id="3" creationId="{CFF17D56-9BE4-44AA-B1C6-B89B1E30D144}"/>
          </ac:spMkLst>
        </pc:spChg>
      </pc:sldChg>
      <pc:sldChg chg="modSp add del mod">
        <pc:chgData name="Danielle Wieczorek" userId="9a96e071-6b8f-4b97-a20d-1ca3bde3478f" providerId="ADAL" clId="{2C07D80E-F425-4F0B-B5B9-7B251B351233}" dt="2024-08-02T03:41:31.119" v="70"/>
        <pc:sldMkLst>
          <pc:docMk/>
          <pc:sldMk cId="3578917602" sldId="326"/>
        </pc:sldMkLst>
        <pc:spChg chg="mod">
          <ac:chgData name="Danielle Wieczorek" userId="9a96e071-6b8f-4b97-a20d-1ca3bde3478f" providerId="ADAL" clId="{2C07D80E-F425-4F0B-B5B9-7B251B351233}" dt="2024-08-02T03:41:14.821" v="65" actId="27636"/>
          <ac:spMkLst>
            <pc:docMk/>
            <pc:sldMk cId="3578917602" sldId="326"/>
            <ac:spMk id="3" creationId="{CFF17D56-9BE4-44AA-B1C6-B89B1E30D144}"/>
          </ac:spMkLst>
        </pc:spChg>
      </pc:sldChg>
      <pc:sldChg chg="modSp add del mod">
        <pc:chgData name="Danielle Wieczorek" userId="9a96e071-6b8f-4b97-a20d-1ca3bde3478f" providerId="ADAL" clId="{2C07D80E-F425-4F0B-B5B9-7B251B351233}" dt="2024-08-02T03:41:31.119" v="70"/>
        <pc:sldMkLst>
          <pc:docMk/>
          <pc:sldMk cId="697696491" sldId="327"/>
        </pc:sldMkLst>
        <pc:spChg chg="mod">
          <ac:chgData name="Danielle Wieczorek" userId="9a96e071-6b8f-4b97-a20d-1ca3bde3478f" providerId="ADAL" clId="{2C07D80E-F425-4F0B-B5B9-7B251B351233}" dt="2024-08-02T03:41:14.821" v="65" actId="27636"/>
          <ac:spMkLst>
            <pc:docMk/>
            <pc:sldMk cId="697696491" sldId="327"/>
            <ac:spMk id="3" creationId="{CFF17D56-9BE4-44AA-B1C6-B89B1E30D144}"/>
          </ac:spMkLst>
        </pc:spChg>
      </pc:sldChg>
      <pc:sldChg chg="modSp add del mod">
        <pc:chgData name="Danielle Wieczorek" userId="9a96e071-6b8f-4b97-a20d-1ca3bde3478f" providerId="ADAL" clId="{2C07D80E-F425-4F0B-B5B9-7B251B351233}" dt="2024-08-02T03:41:31.119" v="70"/>
        <pc:sldMkLst>
          <pc:docMk/>
          <pc:sldMk cId="1532811606" sldId="328"/>
        </pc:sldMkLst>
        <pc:spChg chg="mod">
          <ac:chgData name="Danielle Wieczorek" userId="9a96e071-6b8f-4b97-a20d-1ca3bde3478f" providerId="ADAL" clId="{2C07D80E-F425-4F0B-B5B9-7B251B351233}" dt="2024-08-02T03:41:14.821" v="65" actId="27636"/>
          <ac:spMkLst>
            <pc:docMk/>
            <pc:sldMk cId="1532811606" sldId="328"/>
            <ac:spMk id="3" creationId="{CFF17D56-9BE4-44AA-B1C6-B89B1E30D144}"/>
          </ac:spMkLst>
        </pc:spChg>
      </pc:sldChg>
      <pc:sldChg chg="modSp add del mod">
        <pc:chgData name="Danielle Wieczorek" userId="9a96e071-6b8f-4b97-a20d-1ca3bde3478f" providerId="ADAL" clId="{2C07D80E-F425-4F0B-B5B9-7B251B351233}" dt="2024-08-02T03:41:31.119" v="70"/>
        <pc:sldMkLst>
          <pc:docMk/>
          <pc:sldMk cId="1627722160" sldId="329"/>
        </pc:sldMkLst>
        <pc:spChg chg="mod">
          <ac:chgData name="Danielle Wieczorek" userId="9a96e071-6b8f-4b97-a20d-1ca3bde3478f" providerId="ADAL" clId="{2C07D80E-F425-4F0B-B5B9-7B251B351233}" dt="2024-08-02T03:41:14.821" v="65" actId="27636"/>
          <ac:spMkLst>
            <pc:docMk/>
            <pc:sldMk cId="1627722160" sldId="329"/>
            <ac:spMk id="3" creationId="{CFF17D56-9BE4-44AA-B1C6-B89B1E30D144}"/>
          </ac:spMkLst>
        </pc:spChg>
      </pc:sldChg>
      <pc:sldChg chg="modSp add del mod">
        <pc:chgData name="Danielle Wieczorek" userId="9a96e071-6b8f-4b97-a20d-1ca3bde3478f" providerId="ADAL" clId="{2C07D80E-F425-4F0B-B5B9-7B251B351233}" dt="2024-08-02T03:46:42.917" v="154" actId="403"/>
        <pc:sldMkLst>
          <pc:docMk/>
          <pc:sldMk cId="190178590" sldId="330"/>
        </pc:sldMkLst>
        <pc:spChg chg="mod">
          <ac:chgData name="Danielle Wieczorek" userId="9a96e071-6b8f-4b97-a20d-1ca3bde3478f" providerId="ADAL" clId="{2C07D80E-F425-4F0B-B5B9-7B251B351233}" dt="2024-08-02T03:41:14.821" v="65" actId="27636"/>
          <ac:spMkLst>
            <pc:docMk/>
            <pc:sldMk cId="190178590" sldId="330"/>
            <ac:spMk id="3" creationId="{ABFE7633-27B8-4778-B62C-C803D14009C4}"/>
          </ac:spMkLst>
        </pc:spChg>
        <pc:spChg chg="mod">
          <ac:chgData name="Danielle Wieczorek" userId="9a96e071-6b8f-4b97-a20d-1ca3bde3478f" providerId="ADAL" clId="{2C07D80E-F425-4F0B-B5B9-7B251B351233}" dt="2024-08-02T03:46:42.917" v="154" actId="403"/>
          <ac:spMkLst>
            <pc:docMk/>
            <pc:sldMk cId="190178590" sldId="330"/>
            <ac:spMk id="4" creationId="{C3CF2AF7-2A9C-40AA-B96B-27787E25E78A}"/>
          </ac:spMkLst>
        </pc:spChg>
      </pc:sldChg>
      <pc:sldChg chg="modSp add del mod">
        <pc:chgData name="Danielle Wieczorek" userId="9a96e071-6b8f-4b97-a20d-1ca3bde3478f" providerId="ADAL" clId="{2C07D80E-F425-4F0B-B5B9-7B251B351233}" dt="2024-08-02T03:46:58.710" v="158" actId="403"/>
        <pc:sldMkLst>
          <pc:docMk/>
          <pc:sldMk cId="1312525987" sldId="331"/>
        </pc:sldMkLst>
        <pc:spChg chg="mod">
          <ac:chgData name="Danielle Wieczorek" userId="9a96e071-6b8f-4b97-a20d-1ca3bde3478f" providerId="ADAL" clId="{2C07D80E-F425-4F0B-B5B9-7B251B351233}" dt="2024-08-02T03:41:14.821" v="65" actId="27636"/>
          <ac:spMkLst>
            <pc:docMk/>
            <pc:sldMk cId="1312525987" sldId="331"/>
            <ac:spMk id="3" creationId="{ABFE7633-27B8-4778-B62C-C803D14009C4}"/>
          </ac:spMkLst>
        </pc:spChg>
        <pc:spChg chg="mod">
          <ac:chgData name="Danielle Wieczorek" userId="9a96e071-6b8f-4b97-a20d-1ca3bde3478f" providerId="ADAL" clId="{2C07D80E-F425-4F0B-B5B9-7B251B351233}" dt="2024-08-02T03:46:58.710" v="158" actId="403"/>
          <ac:spMkLst>
            <pc:docMk/>
            <pc:sldMk cId="1312525987" sldId="331"/>
            <ac:spMk id="4" creationId="{C3CF2AF7-2A9C-40AA-B96B-27787E25E78A}"/>
          </ac:spMkLst>
        </pc:spChg>
      </pc:sldChg>
      <pc:sldChg chg="modSp add del mod">
        <pc:chgData name="Danielle Wieczorek" userId="9a96e071-6b8f-4b97-a20d-1ca3bde3478f" providerId="ADAL" clId="{2C07D80E-F425-4F0B-B5B9-7B251B351233}" dt="2024-08-02T03:47:15.828" v="164" actId="403"/>
        <pc:sldMkLst>
          <pc:docMk/>
          <pc:sldMk cId="1011804579" sldId="332"/>
        </pc:sldMkLst>
        <pc:spChg chg="mod">
          <ac:chgData name="Danielle Wieczorek" userId="9a96e071-6b8f-4b97-a20d-1ca3bde3478f" providerId="ADAL" clId="{2C07D80E-F425-4F0B-B5B9-7B251B351233}" dt="2024-08-02T03:41:14.821" v="65" actId="27636"/>
          <ac:spMkLst>
            <pc:docMk/>
            <pc:sldMk cId="1011804579" sldId="332"/>
            <ac:spMk id="3" creationId="{ABFE7633-27B8-4778-B62C-C803D14009C4}"/>
          </ac:spMkLst>
        </pc:spChg>
        <pc:spChg chg="mod">
          <ac:chgData name="Danielle Wieczorek" userId="9a96e071-6b8f-4b97-a20d-1ca3bde3478f" providerId="ADAL" clId="{2C07D80E-F425-4F0B-B5B9-7B251B351233}" dt="2024-08-02T03:47:15.828" v="164" actId="403"/>
          <ac:spMkLst>
            <pc:docMk/>
            <pc:sldMk cId="1011804579" sldId="332"/>
            <ac:spMk id="4" creationId="{C3CF2AF7-2A9C-40AA-B96B-27787E25E78A}"/>
          </ac:spMkLst>
        </pc:spChg>
      </pc:sldChg>
      <pc:sldChg chg="modSp add del mod">
        <pc:chgData name="Danielle Wieczorek" userId="9a96e071-6b8f-4b97-a20d-1ca3bde3478f" providerId="ADAL" clId="{2C07D80E-F425-4F0B-B5B9-7B251B351233}" dt="2024-08-02T03:47:33.533" v="170" actId="403"/>
        <pc:sldMkLst>
          <pc:docMk/>
          <pc:sldMk cId="1978115725" sldId="333"/>
        </pc:sldMkLst>
        <pc:spChg chg="mod">
          <ac:chgData name="Danielle Wieczorek" userId="9a96e071-6b8f-4b97-a20d-1ca3bde3478f" providerId="ADAL" clId="{2C07D80E-F425-4F0B-B5B9-7B251B351233}" dt="2024-08-02T03:41:14.821" v="65" actId="27636"/>
          <ac:spMkLst>
            <pc:docMk/>
            <pc:sldMk cId="1978115725" sldId="333"/>
            <ac:spMk id="3" creationId="{ABFE7633-27B8-4778-B62C-C803D14009C4}"/>
          </ac:spMkLst>
        </pc:spChg>
        <pc:spChg chg="mod">
          <ac:chgData name="Danielle Wieczorek" userId="9a96e071-6b8f-4b97-a20d-1ca3bde3478f" providerId="ADAL" clId="{2C07D80E-F425-4F0B-B5B9-7B251B351233}" dt="2024-08-02T03:47:33.533" v="170" actId="403"/>
          <ac:spMkLst>
            <pc:docMk/>
            <pc:sldMk cId="1978115725" sldId="333"/>
            <ac:spMk id="4" creationId="{C3CF2AF7-2A9C-40AA-B96B-27787E25E78A}"/>
          </ac:spMkLst>
        </pc:spChg>
      </pc:sldChg>
      <pc:sldChg chg="modSp add del mod">
        <pc:chgData name="Danielle Wieczorek" userId="9a96e071-6b8f-4b97-a20d-1ca3bde3478f" providerId="ADAL" clId="{2C07D80E-F425-4F0B-B5B9-7B251B351233}" dt="2024-08-02T03:47:45.535" v="174" actId="403"/>
        <pc:sldMkLst>
          <pc:docMk/>
          <pc:sldMk cId="2226980993" sldId="334"/>
        </pc:sldMkLst>
        <pc:spChg chg="mod">
          <ac:chgData name="Danielle Wieczorek" userId="9a96e071-6b8f-4b97-a20d-1ca3bde3478f" providerId="ADAL" clId="{2C07D80E-F425-4F0B-B5B9-7B251B351233}" dt="2024-08-02T03:41:14.821" v="65" actId="27636"/>
          <ac:spMkLst>
            <pc:docMk/>
            <pc:sldMk cId="2226980993" sldId="334"/>
            <ac:spMk id="3" creationId="{54341B0C-F0A8-4840-AC9D-BBB04C0CE324}"/>
          </ac:spMkLst>
        </pc:spChg>
        <pc:graphicFrameChg chg="mod modGraphic">
          <ac:chgData name="Danielle Wieczorek" userId="9a96e071-6b8f-4b97-a20d-1ca3bde3478f" providerId="ADAL" clId="{2C07D80E-F425-4F0B-B5B9-7B251B351233}" dt="2024-08-02T03:47:45.535" v="174" actId="403"/>
          <ac:graphicFrameMkLst>
            <pc:docMk/>
            <pc:sldMk cId="2226980993" sldId="334"/>
            <ac:graphicFrameMk id="5" creationId="{AEDF62CF-0F1E-4E6F-AF3D-F8203C4BA2D4}"/>
          </ac:graphicFrameMkLst>
        </pc:graphicFrameChg>
      </pc:sldChg>
      <pc:sldChg chg="add del">
        <pc:chgData name="Danielle Wieczorek" userId="9a96e071-6b8f-4b97-a20d-1ca3bde3478f" providerId="ADAL" clId="{2C07D80E-F425-4F0B-B5B9-7B251B351233}" dt="2024-08-02T03:40:46.181" v="19" actId="27028"/>
        <pc:sldMkLst>
          <pc:docMk/>
          <pc:sldMk cId="152208835" sldId="335"/>
        </pc:sldMkLst>
      </pc:sldChg>
      <pc:sldChg chg="modSp add">
        <pc:chgData name="Danielle Wieczorek" userId="9a96e071-6b8f-4b97-a20d-1ca3bde3478f" providerId="ADAL" clId="{2C07D80E-F425-4F0B-B5B9-7B251B351233}" dt="2024-08-02T03:48:09.769" v="181" actId="404"/>
        <pc:sldMkLst>
          <pc:docMk/>
          <pc:sldMk cId="2541627207" sldId="335"/>
        </pc:sldMkLst>
        <pc:spChg chg="mod">
          <ac:chgData name="Danielle Wieczorek" userId="9a96e071-6b8f-4b97-a20d-1ca3bde3478f" providerId="ADAL" clId="{2C07D80E-F425-4F0B-B5B9-7B251B351233}" dt="2024-08-02T03:48:09.769" v="181" actId="404"/>
          <ac:spMkLst>
            <pc:docMk/>
            <pc:sldMk cId="2541627207" sldId="335"/>
            <ac:spMk id="4" creationId="{00000000-0000-0000-0000-000000000000}"/>
          </ac:spMkLst>
        </pc:spChg>
      </pc:sldChg>
      <pc:sldChg chg="modSp add del mod">
        <pc:chgData name="Danielle Wieczorek" userId="9a96e071-6b8f-4b97-a20d-1ca3bde3478f" providerId="ADAL" clId="{2C07D80E-F425-4F0B-B5B9-7B251B351233}" dt="2024-08-02T03:41:14.900" v="66" actId="27028"/>
        <pc:sldMkLst>
          <pc:docMk/>
          <pc:sldMk cId="3419849110" sldId="335"/>
        </pc:sldMkLst>
        <pc:spChg chg="mod">
          <ac:chgData name="Danielle Wieczorek" userId="9a96e071-6b8f-4b97-a20d-1ca3bde3478f" providerId="ADAL" clId="{2C07D80E-F425-4F0B-B5B9-7B251B351233}" dt="2024-08-02T03:41:14.821" v="65" actId="27636"/>
          <ac:spMkLst>
            <pc:docMk/>
            <pc:sldMk cId="3419849110" sldId="335"/>
            <ac:spMk id="3" creationId="{00000000-0000-0000-0000-000000000000}"/>
          </ac:spMkLst>
        </pc:spChg>
      </pc:sldChg>
      <pc:sldChg chg="modSp add del mod">
        <pc:chgData name="Danielle Wieczorek" userId="9a96e071-6b8f-4b97-a20d-1ca3bde3478f" providerId="ADAL" clId="{2C07D80E-F425-4F0B-B5B9-7B251B351233}" dt="2024-08-02T03:49:33.909" v="210" actId="1076"/>
        <pc:sldMkLst>
          <pc:docMk/>
          <pc:sldMk cId="1731490350" sldId="336"/>
        </pc:sldMkLst>
        <pc:spChg chg="mod">
          <ac:chgData name="Danielle Wieczorek" userId="9a96e071-6b8f-4b97-a20d-1ca3bde3478f" providerId="ADAL" clId="{2C07D80E-F425-4F0B-B5B9-7B251B351233}" dt="2024-08-02T03:41:14.821" v="65" actId="27636"/>
          <ac:spMkLst>
            <pc:docMk/>
            <pc:sldMk cId="1731490350" sldId="336"/>
            <ac:spMk id="3" creationId="{00000000-0000-0000-0000-000000000000}"/>
          </ac:spMkLst>
        </pc:spChg>
        <pc:spChg chg="mod">
          <ac:chgData name="Danielle Wieczorek" userId="9a96e071-6b8f-4b97-a20d-1ca3bde3478f" providerId="ADAL" clId="{2C07D80E-F425-4F0B-B5B9-7B251B351233}" dt="2024-08-02T03:49:33.909" v="210" actId="1076"/>
          <ac:spMkLst>
            <pc:docMk/>
            <pc:sldMk cId="1731490350" sldId="336"/>
            <ac:spMk id="8" creationId="{00EE54F1-8FBB-499D-BE7A-F6BFAE324A8B}"/>
          </ac:spMkLst>
        </pc:spChg>
        <pc:spChg chg="mod">
          <ac:chgData name="Danielle Wieczorek" userId="9a96e071-6b8f-4b97-a20d-1ca3bde3478f" providerId="ADAL" clId="{2C07D80E-F425-4F0B-B5B9-7B251B351233}" dt="2024-08-02T03:49:33.909" v="210" actId="1076"/>
          <ac:spMkLst>
            <pc:docMk/>
            <pc:sldMk cId="1731490350" sldId="336"/>
            <ac:spMk id="9" creationId="{1E8484FF-E2FA-40C3-B2B4-8F00B075AC9C}"/>
          </ac:spMkLst>
        </pc:spChg>
        <pc:spChg chg="mod">
          <ac:chgData name="Danielle Wieczorek" userId="9a96e071-6b8f-4b97-a20d-1ca3bde3478f" providerId="ADAL" clId="{2C07D80E-F425-4F0B-B5B9-7B251B351233}" dt="2024-08-02T03:49:33.909" v="210" actId="1076"/>
          <ac:spMkLst>
            <pc:docMk/>
            <pc:sldMk cId="1731490350" sldId="336"/>
            <ac:spMk id="18" creationId="{09569320-0824-4408-ABAE-BBCD96463E3E}"/>
          </ac:spMkLst>
        </pc:spChg>
        <pc:spChg chg="mod">
          <ac:chgData name="Danielle Wieczorek" userId="9a96e071-6b8f-4b97-a20d-1ca3bde3478f" providerId="ADAL" clId="{2C07D80E-F425-4F0B-B5B9-7B251B351233}" dt="2024-08-02T03:49:33.909" v="210" actId="1076"/>
          <ac:spMkLst>
            <pc:docMk/>
            <pc:sldMk cId="1731490350" sldId="336"/>
            <ac:spMk id="19" creationId="{D6209D04-D05D-4244-908D-546195591147}"/>
          </ac:spMkLst>
        </pc:spChg>
        <pc:spChg chg="mod">
          <ac:chgData name="Danielle Wieczorek" userId="9a96e071-6b8f-4b97-a20d-1ca3bde3478f" providerId="ADAL" clId="{2C07D80E-F425-4F0B-B5B9-7B251B351233}" dt="2024-08-02T03:49:33.909" v="210" actId="1076"/>
          <ac:spMkLst>
            <pc:docMk/>
            <pc:sldMk cId="1731490350" sldId="336"/>
            <ac:spMk id="20" creationId="{AED265A5-95E7-4F09-9F62-6DA732F18615}"/>
          </ac:spMkLst>
        </pc:spChg>
        <pc:spChg chg="mod">
          <ac:chgData name="Danielle Wieczorek" userId="9a96e071-6b8f-4b97-a20d-1ca3bde3478f" providerId="ADAL" clId="{2C07D80E-F425-4F0B-B5B9-7B251B351233}" dt="2024-08-02T03:49:33.909" v="210" actId="1076"/>
          <ac:spMkLst>
            <pc:docMk/>
            <pc:sldMk cId="1731490350" sldId="336"/>
            <ac:spMk id="21" creationId="{244EEA2B-B223-4EC3-AC1D-64D6A9BBC9B5}"/>
          </ac:spMkLst>
        </pc:spChg>
      </pc:sldChg>
      <pc:sldChg chg="add del">
        <pc:chgData name="Danielle Wieczorek" userId="9a96e071-6b8f-4b97-a20d-1ca3bde3478f" providerId="ADAL" clId="{2C07D80E-F425-4F0B-B5B9-7B251B351233}" dt="2024-08-02T03:41:14.900" v="66" actId="27028"/>
        <pc:sldMkLst>
          <pc:docMk/>
          <pc:sldMk cId="371870968" sldId="337"/>
        </pc:sldMkLst>
      </pc:sldChg>
      <pc:sldChg chg="add del">
        <pc:chgData name="Danielle Wieczorek" userId="9a96e071-6b8f-4b97-a20d-1ca3bde3478f" providerId="ADAL" clId="{2C07D80E-F425-4F0B-B5B9-7B251B351233}" dt="2024-08-02T03:40:46.181" v="19" actId="27028"/>
        <pc:sldMkLst>
          <pc:docMk/>
          <pc:sldMk cId="1200421931" sldId="337"/>
        </pc:sldMkLst>
      </pc:sldChg>
      <pc:sldChg chg="modSp add">
        <pc:chgData name="Danielle Wieczorek" userId="9a96e071-6b8f-4b97-a20d-1ca3bde3478f" providerId="ADAL" clId="{2C07D80E-F425-4F0B-B5B9-7B251B351233}" dt="2024-08-02T03:49:47.188" v="215" actId="403"/>
        <pc:sldMkLst>
          <pc:docMk/>
          <pc:sldMk cId="1534883081" sldId="337"/>
        </pc:sldMkLst>
        <pc:spChg chg="mod">
          <ac:chgData name="Danielle Wieczorek" userId="9a96e071-6b8f-4b97-a20d-1ca3bde3478f" providerId="ADAL" clId="{2C07D80E-F425-4F0B-B5B9-7B251B351233}" dt="2024-08-02T03:49:47.188" v="215" actId="403"/>
          <ac:spMkLst>
            <pc:docMk/>
            <pc:sldMk cId="1534883081" sldId="337"/>
            <ac:spMk id="3" creationId="{00000000-0000-0000-0000-000000000000}"/>
          </ac:spMkLst>
        </pc:spChg>
      </pc:sldChg>
      <pc:sldChg chg="modSp add del mod">
        <pc:chgData name="Danielle Wieczorek" userId="9a96e071-6b8f-4b97-a20d-1ca3bde3478f" providerId="ADAL" clId="{2C07D80E-F425-4F0B-B5B9-7B251B351233}" dt="2024-08-02T03:41:14.900" v="66" actId="27028"/>
        <pc:sldMkLst>
          <pc:docMk/>
          <pc:sldMk cId="413713841" sldId="338"/>
        </pc:sldMkLst>
        <pc:spChg chg="mod">
          <ac:chgData name="Danielle Wieczorek" userId="9a96e071-6b8f-4b97-a20d-1ca3bde3478f" providerId="ADAL" clId="{2C07D80E-F425-4F0B-B5B9-7B251B351233}" dt="2024-08-02T03:41:14.821" v="65" actId="27636"/>
          <ac:spMkLst>
            <pc:docMk/>
            <pc:sldMk cId="413713841" sldId="338"/>
            <ac:spMk id="3" creationId="{00000000-0000-0000-0000-000000000000}"/>
          </ac:spMkLst>
        </pc:spChg>
      </pc:sldChg>
      <pc:sldChg chg="add del">
        <pc:chgData name="Danielle Wieczorek" userId="9a96e071-6b8f-4b97-a20d-1ca3bde3478f" providerId="ADAL" clId="{2C07D80E-F425-4F0B-B5B9-7B251B351233}" dt="2024-08-02T03:40:46.181" v="19" actId="27028"/>
        <pc:sldMkLst>
          <pc:docMk/>
          <pc:sldMk cId="3939572987" sldId="338"/>
        </pc:sldMkLst>
      </pc:sldChg>
      <pc:sldChg chg="modSp add">
        <pc:chgData name="Danielle Wieczorek" userId="9a96e071-6b8f-4b97-a20d-1ca3bde3478f" providerId="ADAL" clId="{2C07D80E-F425-4F0B-B5B9-7B251B351233}" dt="2024-08-02T03:49:57.025" v="217" actId="404"/>
        <pc:sldMkLst>
          <pc:docMk/>
          <pc:sldMk cId="4190327894" sldId="338"/>
        </pc:sldMkLst>
        <pc:spChg chg="mod">
          <ac:chgData name="Danielle Wieczorek" userId="9a96e071-6b8f-4b97-a20d-1ca3bde3478f" providerId="ADAL" clId="{2C07D80E-F425-4F0B-B5B9-7B251B351233}" dt="2024-08-02T03:49:57.025" v="217" actId="404"/>
          <ac:spMkLst>
            <pc:docMk/>
            <pc:sldMk cId="4190327894" sldId="338"/>
            <ac:spMk id="4" creationId="{00000000-0000-0000-0000-000000000000}"/>
          </ac:spMkLst>
        </pc:spChg>
      </pc:sldChg>
      <pc:sldChg chg="modSp add del mod">
        <pc:chgData name="Danielle Wieczorek" userId="9a96e071-6b8f-4b97-a20d-1ca3bde3478f" providerId="ADAL" clId="{2C07D80E-F425-4F0B-B5B9-7B251B351233}" dt="2024-08-02T03:41:31.119" v="70"/>
        <pc:sldMkLst>
          <pc:docMk/>
          <pc:sldMk cId="3611636053" sldId="339"/>
        </pc:sldMkLst>
        <pc:spChg chg="mod">
          <ac:chgData name="Danielle Wieczorek" userId="9a96e071-6b8f-4b97-a20d-1ca3bde3478f" providerId="ADAL" clId="{2C07D80E-F425-4F0B-B5B9-7B251B351233}" dt="2024-08-02T03:41:14.821" v="65" actId="27636"/>
          <ac:spMkLst>
            <pc:docMk/>
            <pc:sldMk cId="3611636053" sldId="339"/>
            <ac:spMk id="3" creationId="{9CBDE7A2-5AC4-4BC3-A5E6-9C4BC85A159F}"/>
          </ac:spMkLst>
        </pc:spChg>
      </pc:sldChg>
      <pc:sldChg chg="modSp add del mod">
        <pc:chgData name="Danielle Wieczorek" userId="9a96e071-6b8f-4b97-a20d-1ca3bde3478f" providerId="ADAL" clId="{2C07D80E-F425-4F0B-B5B9-7B251B351233}" dt="2024-08-02T03:41:31.119" v="70"/>
        <pc:sldMkLst>
          <pc:docMk/>
          <pc:sldMk cId="3760514523" sldId="340"/>
        </pc:sldMkLst>
        <pc:spChg chg="mod">
          <ac:chgData name="Danielle Wieczorek" userId="9a96e071-6b8f-4b97-a20d-1ca3bde3478f" providerId="ADAL" clId="{2C07D80E-F425-4F0B-B5B9-7B251B351233}" dt="2024-08-02T03:41:14.821" v="65" actId="27636"/>
          <ac:spMkLst>
            <pc:docMk/>
            <pc:sldMk cId="3760514523" sldId="340"/>
            <ac:spMk id="3" creationId="{9CBDE7A2-5AC4-4BC3-A5E6-9C4BC85A159F}"/>
          </ac:spMkLst>
        </pc:spChg>
      </pc:sldChg>
      <pc:sldChg chg="modSp add del mod">
        <pc:chgData name="Danielle Wieczorek" userId="9a96e071-6b8f-4b97-a20d-1ca3bde3478f" providerId="ADAL" clId="{2C07D80E-F425-4F0B-B5B9-7B251B351233}" dt="2024-08-02T03:50:17.693" v="221" actId="403"/>
        <pc:sldMkLst>
          <pc:docMk/>
          <pc:sldMk cId="2113974549" sldId="341"/>
        </pc:sldMkLst>
        <pc:spChg chg="mod">
          <ac:chgData name="Danielle Wieczorek" userId="9a96e071-6b8f-4b97-a20d-1ca3bde3478f" providerId="ADAL" clId="{2C07D80E-F425-4F0B-B5B9-7B251B351233}" dt="2024-08-02T03:41:14.821" v="65" actId="27636"/>
          <ac:spMkLst>
            <pc:docMk/>
            <pc:sldMk cId="2113974549" sldId="341"/>
            <ac:spMk id="3" creationId="{9CBDE7A2-5AC4-4BC3-A5E6-9C4BC85A159F}"/>
          </ac:spMkLst>
        </pc:spChg>
        <pc:spChg chg="mod">
          <ac:chgData name="Danielle Wieczorek" userId="9a96e071-6b8f-4b97-a20d-1ca3bde3478f" providerId="ADAL" clId="{2C07D80E-F425-4F0B-B5B9-7B251B351233}" dt="2024-08-02T03:50:17.693" v="221" actId="403"/>
          <ac:spMkLst>
            <pc:docMk/>
            <pc:sldMk cId="2113974549" sldId="341"/>
            <ac:spMk id="4" creationId="{6E0435EB-8B0C-41C2-932C-3D75AE9D7E7C}"/>
          </ac:spMkLst>
        </pc:spChg>
      </pc:sldChg>
      <pc:sldChg chg="modSp add del mod">
        <pc:chgData name="Danielle Wieczorek" userId="9a96e071-6b8f-4b97-a20d-1ca3bde3478f" providerId="ADAL" clId="{2C07D80E-F425-4F0B-B5B9-7B251B351233}" dt="2024-08-02T03:50:27.414" v="223" actId="14100"/>
        <pc:sldMkLst>
          <pc:docMk/>
          <pc:sldMk cId="4096635369" sldId="342"/>
        </pc:sldMkLst>
        <pc:spChg chg="mod">
          <ac:chgData name="Danielle Wieczorek" userId="9a96e071-6b8f-4b97-a20d-1ca3bde3478f" providerId="ADAL" clId="{2C07D80E-F425-4F0B-B5B9-7B251B351233}" dt="2024-08-02T03:41:14.821" v="65" actId="27636"/>
          <ac:spMkLst>
            <pc:docMk/>
            <pc:sldMk cId="4096635369" sldId="342"/>
            <ac:spMk id="3" creationId="{9CBDE7A2-5AC4-4BC3-A5E6-9C4BC85A159F}"/>
          </ac:spMkLst>
        </pc:spChg>
        <pc:spChg chg="mod">
          <ac:chgData name="Danielle Wieczorek" userId="9a96e071-6b8f-4b97-a20d-1ca3bde3478f" providerId="ADAL" clId="{2C07D80E-F425-4F0B-B5B9-7B251B351233}" dt="2024-08-02T03:50:27.414" v="223" actId="14100"/>
          <ac:spMkLst>
            <pc:docMk/>
            <pc:sldMk cId="4096635369" sldId="342"/>
            <ac:spMk id="4" creationId="{6E0435EB-8B0C-41C2-932C-3D75AE9D7E7C}"/>
          </ac:spMkLst>
        </pc:spChg>
      </pc:sldChg>
      <pc:sldChg chg="modSp add del mod">
        <pc:chgData name="Danielle Wieczorek" userId="9a96e071-6b8f-4b97-a20d-1ca3bde3478f" providerId="ADAL" clId="{2C07D80E-F425-4F0B-B5B9-7B251B351233}" dt="2024-08-02T03:41:31.119" v="70"/>
        <pc:sldMkLst>
          <pc:docMk/>
          <pc:sldMk cId="1407511635" sldId="343"/>
        </pc:sldMkLst>
        <pc:spChg chg="mod">
          <ac:chgData name="Danielle Wieczorek" userId="9a96e071-6b8f-4b97-a20d-1ca3bde3478f" providerId="ADAL" clId="{2C07D80E-F425-4F0B-B5B9-7B251B351233}" dt="2024-08-02T03:41:14.821" v="65" actId="27636"/>
          <ac:spMkLst>
            <pc:docMk/>
            <pc:sldMk cId="1407511635" sldId="343"/>
            <ac:spMk id="3" creationId="{00000000-0000-0000-0000-000000000000}"/>
          </ac:spMkLst>
        </pc:spChg>
      </pc:sldChg>
      <pc:sldChg chg="modSp add del mod">
        <pc:chgData name="Danielle Wieczorek" userId="9a96e071-6b8f-4b97-a20d-1ca3bde3478f" providerId="ADAL" clId="{2C07D80E-F425-4F0B-B5B9-7B251B351233}" dt="2024-08-02T03:41:31.119" v="70"/>
        <pc:sldMkLst>
          <pc:docMk/>
          <pc:sldMk cId="2278106884" sldId="344"/>
        </pc:sldMkLst>
        <pc:spChg chg="mod">
          <ac:chgData name="Danielle Wieczorek" userId="9a96e071-6b8f-4b97-a20d-1ca3bde3478f" providerId="ADAL" clId="{2C07D80E-F425-4F0B-B5B9-7B251B351233}" dt="2024-08-02T03:41:14.821" v="65" actId="27636"/>
          <ac:spMkLst>
            <pc:docMk/>
            <pc:sldMk cId="2278106884" sldId="344"/>
            <ac:spMk id="3" creationId="{00000000-0000-0000-0000-000000000000}"/>
          </ac:spMkLst>
        </pc:spChg>
      </pc:sldChg>
      <pc:sldChg chg="addSp delSp modSp add del mod">
        <pc:chgData name="Danielle Wieczorek" userId="9a96e071-6b8f-4b97-a20d-1ca3bde3478f" providerId="ADAL" clId="{2C07D80E-F425-4F0B-B5B9-7B251B351233}" dt="2024-08-02T03:50:49.256" v="226" actId="478"/>
        <pc:sldMkLst>
          <pc:docMk/>
          <pc:sldMk cId="3876710152" sldId="345"/>
        </pc:sldMkLst>
        <pc:spChg chg="del">
          <ac:chgData name="Danielle Wieczorek" userId="9a96e071-6b8f-4b97-a20d-1ca3bde3478f" providerId="ADAL" clId="{2C07D80E-F425-4F0B-B5B9-7B251B351233}" dt="2024-08-02T03:50:45.612" v="225" actId="478"/>
          <ac:spMkLst>
            <pc:docMk/>
            <pc:sldMk cId="3876710152" sldId="345"/>
            <ac:spMk id="2" creationId="{00000000-0000-0000-0000-000000000000}"/>
          </ac:spMkLst>
        </pc:spChg>
        <pc:spChg chg="mod">
          <ac:chgData name="Danielle Wieczorek" userId="9a96e071-6b8f-4b97-a20d-1ca3bde3478f" providerId="ADAL" clId="{2C07D80E-F425-4F0B-B5B9-7B251B351233}" dt="2024-08-02T03:41:14.821" v="65" actId="27636"/>
          <ac:spMkLst>
            <pc:docMk/>
            <pc:sldMk cId="3876710152" sldId="345"/>
            <ac:spMk id="3" creationId="{00000000-0000-0000-0000-000000000000}"/>
          </ac:spMkLst>
        </pc:spChg>
        <pc:spChg chg="add del mod">
          <ac:chgData name="Danielle Wieczorek" userId="9a96e071-6b8f-4b97-a20d-1ca3bde3478f" providerId="ADAL" clId="{2C07D80E-F425-4F0B-B5B9-7B251B351233}" dt="2024-08-02T03:50:49.256" v="226" actId="478"/>
          <ac:spMkLst>
            <pc:docMk/>
            <pc:sldMk cId="3876710152" sldId="345"/>
            <ac:spMk id="6" creationId="{F6B68C55-B75B-8B9F-EC42-E02037BF8D7B}"/>
          </ac:spMkLst>
        </pc:spChg>
        <pc:picChg chg="mod">
          <ac:chgData name="Danielle Wieczorek" userId="9a96e071-6b8f-4b97-a20d-1ca3bde3478f" providerId="ADAL" clId="{2C07D80E-F425-4F0B-B5B9-7B251B351233}" dt="2024-08-02T03:50:42.061" v="224" actId="14100"/>
          <ac:picMkLst>
            <pc:docMk/>
            <pc:sldMk cId="3876710152" sldId="345"/>
            <ac:picMk id="1026" creationId="{0F92DBAC-9018-34A5-93A6-0525ACF39FC7}"/>
          </ac:picMkLst>
        </pc:picChg>
      </pc:sldChg>
      <pc:sldChg chg="modSp add del mod ord">
        <pc:chgData name="Danielle Wieczorek" userId="9a96e071-6b8f-4b97-a20d-1ca3bde3478f" providerId="ADAL" clId="{2C07D80E-F425-4F0B-B5B9-7B251B351233}" dt="2024-08-02T03:51:06.844" v="229"/>
        <pc:sldMkLst>
          <pc:docMk/>
          <pc:sldMk cId="2496280196" sldId="346"/>
        </pc:sldMkLst>
        <pc:spChg chg="mod">
          <ac:chgData name="Danielle Wieczorek" userId="9a96e071-6b8f-4b97-a20d-1ca3bde3478f" providerId="ADAL" clId="{2C07D80E-F425-4F0B-B5B9-7B251B351233}" dt="2024-08-02T03:41:14.821" v="65" actId="27636"/>
          <ac:spMkLst>
            <pc:docMk/>
            <pc:sldMk cId="2496280196" sldId="346"/>
            <ac:spMk id="3" creationId="{6278F2FE-8E6A-D8AD-06D2-660B238D167B}"/>
          </ac:spMkLst>
        </pc:spChg>
      </pc:sldChg>
      <pc:sldChg chg="delSp modSp new mod">
        <pc:chgData name="Danielle Wieczorek" userId="9a96e071-6b8f-4b97-a20d-1ca3bde3478f" providerId="ADAL" clId="{2C07D80E-F425-4F0B-B5B9-7B251B351233}" dt="2024-08-02T03:52:06.768" v="275" actId="14100"/>
        <pc:sldMkLst>
          <pc:docMk/>
          <pc:sldMk cId="635062521" sldId="347"/>
        </pc:sldMkLst>
        <pc:spChg chg="mod">
          <ac:chgData name="Danielle Wieczorek" userId="9a96e071-6b8f-4b97-a20d-1ca3bde3478f" providerId="ADAL" clId="{2C07D80E-F425-4F0B-B5B9-7B251B351233}" dt="2024-08-02T03:52:06.768" v="275" actId="14100"/>
          <ac:spMkLst>
            <pc:docMk/>
            <pc:sldMk cId="635062521" sldId="347"/>
            <ac:spMk id="2" creationId="{70AD6C04-89A8-47BE-68E7-B87D849829DD}"/>
          </ac:spMkLst>
        </pc:spChg>
        <pc:spChg chg="del">
          <ac:chgData name="Danielle Wieczorek" userId="9a96e071-6b8f-4b97-a20d-1ca3bde3478f" providerId="ADAL" clId="{2C07D80E-F425-4F0B-B5B9-7B251B351233}" dt="2024-08-02T03:51:39.520" v="230" actId="478"/>
          <ac:spMkLst>
            <pc:docMk/>
            <pc:sldMk cId="635062521" sldId="347"/>
            <ac:spMk id="3" creationId="{618FF356-AA48-5B23-7955-44578082CDEB}"/>
          </ac:spMkLst>
        </pc:spChg>
      </pc:sldChg>
      <pc:sldChg chg="new del">
        <pc:chgData name="Danielle Wieczorek" userId="9a96e071-6b8f-4b97-a20d-1ca3bde3478f" providerId="ADAL" clId="{2C07D80E-F425-4F0B-B5B9-7B251B351233}" dt="2024-08-02T03:52:49.767" v="279" actId="47"/>
        <pc:sldMkLst>
          <pc:docMk/>
          <pc:sldMk cId="1816371962" sldId="348"/>
        </pc:sldMkLst>
      </pc:sldChg>
      <pc:sldChg chg="add">
        <pc:chgData name="Danielle Wieczorek" userId="9a96e071-6b8f-4b97-a20d-1ca3bde3478f" providerId="ADAL" clId="{2C07D80E-F425-4F0B-B5B9-7B251B351233}" dt="2024-08-02T03:52:43.788" v="278"/>
        <pc:sldMkLst>
          <pc:docMk/>
          <pc:sldMk cId="1368909802" sldId="349"/>
        </pc:sldMkLst>
      </pc:sldChg>
      <pc:sldChg chg="add">
        <pc:chgData name="Danielle Wieczorek" userId="9a96e071-6b8f-4b97-a20d-1ca3bde3478f" providerId="ADAL" clId="{2C07D80E-F425-4F0B-B5B9-7B251B351233}" dt="2024-08-02T03:52:43.788" v="278"/>
        <pc:sldMkLst>
          <pc:docMk/>
          <pc:sldMk cId="1167008383" sldId="350"/>
        </pc:sldMkLst>
      </pc:sldChg>
      <pc:sldChg chg="add">
        <pc:chgData name="Danielle Wieczorek" userId="9a96e071-6b8f-4b97-a20d-1ca3bde3478f" providerId="ADAL" clId="{2C07D80E-F425-4F0B-B5B9-7B251B351233}" dt="2024-08-02T03:52:43.788" v="278"/>
        <pc:sldMkLst>
          <pc:docMk/>
          <pc:sldMk cId="1226880353" sldId="351"/>
        </pc:sldMkLst>
      </pc:sldChg>
      <pc:sldChg chg="add">
        <pc:chgData name="Danielle Wieczorek" userId="9a96e071-6b8f-4b97-a20d-1ca3bde3478f" providerId="ADAL" clId="{2C07D80E-F425-4F0B-B5B9-7B251B351233}" dt="2024-08-02T03:52:43.788" v="278"/>
        <pc:sldMkLst>
          <pc:docMk/>
          <pc:sldMk cId="1635582177" sldId="352"/>
        </pc:sldMkLst>
      </pc:sldChg>
      <pc:sldChg chg="add">
        <pc:chgData name="Danielle Wieczorek" userId="9a96e071-6b8f-4b97-a20d-1ca3bde3478f" providerId="ADAL" clId="{2C07D80E-F425-4F0B-B5B9-7B251B351233}" dt="2024-08-02T03:52:43.788" v="278"/>
        <pc:sldMkLst>
          <pc:docMk/>
          <pc:sldMk cId="297574556" sldId="353"/>
        </pc:sldMkLst>
      </pc:sldChg>
      <pc:sldChg chg="add">
        <pc:chgData name="Danielle Wieczorek" userId="9a96e071-6b8f-4b97-a20d-1ca3bde3478f" providerId="ADAL" clId="{2C07D80E-F425-4F0B-B5B9-7B251B351233}" dt="2024-08-02T03:52:43.788" v="278"/>
        <pc:sldMkLst>
          <pc:docMk/>
          <pc:sldMk cId="488701019" sldId="354"/>
        </pc:sldMkLst>
      </pc:sldChg>
      <pc:sldChg chg="delSp modSp new mod">
        <pc:chgData name="Danielle Wieczorek" userId="9a96e071-6b8f-4b97-a20d-1ca3bde3478f" providerId="ADAL" clId="{2C07D80E-F425-4F0B-B5B9-7B251B351233}" dt="2024-08-02T03:53:26.665" v="306" actId="478"/>
        <pc:sldMkLst>
          <pc:docMk/>
          <pc:sldMk cId="464411801" sldId="355"/>
        </pc:sldMkLst>
        <pc:spChg chg="mod">
          <ac:chgData name="Danielle Wieczorek" userId="9a96e071-6b8f-4b97-a20d-1ca3bde3478f" providerId="ADAL" clId="{2C07D80E-F425-4F0B-B5B9-7B251B351233}" dt="2024-08-02T03:53:23.831" v="305" actId="20577"/>
          <ac:spMkLst>
            <pc:docMk/>
            <pc:sldMk cId="464411801" sldId="355"/>
            <ac:spMk id="2" creationId="{C4FD3185-3FA6-0DC3-04FB-5CCF17028332}"/>
          </ac:spMkLst>
        </pc:spChg>
        <pc:spChg chg="del">
          <ac:chgData name="Danielle Wieczorek" userId="9a96e071-6b8f-4b97-a20d-1ca3bde3478f" providerId="ADAL" clId="{2C07D80E-F425-4F0B-B5B9-7B251B351233}" dt="2024-08-02T03:53:26.665" v="306" actId="478"/>
          <ac:spMkLst>
            <pc:docMk/>
            <pc:sldMk cId="464411801" sldId="355"/>
            <ac:spMk id="3" creationId="{B409B5DC-306F-935D-C64B-062611F3E91C}"/>
          </ac:spMkLst>
        </pc:spChg>
      </pc:sldChg>
      <pc:sldChg chg="new">
        <pc:chgData name="Danielle Wieczorek" userId="9a96e071-6b8f-4b97-a20d-1ca3bde3478f" providerId="ADAL" clId="{2C07D80E-F425-4F0B-B5B9-7B251B351233}" dt="2024-08-02T03:53:14.185" v="281" actId="680"/>
        <pc:sldMkLst>
          <pc:docMk/>
          <pc:sldMk cId="4222575376" sldId="356"/>
        </pc:sldMkLst>
      </pc:sldChg>
      <pc:sldChg chg="modSp new mod">
        <pc:chgData name="Danielle Wieczorek" userId="9a96e071-6b8f-4b97-a20d-1ca3bde3478f" providerId="ADAL" clId="{2C07D80E-F425-4F0B-B5B9-7B251B351233}" dt="2024-08-02T03:54:08.939" v="381" actId="20577"/>
        <pc:sldMkLst>
          <pc:docMk/>
          <pc:sldMk cId="757969458" sldId="357"/>
        </pc:sldMkLst>
        <pc:spChg chg="mod">
          <ac:chgData name="Danielle Wieczorek" userId="9a96e071-6b8f-4b97-a20d-1ca3bde3478f" providerId="ADAL" clId="{2C07D80E-F425-4F0B-B5B9-7B251B351233}" dt="2024-08-02T03:54:08.939" v="381" actId="20577"/>
          <ac:spMkLst>
            <pc:docMk/>
            <pc:sldMk cId="757969458" sldId="357"/>
            <ac:spMk id="2" creationId="{EE2EFC8E-F78E-F084-628A-7ECB8D66CECB}"/>
          </ac:spMkLst>
        </pc:spChg>
      </pc:sldChg>
      <pc:sldMasterChg chg="add addSldLayout">
        <pc:chgData name="Danielle Wieczorek" userId="9a96e071-6b8f-4b97-a20d-1ca3bde3478f" providerId="ADAL" clId="{2C07D80E-F425-4F0B-B5B9-7B251B351233}" dt="2024-08-02T03:36:23.917" v="3" actId="27028"/>
        <pc:sldMasterMkLst>
          <pc:docMk/>
          <pc:sldMasterMk cId="0" sldId="2147483659"/>
        </pc:sldMasterMkLst>
        <pc:sldLayoutChg chg="add">
          <pc:chgData name="Danielle Wieczorek" userId="9a96e071-6b8f-4b97-a20d-1ca3bde3478f" providerId="ADAL" clId="{2C07D80E-F425-4F0B-B5B9-7B251B351233}" dt="2024-08-02T03:36:23.917" v="3" actId="27028"/>
          <pc:sldLayoutMkLst>
            <pc:docMk/>
            <pc:sldMasterMk cId="0" sldId="2147483659"/>
            <pc:sldLayoutMk cId="0" sldId="2147483648"/>
          </pc:sldLayoutMkLst>
        </pc:sldLayoutChg>
        <pc:sldLayoutChg chg="add">
          <pc:chgData name="Danielle Wieczorek" userId="9a96e071-6b8f-4b97-a20d-1ca3bde3478f" providerId="ADAL" clId="{2C07D80E-F425-4F0B-B5B9-7B251B351233}" dt="2024-08-02T03:36:23.917" v="3" actId="27028"/>
          <pc:sldLayoutMkLst>
            <pc:docMk/>
            <pc:sldMasterMk cId="0" sldId="2147483659"/>
            <pc:sldLayoutMk cId="0" sldId="2147483649"/>
          </pc:sldLayoutMkLst>
        </pc:sldLayoutChg>
        <pc:sldLayoutChg chg="add">
          <pc:chgData name="Danielle Wieczorek" userId="9a96e071-6b8f-4b97-a20d-1ca3bde3478f" providerId="ADAL" clId="{2C07D80E-F425-4F0B-B5B9-7B251B351233}" dt="2024-08-02T03:36:23.917" v="3" actId="27028"/>
          <pc:sldLayoutMkLst>
            <pc:docMk/>
            <pc:sldMasterMk cId="0" sldId="2147483659"/>
            <pc:sldLayoutMk cId="0" sldId="2147483650"/>
          </pc:sldLayoutMkLst>
        </pc:sldLayoutChg>
        <pc:sldLayoutChg chg="add">
          <pc:chgData name="Danielle Wieczorek" userId="9a96e071-6b8f-4b97-a20d-1ca3bde3478f" providerId="ADAL" clId="{2C07D80E-F425-4F0B-B5B9-7B251B351233}" dt="2024-08-02T03:36:23.917" v="3" actId="27028"/>
          <pc:sldLayoutMkLst>
            <pc:docMk/>
            <pc:sldMasterMk cId="0" sldId="2147483659"/>
            <pc:sldLayoutMk cId="0" sldId="2147483651"/>
          </pc:sldLayoutMkLst>
        </pc:sldLayoutChg>
        <pc:sldLayoutChg chg="add">
          <pc:chgData name="Danielle Wieczorek" userId="9a96e071-6b8f-4b97-a20d-1ca3bde3478f" providerId="ADAL" clId="{2C07D80E-F425-4F0B-B5B9-7B251B351233}" dt="2024-08-02T03:36:23.917" v="3" actId="27028"/>
          <pc:sldLayoutMkLst>
            <pc:docMk/>
            <pc:sldMasterMk cId="0" sldId="2147483659"/>
            <pc:sldLayoutMk cId="0" sldId="2147483652"/>
          </pc:sldLayoutMkLst>
        </pc:sldLayoutChg>
        <pc:sldLayoutChg chg="add">
          <pc:chgData name="Danielle Wieczorek" userId="9a96e071-6b8f-4b97-a20d-1ca3bde3478f" providerId="ADAL" clId="{2C07D80E-F425-4F0B-B5B9-7B251B351233}" dt="2024-08-02T03:36:23.917" v="3" actId="27028"/>
          <pc:sldLayoutMkLst>
            <pc:docMk/>
            <pc:sldMasterMk cId="0" sldId="2147483659"/>
            <pc:sldLayoutMk cId="0" sldId="2147483653"/>
          </pc:sldLayoutMkLst>
        </pc:sldLayoutChg>
        <pc:sldLayoutChg chg="add">
          <pc:chgData name="Danielle Wieczorek" userId="9a96e071-6b8f-4b97-a20d-1ca3bde3478f" providerId="ADAL" clId="{2C07D80E-F425-4F0B-B5B9-7B251B351233}" dt="2024-08-02T03:36:23.917" v="3" actId="27028"/>
          <pc:sldLayoutMkLst>
            <pc:docMk/>
            <pc:sldMasterMk cId="0" sldId="2147483659"/>
            <pc:sldLayoutMk cId="0" sldId="2147483654"/>
          </pc:sldLayoutMkLst>
        </pc:sldLayoutChg>
        <pc:sldLayoutChg chg="add">
          <pc:chgData name="Danielle Wieczorek" userId="9a96e071-6b8f-4b97-a20d-1ca3bde3478f" providerId="ADAL" clId="{2C07D80E-F425-4F0B-B5B9-7B251B351233}" dt="2024-08-02T03:36:23.917" v="3" actId="27028"/>
          <pc:sldLayoutMkLst>
            <pc:docMk/>
            <pc:sldMasterMk cId="0" sldId="2147483659"/>
            <pc:sldLayoutMk cId="0" sldId="2147483655"/>
          </pc:sldLayoutMkLst>
        </pc:sldLayoutChg>
        <pc:sldLayoutChg chg="add">
          <pc:chgData name="Danielle Wieczorek" userId="9a96e071-6b8f-4b97-a20d-1ca3bde3478f" providerId="ADAL" clId="{2C07D80E-F425-4F0B-B5B9-7B251B351233}" dt="2024-08-02T03:36:23.917" v="3" actId="27028"/>
          <pc:sldLayoutMkLst>
            <pc:docMk/>
            <pc:sldMasterMk cId="0" sldId="2147483659"/>
            <pc:sldLayoutMk cId="0" sldId="2147483656"/>
          </pc:sldLayoutMkLst>
        </pc:sldLayoutChg>
        <pc:sldLayoutChg chg="add">
          <pc:chgData name="Danielle Wieczorek" userId="9a96e071-6b8f-4b97-a20d-1ca3bde3478f" providerId="ADAL" clId="{2C07D80E-F425-4F0B-B5B9-7B251B351233}" dt="2024-08-02T03:36:23.917" v="3" actId="27028"/>
          <pc:sldLayoutMkLst>
            <pc:docMk/>
            <pc:sldMasterMk cId="0" sldId="2147483659"/>
            <pc:sldLayoutMk cId="0" sldId="2147483657"/>
          </pc:sldLayoutMkLst>
        </pc:sldLayoutChg>
        <pc:sldLayoutChg chg="add">
          <pc:chgData name="Danielle Wieczorek" userId="9a96e071-6b8f-4b97-a20d-1ca3bde3478f" providerId="ADAL" clId="{2C07D80E-F425-4F0B-B5B9-7B251B351233}" dt="2024-08-02T03:36:23.917" v="3" actId="27028"/>
          <pc:sldLayoutMkLst>
            <pc:docMk/>
            <pc:sldMasterMk cId="0" sldId="2147483659"/>
            <pc:sldLayoutMk cId="0" sldId="2147483658"/>
          </pc:sldLayoutMkLst>
        </pc:sldLayoutChg>
      </pc:sldMasterChg>
      <pc:sldMasterChg chg="add del addSldLayout delSldLayout">
        <pc:chgData name="Danielle Wieczorek" userId="9a96e071-6b8f-4b97-a20d-1ca3bde3478f" providerId="ADAL" clId="{2C07D80E-F425-4F0B-B5B9-7B251B351233}" dt="2024-08-02T03:41:30.985" v="69" actId="27028"/>
        <pc:sldMasterMkLst>
          <pc:docMk/>
          <pc:sldMasterMk cId="0" sldId="2147483660"/>
        </pc:sldMasterMkLst>
        <pc:sldLayoutChg chg="add del">
          <pc:chgData name="Danielle Wieczorek" userId="9a96e071-6b8f-4b97-a20d-1ca3bde3478f" providerId="ADAL" clId="{2C07D80E-F425-4F0B-B5B9-7B251B351233}" dt="2024-08-02T03:41:30.985" v="69" actId="27028"/>
          <pc:sldLayoutMkLst>
            <pc:docMk/>
            <pc:sldMasterMk cId="0" sldId="2147483660"/>
            <pc:sldLayoutMk cId="0" sldId="2147483661"/>
          </pc:sldLayoutMkLst>
        </pc:sldLayoutChg>
        <pc:sldLayoutChg chg="add del">
          <pc:chgData name="Danielle Wieczorek" userId="9a96e071-6b8f-4b97-a20d-1ca3bde3478f" providerId="ADAL" clId="{2C07D80E-F425-4F0B-B5B9-7B251B351233}" dt="2024-08-02T03:41:30.985" v="69" actId="27028"/>
          <pc:sldLayoutMkLst>
            <pc:docMk/>
            <pc:sldMasterMk cId="0" sldId="2147483660"/>
            <pc:sldLayoutMk cId="0" sldId="2147483662"/>
          </pc:sldLayoutMkLst>
        </pc:sldLayoutChg>
        <pc:sldLayoutChg chg="add del">
          <pc:chgData name="Danielle Wieczorek" userId="9a96e071-6b8f-4b97-a20d-1ca3bde3478f" providerId="ADAL" clId="{2C07D80E-F425-4F0B-B5B9-7B251B351233}" dt="2024-08-02T03:41:30.985" v="69" actId="27028"/>
          <pc:sldLayoutMkLst>
            <pc:docMk/>
            <pc:sldMasterMk cId="0" sldId="2147483660"/>
            <pc:sldLayoutMk cId="0" sldId="2147483663"/>
          </pc:sldLayoutMkLst>
        </pc:sldLayoutChg>
        <pc:sldLayoutChg chg="add del">
          <pc:chgData name="Danielle Wieczorek" userId="9a96e071-6b8f-4b97-a20d-1ca3bde3478f" providerId="ADAL" clId="{2C07D80E-F425-4F0B-B5B9-7B251B351233}" dt="2024-08-02T03:41:30.985" v="69" actId="27028"/>
          <pc:sldLayoutMkLst>
            <pc:docMk/>
            <pc:sldMasterMk cId="0" sldId="2147483660"/>
            <pc:sldLayoutMk cId="0" sldId="2147483664"/>
          </pc:sldLayoutMkLst>
        </pc:sldLayoutChg>
        <pc:sldLayoutChg chg="add del">
          <pc:chgData name="Danielle Wieczorek" userId="9a96e071-6b8f-4b97-a20d-1ca3bde3478f" providerId="ADAL" clId="{2C07D80E-F425-4F0B-B5B9-7B251B351233}" dt="2024-08-02T03:41:30.985" v="69" actId="27028"/>
          <pc:sldLayoutMkLst>
            <pc:docMk/>
            <pc:sldMasterMk cId="0" sldId="2147483660"/>
            <pc:sldLayoutMk cId="0" sldId="2147483665"/>
          </pc:sldLayoutMkLst>
        </pc:sldLayoutChg>
        <pc:sldLayoutChg chg="add del">
          <pc:chgData name="Danielle Wieczorek" userId="9a96e071-6b8f-4b97-a20d-1ca3bde3478f" providerId="ADAL" clId="{2C07D80E-F425-4F0B-B5B9-7B251B351233}" dt="2024-08-02T03:41:30.985" v="69" actId="27028"/>
          <pc:sldLayoutMkLst>
            <pc:docMk/>
            <pc:sldMasterMk cId="0" sldId="2147483660"/>
            <pc:sldLayoutMk cId="0" sldId="2147483666"/>
          </pc:sldLayoutMkLst>
        </pc:sldLayoutChg>
        <pc:sldLayoutChg chg="add del">
          <pc:chgData name="Danielle Wieczorek" userId="9a96e071-6b8f-4b97-a20d-1ca3bde3478f" providerId="ADAL" clId="{2C07D80E-F425-4F0B-B5B9-7B251B351233}" dt="2024-08-02T03:41:30.985" v="69" actId="27028"/>
          <pc:sldLayoutMkLst>
            <pc:docMk/>
            <pc:sldMasterMk cId="0" sldId="2147483660"/>
            <pc:sldLayoutMk cId="0" sldId="2147483667"/>
          </pc:sldLayoutMkLst>
        </pc:sldLayoutChg>
        <pc:sldLayoutChg chg="add del">
          <pc:chgData name="Danielle Wieczorek" userId="9a96e071-6b8f-4b97-a20d-1ca3bde3478f" providerId="ADAL" clId="{2C07D80E-F425-4F0B-B5B9-7B251B351233}" dt="2024-08-02T03:41:30.985" v="69" actId="27028"/>
          <pc:sldLayoutMkLst>
            <pc:docMk/>
            <pc:sldMasterMk cId="0" sldId="2147483660"/>
            <pc:sldLayoutMk cId="0" sldId="2147483668"/>
          </pc:sldLayoutMkLst>
        </pc:sldLayoutChg>
        <pc:sldLayoutChg chg="add del">
          <pc:chgData name="Danielle Wieczorek" userId="9a96e071-6b8f-4b97-a20d-1ca3bde3478f" providerId="ADAL" clId="{2C07D80E-F425-4F0B-B5B9-7B251B351233}" dt="2024-08-02T03:41:30.985" v="69" actId="27028"/>
          <pc:sldLayoutMkLst>
            <pc:docMk/>
            <pc:sldMasterMk cId="0" sldId="2147483660"/>
            <pc:sldLayoutMk cId="0" sldId="2147483669"/>
          </pc:sldLayoutMkLst>
        </pc:sldLayoutChg>
        <pc:sldLayoutChg chg="add del">
          <pc:chgData name="Danielle Wieczorek" userId="9a96e071-6b8f-4b97-a20d-1ca3bde3478f" providerId="ADAL" clId="{2C07D80E-F425-4F0B-B5B9-7B251B351233}" dt="2024-08-02T03:41:30.985" v="69" actId="27028"/>
          <pc:sldLayoutMkLst>
            <pc:docMk/>
            <pc:sldMasterMk cId="0" sldId="2147483660"/>
            <pc:sldLayoutMk cId="0" sldId="2147483670"/>
          </pc:sldLayoutMkLst>
        </pc:sldLayoutChg>
        <pc:sldLayoutChg chg="add del">
          <pc:chgData name="Danielle Wieczorek" userId="9a96e071-6b8f-4b97-a20d-1ca3bde3478f" providerId="ADAL" clId="{2C07D80E-F425-4F0B-B5B9-7B251B351233}" dt="2024-08-02T03:41:30.985" v="69" actId="27028"/>
          <pc:sldLayoutMkLst>
            <pc:docMk/>
            <pc:sldMasterMk cId="0" sldId="2147483660"/>
            <pc:sldLayoutMk cId="0" sldId="2147483671"/>
          </pc:sldLayoutMkLst>
        </pc:sldLayoutChg>
      </pc:sldMasterChg>
      <pc:sldMasterChg chg="add addSldLayout modSldLayout">
        <pc:chgData name="Danielle Wieczorek" userId="9a96e071-6b8f-4b97-a20d-1ca3bde3478f" providerId="ADAL" clId="{2C07D80E-F425-4F0B-B5B9-7B251B351233}" dt="2024-08-02T03:41:30.985" v="69" actId="27028"/>
        <pc:sldMasterMkLst>
          <pc:docMk/>
          <pc:sldMasterMk cId="1232776946" sldId="2147483677"/>
        </pc:sldMasterMkLst>
        <pc:sldLayoutChg chg="add">
          <pc:chgData name="Danielle Wieczorek" userId="9a96e071-6b8f-4b97-a20d-1ca3bde3478f" providerId="ADAL" clId="{2C07D80E-F425-4F0B-B5B9-7B251B351233}" dt="2024-08-02T03:34:44.965" v="1" actId="27028"/>
          <pc:sldLayoutMkLst>
            <pc:docMk/>
            <pc:sldMasterMk cId="1232776946" sldId="2147483677"/>
            <pc:sldLayoutMk cId="2769322364" sldId="2147483678"/>
          </pc:sldLayoutMkLst>
        </pc:sldLayoutChg>
        <pc:sldLayoutChg chg="add">
          <pc:chgData name="Danielle Wieczorek" userId="9a96e071-6b8f-4b97-a20d-1ca3bde3478f" providerId="ADAL" clId="{2C07D80E-F425-4F0B-B5B9-7B251B351233}" dt="2024-08-02T03:34:44.965" v="1" actId="27028"/>
          <pc:sldLayoutMkLst>
            <pc:docMk/>
            <pc:sldMasterMk cId="1232776946" sldId="2147483677"/>
            <pc:sldLayoutMk cId="3866643702" sldId="2147483679"/>
          </pc:sldLayoutMkLst>
        </pc:sldLayoutChg>
        <pc:sldLayoutChg chg="add">
          <pc:chgData name="Danielle Wieczorek" userId="9a96e071-6b8f-4b97-a20d-1ca3bde3478f" providerId="ADAL" clId="{2C07D80E-F425-4F0B-B5B9-7B251B351233}" dt="2024-08-02T03:34:44.965" v="1" actId="27028"/>
          <pc:sldLayoutMkLst>
            <pc:docMk/>
            <pc:sldMasterMk cId="1232776946" sldId="2147483677"/>
            <pc:sldLayoutMk cId="331164386" sldId="2147483681"/>
          </pc:sldLayoutMkLst>
        </pc:sldLayoutChg>
        <pc:sldLayoutChg chg="add">
          <pc:chgData name="Danielle Wieczorek" userId="9a96e071-6b8f-4b97-a20d-1ca3bde3478f" providerId="ADAL" clId="{2C07D80E-F425-4F0B-B5B9-7B251B351233}" dt="2024-08-02T03:34:44.965" v="1" actId="27028"/>
          <pc:sldLayoutMkLst>
            <pc:docMk/>
            <pc:sldMasterMk cId="1232776946" sldId="2147483677"/>
            <pc:sldLayoutMk cId="212842675" sldId="2147483682"/>
          </pc:sldLayoutMkLst>
        </pc:sldLayoutChg>
        <pc:sldLayoutChg chg="add">
          <pc:chgData name="Danielle Wieczorek" userId="9a96e071-6b8f-4b97-a20d-1ca3bde3478f" providerId="ADAL" clId="{2C07D80E-F425-4F0B-B5B9-7B251B351233}" dt="2024-08-02T03:34:44.965" v="1" actId="27028"/>
          <pc:sldLayoutMkLst>
            <pc:docMk/>
            <pc:sldMasterMk cId="1232776946" sldId="2147483677"/>
            <pc:sldLayoutMk cId="656716585" sldId="2147483683"/>
          </pc:sldLayoutMkLst>
        </pc:sldLayoutChg>
        <pc:sldLayoutChg chg="add replId">
          <pc:chgData name="Danielle Wieczorek" userId="9a96e071-6b8f-4b97-a20d-1ca3bde3478f" providerId="ADAL" clId="{2C07D80E-F425-4F0B-B5B9-7B251B351233}" dt="2024-08-02T03:36:23.917" v="3" actId="27028"/>
          <pc:sldLayoutMkLst>
            <pc:docMk/>
            <pc:sldMasterMk cId="1232776946" sldId="2147483677"/>
            <pc:sldLayoutMk cId="1149978614" sldId="2147483685"/>
          </pc:sldLayoutMkLst>
        </pc:sldLayoutChg>
        <pc:sldLayoutChg chg="add replId">
          <pc:chgData name="Danielle Wieczorek" userId="9a96e071-6b8f-4b97-a20d-1ca3bde3478f" providerId="ADAL" clId="{2C07D80E-F425-4F0B-B5B9-7B251B351233}" dt="2024-08-02T03:36:23.917" v="3" actId="27028"/>
          <pc:sldLayoutMkLst>
            <pc:docMk/>
            <pc:sldMasterMk cId="1232776946" sldId="2147483677"/>
            <pc:sldLayoutMk cId="1341001248" sldId="2147483691"/>
          </pc:sldLayoutMkLst>
        </pc:sldLayoutChg>
        <pc:sldLayoutChg chg="add replId">
          <pc:chgData name="Danielle Wieczorek" userId="9a96e071-6b8f-4b97-a20d-1ca3bde3478f" providerId="ADAL" clId="{2C07D80E-F425-4F0B-B5B9-7B251B351233}" dt="2024-08-02T03:36:23.917" v="3" actId="27028"/>
          <pc:sldLayoutMkLst>
            <pc:docMk/>
            <pc:sldMasterMk cId="1232776946" sldId="2147483677"/>
            <pc:sldLayoutMk cId="2334971318" sldId="2147483692"/>
          </pc:sldLayoutMkLst>
        </pc:sldLayoutChg>
        <pc:sldLayoutChg chg="add replId">
          <pc:chgData name="Danielle Wieczorek" userId="9a96e071-6b8f-4b97-a20d-1ca3bde3478f" providerId="ADAL" clId="{2C07D80E-F425-4F0B-B5B9-7B251B351233}" dt="2024-08-02T03:36:23.917" v="3" actId="27028"/>
          <pc:sldLayoutMkLst>
            <pc:docMk/>
            <pc:sldMasterMk cId="1232776946" sldId="2147483677"/>
            <pc:sldLayoutMk cId="1095692888" sldId="2147483695"/>
          </pc:sldLayoutMkLst>
        </pc:sldLayoutChg>
        <pc:sldLayoutChg chg="add replId">
          <pc:chgData name="Danielle Wieczorek" userId="9a96e071-6b8f-4b97-a20d-1ca3bde3478f" providerId="ADAL" clId="{2C07D80E-F425-4F0B-B5B9-7B251B351233}" dt="2024-08-02T03:41:30.985" v="69" actId="27028"/>
          <pc:sldLayoutMkLst>
            <pc:docMk/>
            <pc:sldMasterMk cId="1232776946" sldId="2147483677"/>
            <pc:sldLayoutMk cId="3266114408" sldId="2147483696"/>
          </pc:sldLayoutMkLst>
        </pc:sldLayoutChg>
        <pc:sldLayoutChg chg="add replId">
          <pc:chgData name="Danielle Wieczorek" userId="9a96e071-6b8f-4b97-a20d-1ca3bde3478f" providerId="ADAL" clId="{2C07D80E-F425-4F0B-B5B9-7B251B351233}" dt="2024-08-02T03:41:30.985" v="69" actId="27028"/>
          <pc:sldLayoutMkLst>
            <pc:docMk/>
            <pc:sldMasterMk cId="1232776946" sldId="2147483677"/>
            <pc:sldLayoutMk cId="1910229255" sldId="2147483697"/>
          </pc:sldLayoutMkLst>
        </pc:sldLayoutChg>
        <pc:sldLayoutChg chg="add replId">
          <pc:chgData name="Danielle Wieczorek" userId="9a96e071-6b8f-4b97-a20d-1ca3bde3478f" providerId="ADAL" clId="{2C07D80E-F425-4F0B-B5B9-7B251B351233}" dt="2024-08-02T03:41:30.985" v="69" actId="27028"/>
          <pc:sldLayoutMkLst>
            <pc:docMk/>
            <pc:sldMasterMk cId="1232776946" sldId="2147483677"/>
            <pc:sldLayoutMk cId="1056612164" sldId="2147483698"/>
          </pc:sldLayoutMkLst>
        </pc:sldLayoutChg>
        <pc:sldLayoutChg chg="add replId">
          <pc:chgData name="Danielle Wieczorek" userId="9a96e071-6b8f-4b97-a20d-1ca3bde3478f" providerId="ADAL" clId="{2C07D80E-F425-4F0B-B5B9-7B251B351233}" dt="2024-08-02T03:41:30.985" v="69" actId="27028"/>
          <pc:sldLayoutMkLst>
            <pc:docMk/>
            <pc:sldMasterMk cId="1232776946" sldId="2147483677"/>
            <pc:sldLayoutMk cId="2858130924" sldId="2147483699"/>
          </pc:sldLayoutMkLst>
        </pc:sldLayoutChg>
        <pc:sldLayoutChg chg="add replId">
          <pc:chgData name="Danielle Wieczorek" userId="9a96e071-6b8f-4b97-a20d-1ca3bde3478f" providerId="ADAL" clId="{2C07D80E-F425-4F0B-B5B9-7B251B351233}" dt="2024-08-02T03:41:30.985" v="69" actId="27028"/>
          <pc:sldLayoutMkLst>
            <pc:docMk/>
            <pc:sldMasterMk cId="1232776946" sldId="2147483677"/>
            <pc:sldLayoutMk cId="4061352268" sldId="2147483700"/>
          </pc:sldLayoutMkLst>
        </pc:sldLayoutChg>
      </pc:sldMasterChg>
      <pc:sldMasterChg chg="replId modSldLayout">
        <pc:chgData name="Danielle Wieczorek" userId="9a96e071-6b8f-4b97-a20d-1ca3bde3478f" providerId="ADAL" clId="{2C07D80E-F425-4F0B-B5B9-7B251B351233}" dt="2024-08-02T03:36:23.917" v="3" actId="27028"/>
        <pc:sldMasterMkLst>
          <pc:docMk/>
          <pc:sldMasterMk cId="1232776946" sldId="2147483686"/>
        </pc:sldMasterMkLst>
        <pc:sldLayoutChg chg="replId">
          <pc:chgData name="Danielle Wieczorek" userId="9a96e071-6b8f-4b97-a20d-1ca3bde3478f" providerId="ADAL" clId="{2C07D80E-F425-4F0B-B5B9-7B251B351233}" dt="2024-08-02T03:34:44.965" v="1" actId="27028"/>
          <pc:sldLayoutMkLst>
            <pc:docMk/>
            <pc:sldMasterMk cId="1232776946" sldId="2147483686"/>
            <pc:sldLayoutMk cId="3817157774" sldId="2147483680"/>
          </pc:sldLayoutMkLst>
        </pc:sldLayoutChg>
        <pc:sldLayoutChg chg="replId">
          <pc:chgData name="Danielle Wieczorek" userId="9a96e071-6b8f-4b97-a20d-1ca3bde3478f" providerId="ADAL" clId="{2C07D80E-F425-4F0B-B5B9-7B251B351233}" dt="2024-08-02T03:34:44.965" v="1" actId="27028"/>
          <pc:sldLayoutMkLst>
            <pc:docMk/>
            <pc:sldMasterMk cId="1232776946" sldId="2147483686"/>
            <pc:sldLayoutMk cId="680084980" sldId="2147483684"/>
          </pc:sldLayoutMkLst>
        </pc:sldLayoutChg>
        <pc:sldLayoutChg chg="replId">
          <pc:chgData name="Danielle Wieczorek" userId="9a96e071-6b8f-4b97-a20d-1ca3bde3478f" providerId="ADAL" clId="{2C07D80E-F425-4F0B-B5B9-7B251B351233}" dt="2024-08-02T03:36:23.917" v="3" actId="27028"/>
          <pc:sldLayoutMkLst>
            <pc:docMk/>
            <pc:sldMasterMk cId="1232776946" sldId="2147483686"/>
            <pc:sldLayoutMk cId="2769322364" sldId="2147483687"/>
          </pc:sldLayoutMkLst>
        </pc:sldLayoutChg>
        <pc:sldLayoutChg chg="replId">
          <pc:chgData name="Danielle Wieczorek" userId="9a96e071-6b8f-4b97-a20d-1ca3bde3478f" providerId="ADAL" clId="{2C07D80E-F425-4F0B-B5B9-7B251B351233}" dt="2024-08-02T03:36:23.917" v="3" actId="27028"/>
          <pc:sldLayoutMkLst>
            <pc:docMk/>
            <pc:sldMasterMk cId="1232776946" sldId="2147483686"/>
            <pc:sldLayoutMk cId="3866643702" sldId="2147483688"/>
          </pc:sldLayoutMkLst>
        </pc:sldLayoutChg>
        <pc:sldLayoutChg chg="replId">
          <pc:chgData name="Danielle Wieczorek" userId="9a96e071-6b8f-4b97-a20d-1ca3bde3478f" providerId="ADAL" clId="{2C07D80E-F425-4F0B-B5B9-7B251B351233}" dt="2024-08-02T03:36:23.917" v="3" actId="27028"/>
          <pc:sldLayoutMkLst>
            <pc:docMk/>
            <pc:sldMasterMk cId="1232776946" sldId="2147483686"/>
            <pc:sldLayoutMk cId="331164386" sldId="2147483689"/>
          </pc:sldLayoutMkLst>
        </pc:sldLayoutChg>
        <pc:sldLayoutChg chg="replId">
          <pc:chgData name="Danielle Wieczorek" userId="9a96e071-6b8f-4b97-a20d-1ca3bde3478f" providerId="ADAL" clId="{2C07D80E-F425-4F0B-B5B9-7B251B351233}" dt="2024-08-02T03:36:23.917" v="3" actId="27028"/>
          <pc:sldLayoutMkLst>
            <pc:docMk/>
            <pc:sldMasterMk cId="1232776946" sldId="2147483686"/>
            <pc:sldLayoutMk cId="656716585" sldId="2147483690"/>
          </pc:sldLayoutMkLst>
        </pc:sldLayoutChg>
        <pc:sldLayoutChg chg="replId">
          <pc:chgData name="Danielle Wieczorek" userId="9a96e071-6b8f-4b97-a20d-1ca3bde3478f" providerId="ADAL" clId="{2C07D80E-F425-4F0B-B5B9-7B251B351233}" dt="2024-08-02T03:36:23.917" v="3" actId="27028"/>
          <pc:sldLayoutMkLst>
            <pc:docMk/>
            <pc:sldMasterMk cId="1232776946" sldId="2147483686"/>
            <pc:sldLayoutMk cId="212842675" sldId="2147483693"/>
          </pc:sldLayoutMkLst>
        </pc:sldLayoutChg>
        <pc:sldLayoutChg chg="replId">
          <pc:chgData name="Danielle Wieczorek" userId="9a96e071-6b8f-4b97-a20d-1ca3bde3478f" providerId="ADAL" clId="{2C07D80E-F425-4F0B-B5B9-7B251B351233}" dt="2024-08-02T03:36:23.917" v="3" actId="27028"/>
          <pc:sldLayoutMkLst>
            <pc:docMk/>
            <pc:sldMasterMk cId="1232776946" sldId="2147483686"/>
            <pc:sldLayoutMk cId="4050480449" sldId="2147483694"/>
          </pc:sldLayoutMkLst>
        </pc:sldLayoutChg>
      </pc:sldMasterChg>
      <pc:sldMasterChg chg="add replId addSldLayout modSldLayout">
        <pc:chgData name="Danielle Wieczorek" userId="9a96e071-6b8f-4b97-a20d-1ca3bde3478f" providerId="ADAL" clId="{2C07D80E-F425-4F0B-B5B9-7B251B351233}" dt="2024-08-02T03:41:30.985" v="69" actId="27028"/>
        <pc:sldMasterMkLst>
          <pc:docMk/>
          <pc:sldMasterMk cId="1867744685" sldId="2147483701"/>
        </pc:sldMasterMkLst>
        <pc:sldLayoutChg chg="add">
          <pc:chgData name="Danielle Wieczorek" userId="9a96e071-6b8f-4b97-a20d-1ca3bde3478f" providerId="ADAL" clId="{2C07D80E-F425-4F0B-B5B9-7B251B351233}" dt="2024-08-02T03:34:44.965" v="1" actId="27028"/>
          <pc:sldLayoutMkLst>
            <pc:docMk/>
            <pc:sldMasterMk cId="1867744685" sldId="2147483701"/>
            <pc:sldLayoutMk cId="183640949" sldId="2147483672"/>
          </pc:sldLayoutMkLst>
        </pc:sldLayoutChg>
        <pc:sldLayoutChg chg="add">
          <pc:chgData name="Danielle Wieczorek" userId="9a96e071-6b8f-4b97-a20d-1ca3bde3478f" providerId="ADAL" clId="{2C07D80E-F425-4F0B-B5B9-7B251B351233}" dt="2024-08-02T03:34:44.965" v="1" actId="27028"/>
          <pc:sldLayoutMkLst>
            <pc:docMk/>
            <pc:sldMasterMk cId="1867744685" sldId="2147483701"/>
            <pc:sldLayoutMk cId="3830517138" sldId="2147483673"/>
          </pc:sldLayoutMkLst>
        </pc:sldLayoutChg>
        <pc:sldLayoutChg chg="add">
          <pc:chgData name="Danielle Wieczorek" userId="9a96e071-6b8f-4b97-a20d-1ca3bde3478f" providerId="ADAL" clId="{2C07D80E-F425-4F0B-B5B9-7B251B351233}" dt="2024-08-02T03:34:44.965" v="1" actId="27028"/>
          <pc:sldLayoutMkLst>
            <pc:docMk/>
            <pc:sldMasterMk cId="1867744685" sldId="2147483701"/>
            <pc:sldLayoutMk cId="1142393920" sldId="2147483674"/>
          </pc:sldLayoutMkLst>
        </pc:sldLayoutChg>
        <pc:sldLayoutChg chg="add">
          <pc:chgData name="Danielle Wieczorek" userId="9a96e071-6b8f-4b97-a20d-1ca3bde3478f" providerId="ADAL" clId="{2C07D80E-F425-4F0B-B5B9-7B251B351233}" dt="2024-08-02T03:34:44.965" v="1" actId="27028"/>
          <pc:sldLayoutMkLst>
            <pc:docMk/>
            <pc:sldMasterMk cId="1867744685" sldId="2147483701"/>
            <pc:sldLayoutMk cId="4284831094" sldId="2147483675"/>
          </pc:sldLayoutMkLst>
        </pc:sldLayoutChg>
        <pc:sldLayoutChg chg="add">
          <pc:chgData name="Danielle Wieczorek" userId="9a96e071-6b8f-4b97-a20d-1ca3bde3478f" providerId="ADAL" clId="{2C07D80E-F425-4F0B-B5B9-7B251B351233}" dt="2024-08-02T03:34:44.965" v="1" actId="27028"/>
          <pc:sldLayoutMkLst>
            <pc:docMk/>
            <pc:sldMasterMk cId="1867744685" sldId="2147483701"/>
            <pc:sldLayoutMk cId="1812450688" sldId="2147483676"/>
          </pc:sldLayoutMkLst>
        </pc:sldLayoutChg>
        <pc:sldLayoutChg chg="add replId">
          <pc:chgData name="Danielle Wieczorek" userId="9a96e071-6b8f-4b97-a20d-1ca3bde3478f" providerId="ADAL" clId="{2C07D80E-F425-4F0B-B5B9-7B251B351233}" dt="2024-08-02T03:41:30.985" v="69" actId="27028"/>
          <pc:sldLayoutMkLst>
            <pc:docMk/>
            <pc:sldMasterMk cId="1867744685" sldId="2147483701"/>
            <pc:sldLayoutMk cId="2316293580" sldId="2147483702"/>
          </pc:sldLayoutMkLst>
        </pc:sldLayoutChg>
        <pc:sldLayoutChg chg="add replId">
          <pc:chgData name="Danielle Wieczorek" userId="9a96e071-6b8f-4b97-a20d-1ca3bde3478f" providerId="ADAL" clId="{2C07D80E-F425-4F0B-B5B9-7B251B351233}" dt="2024-08-02T03:41:30.985" v="69" actId="27028"/>
          <pc:sldLayoutMkLst>
            <pc:docMk/>
            <pc:sldMasterMk cId="1867744685" sldId="2147483701"/>
            <pc:sldLayoutMk cId="2934462370" sldId="2147483703"/>
          </pc:sldLayoutMkLst>
        </pc:sldLayoutChg>
        <pc:sldLayoutChg chg="add replId">
          <pc:chgData name="Danielle Wieczorek" userId="9a96e071-6b8f-4b97-a20d-1ca3bde3478f" providerId="ADAL" clId="{2C07D80E-F425-4F0B-B5B9-7B251B351233}" dt="2024-08-02T03:41:30.985" v="69" actId="27028"/>
          <pc:sldLayoutMkLst>
            <pc:docMk/>
            <pc:sldMasterMk cId="1867744685" sldId="2147483701"/>
            <pc:sldLayoutMk cId="964185782" sldId="2147483704"/>
          </pc:sldLayoutMkLst>
        </pc:sldLayoutChg>
        <pc:sldLayoutChg chg="add replId">
          <pc:chgData name="Danielle Wieczorek" userId="9a96e071-6b8f-4b97-a20d-1ca3bde3478f" providerId="ADAL" clId="{2C07D80E-F425-4F0B-B5B9-7B251B351233}" dt="2024-08-02T03:41:30.985" v="69" actId="27028"/>
          <pc:sldLayoutMkLst>
            <pc:docMk/>
            <pc:sldMasterMk cId="1867744685" sldId="2147483701"/>
            <pc:sldLayoutMk cId="1587206667" sldId="2147483705"/>
          </pc:sldLayoutMkLst>
        </pc:sldLayoutChg>
        <pc:sldLayoutChg chg="add replId">
          <pc:chgData name="Danielle Wieczorek" userId="9a96e071-6b8f-4b97-a20d-1ca3bde3478f" providerId="ADAL" clId="{2C07D80E-F425-4F0B-B5B9-7B251B351233}" dt="2024-08-02T03:41:30.985" v="69" actId="27028"/>
          <pc:sldLayoutMkLst>
            <pc:docMk/>
            <pc:sldMasterMk cId="1867744685" sldId="2147483701"/>
            <pc:sldLayoutMk cId="3973486332" sldId="2147483706"/>
          </pc:sldLayoutMkLst>
        </pc:sldLayoutChg>
        <pc:sldLayoutChg chg="add replId">
          <pc:chgData name="Danielle Wieczorek" userId="9a96e071-6b8f-4b97-a20d-1ca3bde3478f" providerId="ADAL" clId="{2C07D80E-F425-4F0B-B5B9-7B251B351233}" dt="2024-08-02T03:41:30.985" v="69" actId="27028"/>
          <pc:sldLayoutMkLst>
            <pc:docMk/>
            <pc:sldMasterMk cId="1867744685" sldId="2147483701"/>
            <pc:sldLayoutMk cId="2284367762" sldId="214748370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63CE51-0000-9571-D6A3-BA5C10A9DA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9DD31BB-34CE-4421-0392-F156F753E2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FEF57B-1DCF-4B76-426C-0553029A26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23520D-907A-481A-8942-7BFA971793AF}" type="slidenum">
              <a:rPr lang="en-US" smtClean="0"/>
              <a:t>‹#›</a:t>
            </a:fld>
            <a:endParaRPr lang="en-US"/>
          </a:p>
        </p:txBody>
      </p:sp>
      <p:sp>
        <p:nvSpPr>
          <p:cNvPr id="6" name="Date Placeholder 5">
            <a:extLst>
              <a:ext uri="{FF2B5EF4-FFF2-40B4-BE49-F238E27FC236}">
                <a16:creationId xmlns:a16="http://schemas.microsoft.com/office/drawing/2014/main" id="{42A0E37E-F1A2-2A4D-944E-E152D9F414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2BBD16-0C02-45EF-B4CB-D597E10E2EC2}" type="datetimeFigureOut">
              <a:rPr lang="en-US" smtClean="0"/>
              <a:t>8/2/2024</a:t>
            </a:fld>
            <a:endParaRPr lang="en-US"/>
          </a:p>
        </p:txBody>
      </p:sp>
    </p:spTree>
    <p:extLst>
      <p:ext uri="{BB962C8B-B14F-4D97-AF65-F5344CB8AC3E}">
        <p14:creationId xmlns:p14="http://schemas.microsoft.com/office/powerpoint/2010/main" val="3422262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426DAB-E2A8-4DAB-B379-CB16094A533A}" type="datetimeFigureOut">
              <a:rPr lang="en-US" smtClean="0"/>
              <a:t>8/2/2024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D671C2-4B3C-4B40-BB26-258DC37444C9}" type="slidenum">
              <a:rPr lang="en-US" smtClean="0"/>
              <a:t>‹#›</a:t>
            </a:fld>
            <a:endParaRPr lang="en-US"/>
          </a:p>
        </p:txBody>
      </p:sp>
    </p:spTree>
    <p:extLst>
      <p:ext uri="{BB962C8B-B14F-4D97-AF65-F5344CB8AC3E}">
        <p14:creationId xmlns:p14="http://schemas.microsoft.com/office/powerpoint/2010/main" val="2793353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a:t>Chad</a:t>
            </a:r>
          </a:p>
        </p:txBody>
      </p:sp>
      <p:sp>
        <p:nvSpPr>
          <p:cNvPr id="4" name="Slide Number Placeholder 3"/>
          <p:cNvSpPr>
            <a:spLocks noGrp="1"/>
          </p:cNvSpPr>
          <p:nvPr>
            <p:ph type="sldNum" sz="quarter" idx="5"/>
          </p:nvPr>
        </p:nvSpPr>
        <p:spPr/>
        <p:txBody>
          <a:bodyPr/>
          <a:lstStyle/>
          <a:p>
            <a:fld id="{20E77304-F0AF-4D45-BBA4-480E7CA91B63}" type="slidenum">
              <a:rPr lang="en-US" smtClean="0"/>
              <a:pPr/>
              <a:t>67</a:t>
            </a:fld>
            <a:endParaRPr lang="en-US"/>
          </a:p>
        </p:txBody>
      </p:sp>
    </p:spTree>
    <p:extLst>
      <p:ext uri="{BB962C8B-B14F-4D97-AF65-F5344CB8AC3E}">
        <p14:creationId xmlns:p14="http://schemas.microsoft.com/office/powerpoint/2010/main" val="422626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a:t>Chad</a:t>
            </a:r>
          </a:p>
        </p:txBody>
      </p:sp>
      <p:sp>
        <p:nvSpPr>
          <p:cNvPr id="4" name="Slide Number Placeholder 3"/>
          <p:cNvSpPr>
            <a:spLocks noGrp="1"/>
          </p:cNvSpPr>
          <p:nvPr>
            <p:ph type="sldNum" sz="quarter" idx="5"/>
          </p:nvPr>
        </p:nvSpPr>
        <p:spPr/>
        <p:txBody>
          <a:bodyPr/>
          <a:lstStyle/>
          <a:p>
            <a:fld id="{20E77304-F0AF-4D45-BBA4-480E7CA91B63}" type="slidenum">
              <a:rPr lang="en-US" smtClean="0"/>
              <a:pPr/>
              <a:t>69</a:t>
            </a:fld>
            <a:endParaRPr lang="en-US"/>
          </a:p>
        </p:txBody>
      </p:sp>
    </p:spTree>
    <p:extLst>
      <p:ext uri="{BB962C8B-B14F-4D97-AF65-F5344CB8AC3E}">
        <p14:creationId xmlns:p14="http://schemas.microsoft.com/office/powerpoint/2010/main" val="974074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a:t>Chad</a:t>
            </a:r>
          </a:p>
        </p:txBody>
      </p:sp>
      <p:sp>
        <p:nvSpPr>
          <p:cNvPr id="4" name="Slide Number Placeholder 3"/>
          <p:cNvSpPr>
            <a:spLocks noGrp="1"/>
          </p:cNvSpPr>
          <p:nvPr>
            <p:ph type="sldNum" sz="quarter" idx="5"/>
          </p:nvPr>
        </p:nvSpPr>
        <p:spPr/>
        <p:txBody>
          <a:bodyPr/>
          <a:lstStyle/>
          <a:p>
            <a:fld id="{20E77304-F0AF-4D45-BBA4-480E7CA91B63}" type="slidenum">
              <a:rPr lang="en-US" smtClean="0"/>
              <a:pPr/>
              <a:t>70</a:t>
            </a:fld>
            <a:endParaRPr lang="en-US"/>
          </a:p>
        </p:txBody>
      </p:sp>
    </p:spTree>
    <p:extLst>
      <p:ext uri="{BB962C8B-B14F-4D97-AF65-F5344CB8AC3E}">
        <p14:creationId xmlns:p14="http://schemas.microsoft.com/office/powerpoint/2010/main" val="1549539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a:t>Chad</a:t>
            </a:r>
          </a:p>
        </p:txBody>
      </p:sp>
      <p:sp>
        <p:nvSpPr>
          <p:cNvPr id="4" name="Slide Number Placeholder 3"/>
          <p:cNvSpPr>
            <a:spLocks noGrp="1"/>
          </p:cNvSpPr>
          <p:nvPr>
            <p:ph type="sldNum" sz="quarter" idx="5"/>
          </p:nvPr>
        </p:nvSpPr>
        <p:spPr/>
        <p:txBody>
          <a:bodyPr/>
          <a:lstStyle/>
          <a:p>
            <a:fld id="{20E77304-F0AF-4D45-BBA4-480E7CA91B63}" type="slidenum">
              <a:rPr lang="en-US" smtClean="0"/>
              <a:pPr/>
              <a:t>71</a:t>
            </a:fld>
            <a:endParaRPr lang="en-US"/>
          </a:p>
        </p:txBody>
      </p:sp>
    </p:spTree>
    <p:extLst>
      <p:ext uri="{BB962C8B-B14F-4D97-AF65-F5344CB8AC3E}">
        <p14:creationId xmlns:p14="http://schemas.microsoft.com/office/powerpoint/2010/main" val="794288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a:t>Chad</a:t>
            </a:r>
          </a:p>
        </p:txBody>
      </p:sp>
      <p:sp>
        <p:nvSpPr>
          <p:cNvPr id="4" name="Slide Number Placeholder 3"/>
          <p:cNvSpPr>
            <a:spLocks noGrp="1"/>
          </p:cNvSpPr>
          <p:nvPr>
            <p:ph type="sldNum" sz="quarter" idx="5"/>
          </p:nvPr>
        </p:nvSpPr>
        <p:spPr/>
        <p:txBody>
          <a:bodyPr/>
          <a:lstStyle/>
          <a:p>
            <a:fld id="{20E77304-F0AF-4D45-BBA4-480E7CA91B63}" type="slidenum">
              <a:rPr lang="en-US" smtClean="0"/>
              <a:pPr/>
              <a:t>72</a:t>
            </a:fld>
            <a:endParaRPr lang="en-US"/>
          </a:p>
        </p:txBody>
      </p:sp>
    </p:spTree>
    <p:extLst>
      <p:ext uri="{BB962C8B-B14F-4D97-AF65-F5344CB8AC3E}">
        <p14:creationId xmlns:p14="http://schemas.microsoft.com/office/powerpoint/2010/main" val="3562772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a:t>Chad</a:t>
            </a:r>
          </a:p>
        </p:txBody>
      </p:sp>
      <p:sp>
        <p:nvSpPr>
          <p:cNvPr id="4" name="Slide Number Placeholder 3"/>
          <p:cNvSpPr>
            <a:spLocks noGrp="1"/>
          </p:cNvSpPr>
          <p:nvPr>
            <p:ph type="sldNum" sz="quarter" idx="5"/>
          </p:nvPr>
        </p:nvSpPr>
        <p:spPr/>
        <p:txBody>
          <a:bodyPr/>
          <a:lstStyle/>
          <a:p>
            <a:fld id="{20E77304-F0AF-4D45-BBA4-480E7CA91B63}" type="slidenum">
              <a:rPr lang="en-US" smtClean="0"/>
              <a:pPr/>
              <a:t>73</a:t>
            </a:fld>
            <a:endParaRPr lang="en-US"/>
          </a:p>
        </p:txBody>
      </p:sp>
    </p:spTree>
    <p:extLst>
      <p:ext uri="{BB962C8B-B14F-4D97-AF65-F5344CB8AC3E}">
        <p14:creationId xmlns:p14="http://schemas.microsoft.com/office/powerpoint/2010/main" val="3844599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a:t>Chad</a:t>
            </a:r>
          </a:p>
        </p:txBody>
      </p:sp>
      <p:sp>
        <p:nvSpPr>
          <p:cNvPr id="4" name="Slide Number Placeholder 3"/>
          <p:cNvSpPr>
            <a:spLocks noGrp="1"/>
          </p:cNvSpPr>
          <p:nvPr>
            <p:ph type="sldNum" sz="quarter" idx="5"/>
          </p:nvPr>
        </p:nvSpPr>
        <p:spPr/>
        <p:txBody>
          <a:bodyPr/>
          <a:lstStyle/>
          <a:p>
            <a:fld id="{20E77304-F0AF-4D45-BBA4-480E7CA91B63}" type="slidenum">
              <a:rPr lang="en-US" smtClean="0"/>
              <a:pPr/>
              <a:t>74</a:t>
            </a:fld>
            <a:endParaRPr lang="en-US"/>
          </a:p>
        </p:txBody>
      </p:sp>
    </p:spTree>
    <p:extLst>
      <p:ext uri="{BB962C8B-B14F-4D97-AF65-F5344CB8AC3E}">
        <p14:creationId xmlns:p14="http://schemas.microsoft.com/office/powerpoint/2010/main" val="1187595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E77304-F0AF-4D45-BBA4-480E7CA91B63}" type="slidenum">
              <a:rPr lang="en-US" smtClean="0"/>
              <a:pPr/>
              <a:t>80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E77304-F0AF-4D45-BBA4-480E7CA91B63}" type="slidenum">
              <a:rPr lang="en-US" smtClean="0"/>
              <a:pPr/>
              <a:t>81</a:t>
            </a:fld>
            <a:endParaRPr lang="en-US"/>
          </a:p>
        </p:txBody>
      </p:sp>
    </p:spTree>
    <p:extLst>
      <p:ext uri="{BB962C8B-B14F-4D97-AF65-F5344CB8AC3E}">
        <p14:creationId xmlns:p14="http://schemas.microsoft.com/office/powerpoint/2010/main" val="2094317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E77304-F0AF-4D45-BBA4-480E7CA91B63}" type="slidenum">
              <a:rPr lang="en-US" smtClean="0"/>
              <a:pPr/>
              <a:t>83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79ee4e8678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79ee4e8678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E77304-F0AF-4D45-BBA4-480E7CA91B63}" type="slidenum">
              <a:rPr lang="en-US" smtClean="0"/>
              <a:pPr/>
              <a:t>88</a:t>
            </a:fld>
            <a:endParaRPr lang="en-US"/>
          </a:p>
        </p:txBody>
      </p:sp>
    </p:spTree>
    <p:extLst>
      <p:ext uri="{BB962C8B-B14F-4D97-AF65-F5344CB8AC3E}">
        <p14:creationId xmlns:p14="http://schemas.microsoft.com/office/powerpoint/2010/main" val="2146527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E77304-F0AF-4D45-BBA4-480E7CA91B63}" type="slidenum">
              <a:rPr lang="en-US" smtClean="0"/>
              <a:pPr/>
              <a:t>89</a:t>
            </a:fld>
            <a:endParaRPr lang="en-US"/>
          </a:p>
        </p:txBody>
      </p:sp>
    </p:spTree>
    <p:extLst>
      <p:ext uri="{BB962C8B-B14F-4D97-AF65-F5344CB8AC3E}">
        <p14:creationId xmlns:p14="http://schemas.microsoft.com/office/powerpoint/2010/main" val="413895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E77304-F0AF-4D45-BBA4-480E7CA91B63}" type="slidenum">
              <a:rPr lang="en-US" smtClean="0"/>
              <a:pPr/>
              <a:t>90</a:t>
            </a:fld>
            <a:endParaRPr lang="en-US"/>
          </a:p>
        </p:txBody>
      </p:sp>
    </p:spTree>
    <p:extLst>
      <p:ext uri="{BB962C8B-B14F-4D97-AF65-F5344CB8AC3E}">
        <p14:creationId xmlns:p14="http://schemas.microsoft.com/office/powerpoint/2010/main" val="2024159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0E77304-F0AF-4D45-BBA4-480E7CA91B63}" type="slidenum">
              <a:rPr lang="en-US" smtClean="0"/>
              <a:pPr/>
              <a:t>51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a:t>There are three take-aways here. 1) I’m not a lawyer 2) I’ve seen a lot of stuff and 3) I’m clearly bad luck.</a:t>
            </a:r>
          </a:p>
        </p:txBody>
      </p:sp>
      <p:sp>
        <p:nvSpPr>
          <p:cNvPr id="4" name="Slide Number Placeholder 3"/>
          <p:cNvSpPr>
            <a:spLocks noGrp="1"/>
          </p:cNvSpPr>
          <p:nvPr>
            <p:ph type="sldNum" sz="quarter" idx="5"/>
          </p:nvPr>
        </p:nvSpPr>
        <p:spPr/>
        <p:txBody>
          <a:bodyPr/>
          <a:lstStyle/>
          <a:p>
            <a:fld id="{20E77304-F0AF-4D45-BBA4-480E7CA91B63}" type="slidenum">
              <a:rPr lang="en-US" smtClean="0"/>
              <a:pPr/>
              <a:t>52</a:t>
            </a:fld>
            <a:endParaRPr lang="en-US"/>
          </a:p>
        </p:txBody>
      </p:sp>
    </p:spTree>
    <p:extLst>
      <p:ext uri="{BB962C8B-B14F-4D97-AF65-F5344CB8AC3E}">
        <p14:creationId xmlns:p14="http://schemas.microsoft.com/office/powerpoint/2010/main" val="1687058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r>
              <a:rPr lang="en-US"/>
              <a:t>Applies to: Every volunteer who works with you, whether appointed or elected, and every staff member</a:t>
            </a:r>
          </a:p>
        </p:txBody>
      </p:sp>
      <p:sp>
        <p:nvSpPr>
          <p:cNvPr id="4" name="Slide Number Placeholder 3"/>
          <p:cNvSpPr>
            <a:spLocks noGrp="1"/>
          </p:cNvSpPr>
          <p:nvPr>
            <p:ph type="sldNum" sz="quarter" idx="10"/>
          </p:nvPr>
        </p:nvSpPr>
        <p:spPr/>
        <p:txBody>
          <a:bodyPr/>
          <a:lstStyle/>
          <a:p>
            <a:fld id="{20E77304-F0AF-4D45-BBA4-480E7CA91B63}" type="slidenum">
              <a:rPr lang="en-US" smtClean="0"/>
              <a:pPr/>
              <a:t>55</a:t>
            </a:fld>
            <a:endParaRPr lang="en-US"/>
          </a:p>
        </p:txBody>
      </p:sp>
    </p:spTree>
    <p:extLst>
      <p:ext uri="{BB962C8B-B14F-4D97-AF65-F5344CB8AC3E}">
        <p14:creationId xmlns:p14="http://schemas.microsoft.com/office/powerpoint/2010/main" val="3553043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fontScale="77500" lnSpcReduction="20000"/>
          </a:bodyPr>
          <a:lstStyle/>
          <a:p>
            <a:endParaRPr lang="en-US"/>
          </a:p>
          <a:p>
            <a:r>
              <a:rPr lang="en-US" b="1"/>
              <a:t>Duty of Obedience: Under this duty, board members may not approve an action by the foundation that violates its governing documents or applicable laws. As a new board member, you should have ready access to the foundation’s governing documents and ask questions if these include anything you do not understand. </a:t>
            </a:r>
          </a:p>
          <a:p>
            <a:endParaRPr lang="en-US"/>
          </a:p>
          <a:p>
            <a:r>
              <a:rPr lang="en-US" i="1"/>
              <a:t>The biggest challenge that families and donors have is making the transition from an individual to an organizational perspective. You’ve joined the board; that has legal implications; it is not about you as a family member. Just because you are on a private foundation board doesn’t mean that your actions are private – you are accountable. </a:t>
            </a:r>
          </a:p>
          <a:p>
            <a:r>
              <a:rPr lang="en-US"/>
              <a:t>Hilary Pearson, President and CEO Philanthropic Foundations Canada </a:t>
            </a:r>
          </a:p>
          <a:p>
            <a:endParaRPr lang="en-US"/>
          </a:p>
          <a:p>
            <a:r>
              <a:rPr lang="en-US"/>
              <a:t>25 </a:t>
            </a:r>
          </a:p>
          <a:p>
            <a:r>
              <a:rPr lang="en-US" i="1"/>
              <a:t>Copyright © 2013 Council on Foundations </a:t>
            </a:r>
          </a:p>
          <a:p>
            <a:endParaRPr lang="en-US"/>
          </a:p>
          <a:p>
            <a:r>
              <a:rPr lang="en-US" b="1"/>
              <a:t>Duty of Care: Care, in this duty, might also be described as the duty to be well in-formed before making a decision. To enable informed choices, board members have a responsibility to review relevant materials, such as minutes, and reports or studies. Board members must also make informed choices by accessing sources of </a:t>
            </a:r>
            <a:r>
              <a:rPr lang="en-US" b="1" err="1"/>
              <a:t>infor-mation</a:t>
            </a:r>
            <a:r>
              <a:rPr lang="en-US" b="1"/>
              <a:t> like committees, staff, or outside consultants, including legal counsel when needed. </a:t>
            </a:r>
          </a:p>
          <a:p>
            <a:endParaRPr lang="en-US" b="1"/>
          </a:p>
          <a:p>
            <a:r>
              <a:rPr lang="en-US" b="1"/>
              <a:t>Duty of Loyalty: Board members must act solely in the foundation’s interest, avoiding conflicts of interest and maintaining confidentiality. A best practice for foundations is to ask board members annually to declare any conflicts, in accord-</a:t>
            </a:r>
            <a:r>
              <a:rPr lang="en-US" b="1" err="1"/>
              <a:t>ance</a:t>
            </a:r>
            <a:r>
              <a:rPr lang="en-US" b="1"/>
              <a:t> with the foundation’s Conflict of Interest Policy, and </a:t>
            </a:r>
            <a:r>
              <a:rPr lang="en-US" b="1" err="1"/>
              <a:t>recuse</a:t>
            </a:r>
            <a:r>
              <a:rPr lang="en-US" b="1"/>
              <a:t> themselves from voting when a conflict arises. Such policies often include a pledge to maintain the confidentiality of foundation discussions and actions as well. Pay particular </a:t>
            </a:r>
            <a:r>
              <a:rPr lang="en-US" b="1" err="1"/>
              <a:t>atten-tion</a:t>
            </a:r>
            <a:r>
              <a:rPr lang="en-US" b="1"/>
              <a:t> to any entities with which you have financial or governance relationships, such as sitting on the board of a potential grantee organization or business interests you might have with a vendor to the foundation. These need to be declared, and your declaration recorded in meeting minutes </a:t>
            </a:r>
            <a:endParaRPr lang="en-US"/>
          </a:p>
        </p:txBody>
      </p:sp>
      <p:sp>
        <p:nvSpPr>
          <p:cNvPr id="4" name="Slide Number Placeholder 3"/>
          <p:cNvSpPr>
            <a:spLocks noGrp="1"/>
          </p:cNvSpPr>
          <p:nvPr>
            <p:ph type="sldNum" sz="quarter" idx="10"/>
          </p:nvPr>
        </p:nvSpPr>
        <p:spPr/>
        <p:txBody>
          <a:bodyPr/>
          <a:lstStyle/>
          <a:p>
            <a:fld id="{20E77304-F0AF-4D45-BBA4-480E7CA91B63}" type="slidenum">
              <a:rPr lang="en-US" smtClean="0"/>
              <a:pPr/>
              <a:t>56</a:t>
            </a:fld>
            <a:endParaRPr lang="en-US"/>
          </a:p>
        </p:txBody>
      </p:sp>
    </p:spTree>
    <p:extLst>
      <p:ext uri="{BB962C8B-B14F-4D97-AF65-F5344CB8AC3E}">
        <p14:creationId xmlns:p14="http://schemas.microsoft.com/office/powerpoint/2010/main" val="2479257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fontScale="77500" lnSpcReduction="20000"/>
          </a:bodyPr>
          <a:lstStyle/>
          <a:p>
            <a:endParaRPr lang="en-US"/>
          </a:p>
          <a:p>
            <a:r>
              <a:rPr lang="en-US" b="1"/>
              <a:t>Duty of Obedience: Under this duty, board members may not approve an action by the foundation that violates its governing documents or applicable laws. As a new board member, you should have ready access to the foundation’s governing documents and ask questions if these include anything you do not understand. </a:t>
            </a:r>
          </a:p>
          <a:p>
            <a:endParaRPr lang="en-US"/>
          </a:p>
          <a:p>
            <a:r>
              <a:rPr lang="en-US" i="1"/>
              <a:t>The biggest challenge that families and donors have is making the transition from an individual to an organizational perspective. You’ve joined the board; that has legal implications; it is not about you as a family member. Just because you are on a private foundation board doesn’t mean that your actions are private – you are accountable. </a:t>
            </a:r>
          </a:p>
          <a:p>
            <a:r>
              <a:rPr lang="en-US"/>
              <a:t>Hilary Pearson, President and CEO Philanthropic Foundations Canada </a:t>
            </a:r>
          </a:p>
          <a:p>
            <a:endParaRPr lang="en-US"/>
          </a:p>
          <a:p>
            <a:r>
              <a:rPr lang="en-US"/>
              <a:t>25 </a:t>
            </a:r>
          </a:p>
          <a:p>
            <a:r>
              <a:rPr lang="en-US" i="1"/>
              <a:t>Copyright © 2013 Council on Foundations </a:t>
            </a:r>
          </a:p>
          <a:p>
            <a:endParaRPr lang="en-US"/>
          </a:p>
          <a:p>
            <a:r>
              <a:rPr lang="en-US" b="1"/>
              <a:t>Duty of Care: Care, in this duty, might also be described as the duty to be well in-formed before making a decision. To enable informed choices, board members have a responsibility to review relevant materials, such as minutes, and reports or studies. Board members must also make informed choices by accessing sources of </a:t>
            </a:r>
            <a:r>
              <a:rPr lang="en-US" b="1" err="1"/>
              <a:t>infor-mation</a:t>
            </a:r>
            <a:r>
              <a:rPr lang="en-US" b="1"/>
              <a:t> like committees, staff, or outside consultants, including legal counsel when needed. </a:t>
            </a:r>
          </a:p>
          <a:p>
            <a:endParaRPr lang="en-US" b="1"/>
          </a:p>
          <a:p>
            <a:r>
              <a:rPr lang="en-US" b="1"/>
              <a:t>Duty of Loyalty: Board members must act solely in the foundation’s interest, avoiding conflicts of interest and maintaining confidentiality. A best practice for foundations is to ask board members annually to declare any conflicts, in accord-</a:t>
            </a:r>
            <a:r>
              <a:rPr lang="en-US" b="1" err="1"/>
              <a:t>ance</a:t>
            </a:r>
            <a:r>
              <a:rPr lang="en-US" b="1"/>
              <a:t> with the foundation’s Conflict of Interest Policy, and </a:t>
            </a:r>
            <a:r>
              <a:rPr lang="en-US" b="1" err="1"/>
              <a:t>recuse</a:t>
            </a:r>
            <a:r>
              <a:rPr lang="en-US" b="1"/>
              <a:t> themselves from voting when a conflict arises. Such policies often include a pledge to maintain the confidentiality of foundation discussions and actions as well. Pay particular </a:t>
            </a:r>
            <a:r>
              <a:rPr lang="en-US" b="1" err="1"/>
              <a:t>atten-tion</a:t>
            </a:r>
            <a:r>
              <a:rPr lang="en-US" b="1"/>
              <a:t> to any entities with which you have financial or governance relationships, such as sitting on the board of a potential grantee organization or business interests you might have with a vendor to the foundation. These need to be declared, and your declaration recorded in meeting minutes </a:t>
            </a:r>
            <a:endParaRPr lang="en-US"/>
          </a:p>
        </p:txBody>
      </p:sp>
      <p:sp>
        <p:nvSpPr>
          <p:cNvPr id="4" name="Slide Number Placeholder 3"/>
          <p:cNvSpPr>
            <a:spLocks noGrp="1"/>
          </p:cNvSpPr>
          <p:nvPr>
            <p:ph type="sldNum" sz="quarter" idx="10"/>
          </p:nvPr>
        </p:nvSpPr>
        <p:spPr/>
        <p:txBody>
          <a:bodyPr/>
          <a:lstStyle/>
          <a:p>
            <a:fld id="{20E77304-F0AF-4D45-BBA4-480E7CA91B63}" type="slidenum">
              <a:rPr lang="en-US" smtClean="0"/>
              <a:pPr/>
              <a:t>57</a:t>
            </a:fld>
            <a:endParaRPr lang="en-US"/>
          </a:p>
        </p:txBody>
      </p:sp>
    </p:spTree>
    <p:extLst>
      <p:ext uri="{BB962C8B-B14F-4D97-AF65-F5344CB8AC3E}">
        <p14:creationId xmlns:p14="http://schemas.microsoft.com/office/powerpoint/2010/main" val="3404429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fontScale="77500" lnSpcReduction="20000"/>
          </a:bodyPr>
          <a:lstStyle/>
          <a:p>
            <a:endParaRPr lang="en-US"/>
          </a:p>
          <a:p>
            <a:r>
              <a:rPr lang="en-US" b="1"/>
              <a:t>Duty of Obedience: Under this duty, board members may not approve an action by the foundation that violates its governing documents or applicable laws. As a new board member, you should have ready access to the foundation’s governing documents and ask questions if these include anything you do not understand. </a:t>
            </a:r>
          </a:p>
          <a:p>
            <a:endParaRPr lang="en-US"/>
          </a:p>
          <a:p>
            <a:r>
              <a:rPr lang="en-US" i="1"/>
              <a:t>The biggest challenge that families and donors have is making the transition from an individual to an organizational perspective. You’ve joined the board; that has legal implications; it is not about you as a family member. Just because you are on a private foundation board doesn’t mean that your actions are private – you are accountable. </a:t>
            </a:r>
          </a:p>
          <a:p>
            <a:r>
              <a:rPr lang="en-US"/>
              <a:t>Hilary Pearson, President and CEO Philanthropic Foundations Canada </a:t>
            </a:r>
          </a:p>
          <a:p>
            <a:endParaRPr lang="en-US"/>
          </a:p>
          <a:p>
            <a:r>
              <a:rPr lang="en-US"/>
              <a:t>25 </a:t>
            </a:r>
          </a:p>
          <a:p>
            <a:r>
              <a:rPr lang="en-US" i="1"/>
              <a:t>Copyright © 2013 Council on Foundations </a:t>
            </a:r>
          </a:p>
          <a:p>
            <a:endParaRPr lang="en-US"/>
          </a:p>
          <a:p>
            <a:r>
              <a:rPr lang="en-US" b="1"/>
              <a:t>Duty of Care: Care, in this duty, might also be described as the duty to be well in-formed before making a decision. To enable informed choices, board members have a responsibility to review relevant materials, such as minutes, and reports or studies. Board members must also make informed choices by accessing sources of </a:t>
            </a:r>
            <a:r>
              <a:rPr lang="en-US" b="1" err="1"/>
              <a:t>infor-mation</a:t>
            </a:r>
            <a:r>
              <a:rPr lang="en-US" b="1"/>
              <a:t> like committees, staff, or outside consultants, including legal counsel when needed. </a:t>
            </a:r>
          </a:p>
          <a:p>
            <a:endParaRPr lang="en-US" b="1"/>
          </a:p>
          <a:p>
            <a:r>
              <a:rPr lang="en-US" b="1"/>
              <a:t>Duty of Loyalty: Board members must act solely in the foundation’s interest, avoiding conflicts of interest and maintaining confidentiality. A best practice for foundations is to ask board members annually to declare any conflicts, in accord-</a:t>
            </a:r>
            <a:r>
              <a:rPr lang="en-US" b="1" err="1"/>
              <a:t>ance</a:t>
            </a:r>
            <a:r>
              <a:rPr lang="en-US" b="1"/>
              <a:t> with the foundation’s Conflict of Interest Policy, and </a:t>
            </a:r>
            <a:r>
              <a:rPr lang="en-US" b="1" err="1"/>
              <a:t>recuse</a:t>
            </a:r>
            <a:r>
              <a:rPr lang="en-US" b="1"/>
              <a:t> themselves from voting when a conflict arises. Such policies often include a pledge to maintain the confidentiality of foundation discussions and actions as well. Pay particular </a:t>
            </a:r>
            <a:r>
              <a:rPr lang="en-US" b="1" err="1"/>
              <a:t>atten-tion</a:t>
            </a:r>
            <a:r>
              <a:rPr lang="en-US" b="1"/>
              <a:t> to any entities with which you have financial or governance relationships, such as sitting on the board of a potential grantee organization or business interests you might have with a vendor to the foundation. These need to be declared, and your declaration recorded in meeting minutes </a:t>
            </a:r>
            <a:endParaRPr lang="en-US"/>
          </a:p>
        </p:txBody>
      </p:sp>
      <p:sp>
        <p:nvSpPr>
          <p:cNvPr id="4" name="Slide Number Placeholder 3"/>
          <p:cNvSpPr>
            <a:spLocks noGrp="1"/>
          </p:cNvSpPr>
          <p:nvPr>
            <p:ph type="sldNum" sz="quarter" idx="10"/>
          </p:nvPr>
        </p:nvSpPr>
        <p:spPr/>
        <p:txBody>
          <a:bodyPr/>
          <a:lstStyle/>
          <a:p>
            <a:fld id="{20E77304-F0AF-4D45-BBA4-480E7CA91B63}" type="slidenum">
              <a:rPr lang="en-US" smtClean="0"/>
              <a:pPr/>
              <a:t>58</a:t>
            </a:fld>
            <a:endParaRPr lang="en-US"/>
          </a:p>
        </p:txBody>
      </p:sp>
    </p:spTree>
    <p:extLst>
      <p:ext uri="{BB962C8B-B14F-4D97-AF65-F5344CB8AC3E}">
        <p14:creationId xmlns:p14="http://schemas.microsoft.com/office/powerpoint/2010/main" val="3792450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r>
              <a:rPr lang="en-US"/>
              <a:t>Foresight: just as important, sets apart good from great organizations</a:t>
            </a:r>
          </a:p>
        </p:txBody>
      </p:sp>
      <p:sp>
        <p:nvSpPr>
          <p:cNvPr id="4" name="Slide Number Placeholder 3"/>
          <p:cNvSpPr>
            <a:spLocks noGrp="1"/>
          </p:cNvSpPr>
          <p:nvPr>
            <p:ph type="sldNum" sz="quarter" idx="10"/>
          </p:nvPr>
        </p:nvSpPr>
        <p:spPr/>
        <p:txBody>
          <a:bodyPr/>
          <a:lstStyle/>
          <a:p>
            <a:fld id="{20E77304-F0AF-4D45-BBA4-480E7CA91B63}" type="slidenum">
              <a:rPr lang="en-US" smtClean="0"/>
              <a:pPr/>
              <a:t>59</a:t>
            </a:fld>
            <a:endParaRPr lang="en-US"/>
          </a:p>
        </p:txBody>
      </p:sp>
    </p:spTree>
    <p:extLst>
      <p:ext uri="{BB962C8B-B14F-4D97-AF65-F5344CB8AC3E}">
        <p14:creationId xmlns:p14="http://schemas.microsoft.com/office/powerpoint/2010/main" val="2666973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313EA9-6BE5-7444-2779-DA1DB22218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2769322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B7A9ED-09A2-3039-6671-A31B67608A5D}"/>
              </a:ext>
            </a:extLst>
          </p:cNvPr>
          <p:cNvSpPr/>
          <p:nvPr userDrawn="1"/>
        </p:nvSpPr>
        <p:spPr>
          <a:xfrm>
            <a:off x="0" y="2890685"/>
            <a:ext cx="12192000" cy="396731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7A28A9-F6E1-8622-3038-BC95CD185B22}"/>
              </a:ext>
            </a:extLst>
          </p:cNvPr>
          <p:cNvSpPr/>
          <p:nvPr userDrawn="1"/>
        </p:nvSpPr>
        <p:spPr>
          <a:xfrm>
            <a:off x="0" y="242907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3D87D4-F269-B07C-AB87-EAEFED556AC1}"/>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E01C6F-032B-9C16-EB33-47F6FCBB94ED}"/>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DD72B1-6F1B-36D3-05BF-072DB02036A7}"/>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ECD4D5C-CAF1-9D3F-FE93-99A749BE7E9C}"/>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B21019A5-DD24-B089-CE97-F5DA4B1075BE}"/>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0D2C0DBF-A663-5D4A-FF76-EA34B45C2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Tree>
    <p:extLst>
      <p:ext uri="{BB962C8B-B14F-4D97-AF65-F5344CB8AC3E}">
        <p14:creationId xmlns:p14="http://schemas.microsoft.com/office/powerpoint/2010/main" val="3866643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596E99-656C-70A4-21D8-359E3AB844CD}"/>
              </a:ext>
            </a:extLst>
          </p:cNvPr>
          <p:cNvSpPr/>
          <p:nvPr userDrawn="1"/>
        </p:nvSpPr>
        <p:spPr>
          <a:xfrm>
            <a:off x="0" y="1"/>
            <a:ext cx="12192000" cy="396731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BFCB4EC-380A-6A21-75D8-564A32FAEDA1}"/>
              </a:ext>
            </a:extLst>
          </p:cNvPr>
          <p:cNvSpPr/>
          <p:nvPr userDrawn="1"/>
        </p:nvSpPr>
        <p:spPr>
          <a:xfrm>
            <a:off x="0" y="396731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25EBD9-45B5-7672-5772-7749936D54BC}"/>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3090CE-8350-D095-A339-654B04BBE909}"/>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13" name="Slide Number Placeholder 3">
            <a:extLst>
              <a:ext uri="{FF2B5EF4-FFF2-40B4-BE49-F238E27FC236}">
                <a16:creationId xmlns:a16="http://schemas.microsoft.com/office/drawing/2014/main" id="{92E994D7-E780-00C0-43EA-5AEB1B149A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9" name="Picture 18" descr="A blue text on a black background&#10;&#10;Description automatically generated">
            <a:extLst>
              <a:ext uri="{FF2B5EF4-FFF2-40B4-BE49-F238E27FC236}">
                <a16:creationId xmlns:a16="http://schemas.microsoft.com/office/drawing/2014/main" id="{7EFDE906-B2DC-06DA-9EE2-32B590C0F2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
        <p:nvSpPr>
          <p:cNvPr id="6" name="Title 1">
            <a:extLst>
              <a:ext uri="{FF2B5EF4-FFF2-40B4-BE49-F238E27FC236}">
                <a16:creationId xmlns:a16="http://schemas.microsoft.com/office/drawing/2014/main" id="{D6727436-B0E8-9651-BA6D-4A1FCEA16B77}"/>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8BCC5F79-768A-8DB3-9C8C-3997E08A8C90}"/>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352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1973CE-D947-3B51-00BB-1633EAD181DD}"/>
              </a:ext>
            </a:extLst>
          </p:cNvPr>
          <p:cNvSpPr/>
          <p:nvPr userDrawn="1"/>
        </p:nvSpPr>
        <p:spPr>
          <a:xfrm>
            <a:off x="0" y="53831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2230F2A-C936-7985-D84E-8CA5D84ECE89}"/>
              </a:ext>
            </a:extLst>
          </p:cNvPr>
          <p:cNvSpPr/>
          <p:nvPr userDrawn="1"/>
        </p:nvSpPr>
        <p:spPr>
          <a:xfrm>
            <a:off x="0" y="0"/>
            <a:ext cx="12192000" cy="77152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0" name="Rectangle 9">
            <a:extLst>
              <a:ext uri="{FF2B5EF4-FFF2-40B4-BE49-F238E27FC236}">
                <a16:creationId xmlns:a16="http://schemas.microsoft.com/office/drawing/2014/main" id="{D09A8AD9-AF34-DA05-925B-4228BA0210D0}"/>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57FCE8-3459-DE13-B515-812E9AA70D34}"/>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5" name="Slide Number Placeholder 3">
            <a:extLst>
              <a:ext uri="{FF2B5EF4-FFF2-40B4-BE49-F238E27FC236}">
                <a16:creationId xmlns:a16="http://schemas.microsoft.com/office/drawing/2014/main" id="{B246F683-A4FD-F414-5B80-7301D77FA3B9}"/>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6" name="Picture 5">
            <a:extLst>
              <a:ext uri="{FF2B5EF4-FFF2-40B4-BE49-F238E27FC236}">
                <a16:creationId xmlns:a16="http://schemas.microsoft.com/office/drawing/2014/main" id="{A4EED139-FD93-7A55-3403-76F1112187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5" cy="461606"/>
          </a:xfrm>
          <a:prstGeom prst="rect">
            <a:avLst/>
          </a:prstGeom>
        </p:spPr>
      </p:pic>
      <p:sp>
        <p:nvSpPr>
          <p:cNvPr id="11" name="Title 1">
            <a:extLst>
              <a:ext uri="{FF2B5EF4-FFF2-40B4-BE49-F238E27FC236}">
                <a16:creationId xmlns:a16="http://schemas.microsoft.com/office/drawing/2014/main" id="{923DCFB2-7599-33EF-B290-2D98DA7B5018}"/>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7E12E880-60C1-0575-87AA-420EAAF16F83}"/>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692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3DF590-918F-C53E-78A1-9AA17A6B65B3}"/>
              </a:ext>
            </a:extLst>
          </p:cNvPr>
          <p:cNvSpPr/>
          <p:nvPr userDrawn="1"/>
        </p:nvSpPr>
        <p:spPr>
          <a:xfrm>
            <a:off x="0" y="5856294"/>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2230F2A-C936-7985-D84E-8CA5D84ECE89}"/>
              </a:ext>
            </a:extLst>
          </p:cNvPr>
          <p:cNvSpPr/>
          <p:nvPr userDrawn="1"/>
        </p:nvSpPr>
        <p:spPr>
          <a:xfrm>
            <a:off x="0" y="6086475"/>
            <a:ext cx="12192000" cy="77152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6">
            <a:extLst>
              <a:ext uri="{FF2B5EF4-FFF2-40B4-BE49-F238E27FC236}">
                <a16:creationId xmlns:a16="http://schemas.microsoft.com/office/drawing/2014/main" id="{D3299CD3-728E-0538-38A1-996FD9CB465D}"/>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57FCE8-3459-DE13-B515-812E9AA70D34}"/>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5" name="Slide Number Placeholder 3">
            <a:extLst>
              <a:ext uri="{FF2B5EF4-FFF2-40B4-BE49-F238E27FC236}">
                <a16:creationId xmlns:a16="http://schemas.microsoft.com/office/drawing/2014/main" id="{B246F683-A4FD-F414-5B80-7301D77FA3B9}"/>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6" name="Picture 5">
            <a:extLst>
              <a:ext uri="{FF2B5EF4-FFF2-40B4-BE49-F238E27FC236}">
                <a16:creationId xmlns:a16="http://schemas.microsoft.com/office/drawing/2014/main" id="{A4EED139-FD93-7A55-3403-76F1112187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
        <p:nvSpPr>
          <p:cNvPr id="9" name="Title 1">
            <a:extLst>
              <a:ext uri="{FF2B5EF4-FFF2-40B4-BE49-F238E27FC236}">
                <a16:creationId xmlns:a16="http://schemas.microsoft.com/office/drawing/2014/main" id="{D031D34B-3C35-0B5C-5B85-8ED54B249B83}"/>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CC7F5016-F949-8285-9162-9CC68501D62C}"/>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971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9F41D1-6C52-558F-B7C7-B5B8C70634E9}"/>
              </a:ext>
            </a:extLst>
          </p:cNvPr>
          <p:cNvSpPr/>
          <p:nvPr userDrawn="1"/>
        </p:nvSpPr>
        <p:spPr>
          <a:xfrm>
            <a:off x="8343331" y="0"/>
            <a:ext cx="3848669" cy="6858000"/>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25CA94-21F6-73AB-C97F-3274906E38AB}"/>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8" name="Slide Number Placeholder 3">
            <a:extLst>
              <a:ext uri="{FF2B5EF4-FFF2-40B4-BE49-F238E27FC236}">
                <a16:creationId xmlns:a16="http://schemas.microsoft.com/office/drawing/2014/main" id="{692185A8-AD14-ACFF-937E-01ED9C88FE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9" name="Picture 8">
            <a:extLst>
              <a:ext uri="{FF2B5EF4-FFF2-40B4-BE49-F238E27FC236}">
                <a16:creationId xmlns:a16="http://schemas.microsoft.com/office/drawing/2014/main" id="{F2E1B4CA-A883-5E9B-33AD-06A38EE760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5" cy="461606"/>
          </a:xfrm>
          <a:prstGeom prst="rect">
            <a:avLst/>
          </a:prstGeom>
        </p:spPr>
      </p:pic>
      <p:sp>
        <p:nvSpPr>
          <p:cNvPr id="10" name="Title 1">
            <a:extLst>
              <a:ext uri="{FF2B5EF4-FFF2-40B4-BE49-F238E27FC236}">
                <a16:creationId xmlns:a16="http://schemas.microsoft.com/office/drawing/2014/main" id="{A13D48D3-3FC4-5B2D-6DB1-B98C4CBEB10B}"/>
              </a:ext>
            </a:extLst>
          </p:cNvPr>
          <p:cNvSpPr>
            <a:spLocks noGrp="1"/>
          </p:cNvSpPr>
          <p:nvPr>
            <p:ph type="title"/>
          </p:nvPr>
        </p:nvSpPr>
        <p:spPr>
          <a:xfrm>
            <a:off x="8624603" y="736849"/>
            <a:ext cx="3286125" cy="5308847"/>
          </a:xfrm>
        </p:spPr>
        <p:txBody>
          <a:bodyPr/>
          <a:lstStyle>
            <a:lvl1pPr>
              <a:defRPr>
                <a:solidFill>
                  <a:schemeClr val="bg1"/>
                </a:solidFill>
              </a:defRPr>
            </a:lvl1pPr>
          </a:lstStyle>
          <a:p>
            <a:r>
              <a:rPr lang="en-US"/>
              <a:t>Click to edit Master title style</a:t>
            </a:r>
          </a:p>
        </p:txBody>
      </p:sp>
      <p:sp>
        <p:nvSpPr>
          <p:cNvPr id="11" name="Rectangle 10">
            <a:extLst>
              <a:ext uri="{FF2B5EF4-FFF2-40B4-BE49-F238E27FC236}">
                <a16:creationId xmlns:a16="http://schemas.microsoft.com/office/drawing/2014/main" id="{1A249B52-A2BD-03C1-1913-F00B726026F6}"/>
              </a:ext>
            </a:extLst>
          </p:cNvPr>
          <p:cNvSpPr/>
          <p:nvPr userDrawn="1"/>
        </p:nvSpPr>
        <p:spPr>
          <a:xfrm rot="5400000">
            <a:off x="4683525" y="3198198"/>
            <a:ext cx="6858003"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ACD1BCD-9256-F759-C25F-D59E418AF653}"/>
              </a:ext>
            </a:extLst>
          </p:cNvPr>
          <p:cNvSpPr/>
          <p:nvPr userDrawn="1"/>
        </p:nvSpPr>
        <p:spPr>
          <a:xfrm>
            <a:off x="407988" y="390617"/>
            <a:ext cx="8070187"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25C0F110-C9CA-F75F-5D90-43B87FC913D5}"/>
              </a:ext>
            </a:extLst>
          </p:cNvPr>
          <p:cNvSpPr>
            <a:spLocks noGrp="1"/>
          </p:cNvSpPr>
          <p:nvPr>
            <p:ph type="body" idx="1"/>
          </p:nvPr>
        </p:nvSpPr>
        <p:spPr>
          <a:xfrm>
            <a:off x="638790" y="736850"/>
            <a:ext cx="7200137" cy="530884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10229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9F41D1-6C52-558F-B7C7-B5B8C70634E9}"/>
              </a:ext>
            </a:extLst>
          </p:cNvPr>
          <p:cNvSpPr/>
          <p:nvPr userDrawn="1"/>
        </p:nvSpPr>
        <p:spPr>
          <a:xfrm>
            <a:off x="0" y="0"/>
            <a:ext cx="3848669" cy="6858000"/>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25CA94-21F6-73AB-C97F-3274906E38AB}"/>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pic>
        <p:nvPicPr>
          <p:cNvPr id="9" name="Picture 8">
            <a:extLst>
              <a:ext uri="{FF2B5EF4-FFF2-40B4-BE49-F238E27FC236}">
                <a16:creationId xmlns:a16="http://schemas.microsoft.com/office/drawing/2014/main" id="{F2E1B4CA-A883-5E9B-33AD-06A38EE760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
        <p:nvSpPr>
          <p:cNvPr id="10" name="Title 1">
            <a:extLst>
              <a:ext uri="{FF2B5EF4-FFF2-40B4-BE49-F238E27FC236}">
                <a16:creationId xmlns:a16="http://schemas.microsoft.com/office/drawing/2014/main" id="{A13D48D3-3FC4-5B2D-6DB1-B98C4CBEB10B}"/>
              </a:ext>
            </a:extLst>
          </p:cNvPr>
          <p:cNvSpPr>
            <a:spLocks noGrp="1"/>
          </p:cNvSpPr>
          <p:nvPr>
            <p:ph type="title"/>
          </p:nvPr>
        </p:nvSpPr>
        <p:spPr>
          <a:xfrm>
            <a:off x="281271" y="736847"/>
            <a:ext cx="3286125" cy="5308847"/>
          </a:xfrm>
        </p:spPr>
        <p:txBody>
          <a:bodyPr/>
          <a:lstStyle>
            <a:lvl1pPr>
              <a:defRPr>
                <a:solidFill>
                  <a:schemeClr val="bg1"/>
                </a:solidFill>
              </a:defRPr>
            </a:lvl1pPr>
          </a:lstStyle>
          <a:p>
            <a:r>
              <a:rPr lang="en-US"/>
              <a:t>Click to edit Master title style</a:t>
            </a:r>
          </a:p>
        </p:txBody>
      </p:sp>
      <p:sp>
        <p:nvSpPr>
          <p:cNvPr id="11" name="Rectangle 10">
            <a:extLst>
              <a:ext uri="{FF2B5EF4-FFF2-40B4-BE49-F238E27FC236}">
                <a16:creationId xmlns:a16="http://schemas.microsoft.com/office/drawing/2014/main" id="{1A249B52-A2BD-03C1-1913-F00B726026F6}"/>
              </a:ext>
            </a:extLst>
          </p:cNvPr>
          <p:cNvSpPr/>
          <p:nvPr userDrawn="1"/>
        </p:nvSpPr>
        <p:spPr>
          <a:xfrm rot="5400000">
            <a:off x="650470" y="3198197"/>
            <a:ext cx="6858003"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F28766-44CF-F6E6-6118-CF4AC932B003}"/>
              </a:ext>
            </a:extLst>
          </p:cNvPr>
          <p:cNvSpPr/>
          <p:nvPr userDrawn="1"/>
        </p:nvSpPr>
        <p:spPr>
          <a:xfrm>
            <a:off x="3728620" y="390617"/>
            <a:ext cx="8055391"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8179536-5AEB-4666-3027-23F4BD7A63FF}"/>
              </a:ext>
            </a:extLst>
          </p:cNvPr>
          <p:cNvSpPr>
            <a:spLocks noGrp="1"/>
          </p:cNvSpPr>
          <p:nvPr>
            <p:ph type="body" idx="1"/>
          </p:nvPr>
        </p:nvSpPr>
        <p:spPr>
          <a:xfrm>
            <a:off x="3848667" y="736848"/>
            <a:ext cx="7661745" cy="530884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3">
            <a:extLst>
              <a:ext uri="{FF2B5EF4-FFF2-40B4-BE49-F238E27FC236}">
                <a16:creationId xmlns:a16="http://schemas.microsoft.com/office/drawing/2014/main" id="{692185A8-AD14-ACFF-937E-01ED9C88FE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spTree>
    <p:extLst>
      <p:ext uri="{BB962C8B-B14F-4D97-AF65-F5344CB8AC3E}">
        <p14:creationId xmlns:p14="http://schemas.microsoft.com/office/powerpoint/2010/main" val="331164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1A79AA-16AB-88B3-7461-D4D9DA80675F}"/>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text on a black background&#10;&#10;Description automatically generated">
            <a:extLst>
              <a:ext uri="{FF2B5EF4-FFF2-40B4-BE49-F238E27FC236}">
                <a16:creationId xmlns:a16="http://schemas.microsoft.com/office/drawing/2014/main" id="{B545CE3F-1FC2-51B1-37D2-59FCC4114D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
        <p:nvSpPr>
          <p:cNvPr id="7" name="Picture Placeholder 6">
            <a:extLst>
              <a:ext uri="{FF2B5EF4-FFF2-40B4-BE49-F238E27FC236}">
                <a16:creationId xmlns:a16="http://schemas.microsoft.com/office/drawing/2014/main" id="{3CF9DA15-3055-39B5-3998-833CC3CA59C0}"/>
              </a:ext>
            </a:extLst>
          </p:cNvPr>
          <p:cNvSpPr>
            <a:spLocks noGrp="1"/>
          </p:cNvSpPr>
          <p:nvPr>
            <p:ph type="pic" sz="quarter" idx="10"/>
          </p:nvPr>
        </p:nvSpPr>
        <p:spPr>
          <a:xfrm>
            <a:off x="5097518" y="681037"/>
            <a:ext cx="6254696" cy="5187952"/>
          </a:xfrm>
        </p:spPr>
        <p:txBody>
          <a:bodyPr/>
          <a:lstStyle/>
          <a:p>
            <a:endParaRPr lang="en-US"/>
          </a:p>
        </p:txBody>
      </p:sp>
      <p:sp>
        <p:nvSpPr>
          <p:cNvPr id="9" name="Text Placeholder 2">
            <a:extLst>
              <a:ext uri="{FF2B5EF4-FFF2-40B4-BE49-F238E27FC236}">
                <a16:creationId xmlns:a16="http://schemas.microsoft.com/office/drawing/2014/main" id="{9B68271B-B80D-04D2-36AF-0ABD5DFCAAD5}"/>
              </a:ext>
            </a:extLst>
          </p:cNvPr>
          <p:cNvSpPr>
            <a:spLocks noGrp="1"/>
          </p:cNvSpPr>
          <p:nvPr>
            <p:ph idx="1"/>
          </p:nvPr>
        </p:nvSpPr>
        <p:spPr>
          <a:xfrm>
            <a:off x="838200" y="1805878"/>
            <a:ext cx="4088907" cy="4063111"/>
          </a:xfrm>
          <a:prstGeom prst="rect">
            <a:avLst/>
          </a:prstGeom>
        </p:spPr>
        <p:txBody>
          <a:bodyPr vert="horz" lIns="91440" tIns="45720" rIns="91440" bIns="45720" rtlCol="0">
            <a:noAutofit/>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4F4F6E96-4A05-E8DE-E2B1-91F27B713120}"/>
              </a:ext>
            </a:extLst>
          </p:cNvPr>
          <p:cNvSpPr>
            <a:spLocks noGrp="1"/>
          </p:cNvSpPr>
          <p:nvPr>
            <p:ph type="title"/>
          </p:nvPr>
        </p:nvSpPr>
        <p:spPr>
          <a:xfrm>
            <a:off x="838200" y="681037"/>
            <a:ext cx="4088907" cy="1009651"/>
          </a:xfrm>
          <a:prstGeom prst="rect">
            <a:avLst/>
          </a:prstGeom>
        </p:spPr>
        <p:txBody>
          <a:bodyPr vert="horz" lIns="91440" tIns="45720" rIns="91440" bIns="45720" rtlCol="0" anchor="ctr">
            <a:noAutofit/>
          </a:bodyPr>
          <a:lstStyle>
            <a:lvl1pPr>
              <a:defRPr sz="2800"/>
            </a:lvl1pPr>
          </a:lstStyle>
          <a:p>
            <a:r>
              <a:rPr lang="en-US"/>
              <a:t>Click to edit Master title style</a:t>
            </a:r>
          </a:p>
        </p:txBody>
      </p:sp>
    </p:spTree>
    <p:extLst>
      <p:ext uri="{BB962C8B-B14F-4D97-AF65-F5344CB8AC3E}">
        <p14:creationId xmlns:p14="http://schemas.microsoft.com/office/powerpoint/2010/main" val="212842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0254D8-39ED-AAEC-7AC8-AB2391073760}"/>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1">
            <a:extLst>
              <a:ext uri="{FF2B5EF4-FFF2-40B4-BE49-F238E27FC236}">
                <a16:creationId xmlns:a16="http://schemas.microsoft.com/office/drawing/2014/main" id="{584B9712-EBDA-81B0-9F6E-DC6236E4CF6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2597ED06-BD00-60E3-2145-110E9ACC4009}"/>
              </a:ext>
            </a:extLst>
          </p:cNvPr>
          <p:cNvSpPr>
            <a:spLocks noGrp="1"/>
          </p:cNvSpPr>
          <p:nvPr>
            <p:ph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ue text on a black background&#10;&#10;Description automatically generated">
            <a:extLst>
              <a:ext uri="{FF2B5EF4-FFF2-40B4-BE49-F238E27FC236}">
                <a16:creationId xmlns:a16="http://schemas.microsoft.com/office/drawing/2014/main" id="{5AB46FA6-9A67-67F2-7121-25132BC1C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Tree>
    <p:extLst>
      <p:ext uri="{BB962C8B-B14F-4D97-AF65-F5344CB8AC3E}">
        <p14:creationId xmlns:p14="http://schemas.microsoft.com/office/powerpoint/2010/main" val="3266114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A64268-80F4-1B70-B2BA-C4A9A9952F44}"/>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text on a black background&#10;&#10;Description automatically generated">
            <a:extLst>
              <a:ext uri="{FF2B5EF4-FFF2-40B4-BE49-F238E27FC236}">
                <a16:creationId xmlns:a16="http://schemas.microsoft.com/office/drawing/2014/main" id="{5AB46FA6-9A67-67F2-7121-25132BC1C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
        <p:nvSpPr>
          <p:cNvPr id="15" name="Picture Placeholder 10">
            <a:extLst>
              <a:ext uri="{FF2B5EF4-FFF2-40B4-BE49-F238E27FC236}">
                <a16:creationId xmlns:a16="http://schemas.microsoft.com/office/drawing/2014/main" id="{F8BF91A5-861E-E2F4-29CE-97A92FB78F1B}"/>
              </a:ext>
            </a:extLst>
          </p:cNvPr>
          <p:cNvSpPr>
            <a:spLocks noGrp="1"/>
          </p:cNvSpPr>
          <p:nvPr>
            <p:ph type="pic" sz="quarter" idx="10"/>
          </p:nvPr>
        </p:nvSpPr>
        <p:spPr>
          <a:xfrm>
            <a:off x="1426346" y="470514"/>
            <a:ext cx="4669654" cy="2692153"/>
          </a:xfrm>
        </p:spPr>
        <p:txBody>
          <a:bodyPr/>
          <a:lstStyle>
            <a:lvl1pPr>
              <a:defRPr>
                <a:solidFill>
                  <a:schemeClr val="tx1"/>
                </a:solidFill>
              </a:defRPr>
            </a:lvl1pPr>
          </a:lstStyle>
          <a:p>
            <a:endParaRPr lang="en-US"/>
          </a:p>
        </p:txBody>
      </p:sp>
      <p:sp>
        <p:nvSpPr>
          <p:cNvPr id="3" name="Picture Placeholder 10">
            <a:extLst>
              <a:ext uri="{FF2B5EF4-FFF2-40B4-BE49-F238E27FC236}">
                <a16:creationId xmlns:a16="http://schemas.microsoft.com/office/drawing/2014/main" id="{6E0C0EFE-2285-2CDE-55D3-00B18B105EEC}"/>
              </a:ext>
            </a:extLst>
          </p:cNvPr>
          <p:cNvSpPr>
            <a:spLocks noGrp="1"/>
          </p:cNvSpPr>
          <p:nvPr>
            <p:ph type="pic" sz="quarter" idx="11"/>
          </p:nvPr>
        </p:nvSpPr>
        <p:spPr>
          <a:xfrm>
            <a:off x="6235085" y="470514"/>
            <a:ext cx="4669654" cy="2692153"/>
          </a:xfrm>
        </p:spPr>
        <p:txBody>
          <a:bodyPr/>
          <a:lstStyle>
            <a:lvl1pPr>
              <a:defRPr>
                <a:solidFill>
                  <a:schemeClr val="tx1"/>
                </a:solidFill>
              </a:defRPr>
            </a:lvl1pPr>
          </a:lstStyle>
          <a:p>
            <a:endParaRPr lang="en-US"/>
          </a:p>
        </p:txBody>
      </p:sp>
      <p:sp>
        <p:nvSpPr>
          <p:cNvPr id="7" name="Picture Placeholder 10">
            <a:extLst>
              <a:ext uri="{FF2B5EF4-FFF2-40B4-BE49-F238E27FC236}">
                <a16:creationId xmlns:a16="http://schemas.microsoft.com/office/drawing/2014/main" id="{6D382D74-A7A6-F51B-4B5E-81563F78C029}"/>
              </a:ext>
            </a:extLst>
          </p:cNvPr>
          <p:cNvSpPr>
            <a:spLocks noGrp="1"/>
          </p:cNvSpPr>
          <p:nvPr>
            <p:ph type="pic" sz="quarter" idx="12"/>
          </p:nvPr>
        </p:nvSpPr>
        <p:spPr>
          <a:xfrm>
            <a:off x="1426346" y="3250757"/>
            <a:ext cx="4669654" cy="2692153"/>
          </a:xfrm>
        </p:spPr>
        <p:txBody>
          <a:bodyPr/>
          <a:lstStyle>
            <a:lvl1pPr>
              <a:defRPr>
                <a:solidFill>
                  <a:schemeClr val="tx1"/>
                </a:solidFill>
              </a:defRPr>
            </a:lvl1pPr>
          </a:lstStyle>
          <a:p>
            <a:endParaRPr lang="en-US"/>
          </a:p>
        </p:txBody>
      </p:sp>
      <p:sp>
        <p:nvSpPr>
          <p:cNvPr id="8" name="Picture Placeholder 10">
            <a:extLst>
              <a:ext uri="{FF2B5EF4-FFF2-40B4-BE49-F238E27FC236}">
                <a16:creationId xmlns:a16="http://schemas.microsoft.com/office/drawing/2014/main" id="{2AA6469F-AD1F-C37D-D15D-288784317C5A}"/>
              </a:ext>
            </a:extLst>
          </p:cNvPr>
          <p:cNvSpPr>
            <a:spLocks noGrp="1"/>
          </p:cNvSpPr>
          <p:nvPr>
            <p:ph type="pic" sz="quarter" idx="13"/>
          </p:nvPr>
        </p:nvSpPr>
        <p:spPr>
          <a:xfrm>
            <a:off x="6235085" y="3250757"/>
            <a:ext cx="4669654" cy="2692153"/>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1056612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FB3445-0853-F6AC-B15A-878925440D57}"/>
              </a:ext>
            </a:extLst>
          </p:cNvPr>
          <p:cNvSpPr/>
          <p:nvPr userDrawn="1"/>
        </p:nvSpPr>
        <p:spPr>
          <a:xfrm>
            <a:off x="108155" y="98324"/>
            <a:ext cx="11975691" cy="6661352"/>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D0747167-2AE5-8BA8-C35E-31221C143317}"/>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8231CC3D-8154-F7DE-A514-6A341008416C}"/>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A28E5421-DDA2-8A97-8960-DDC3E730D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
        <p:nvSpPr>
          <p:cNvPr id="2" name="Picture Placeholder 10">
            <a:extLst>
              <a:ext uri="{FF2B5EF4-FFF2-40B4-BE49-F238E27FC236}">
                <a16:creationId xmlns:a16="http://schemas.microsoft.com/office/drawing/2014/main" id="{817426E7-B341-4A68-BD0D-E7A23780EE8F}"/>
              </a:ext>
            </a:extLst>
          </p:cNvPr>
          <p:cNvSpPr>
            <a:spLocks noGrp="1"/>
          </p:cNvSpPr>
          <p:nvPr>
            <p:ph type="pic" sz="quarter" idx="10"/>
          </p:nvPr>
        </p:nvSpPr>
        <p:spPr>
          <a:xfrm>
            <a:off x="1426346" y="470514"/>
            <a:ext cx="4669654" cy="2692153"/>
          </a:xfrm>
        </p:spPr>
        <p:txBody>
          <a:bodyPr/>
          <a:lstStyle>
            <a:lvl1pPr>
              <a:defRPr>
                <a:solidFill>
                  <a:schemeClr val="tx1"/>
                </a:solidFill>
              </a:defRPr>
            </a:lvl1pPr>
          </a:lstStyle>
          <a:p>
            <a:endParaRPr lang="en-US"/>
          </a:p>
        </p:txBody>
      </p:sp>
      <p:sp>
        <p:nvSpPr>
          <p:cNvPr id="3" name="Picture Placeholder 10">
            <a:extLst>
              <a:ext uri="{FF2B5EF4-FFF2-40B4-BE49-F238E27FC236}">
                <a16:creationId xmlns:a16="http://schemas.microsoft.com/office/drawing/2014/main" id="{A9ED7346-248B-27EC-8BBA-DFAC52A2B6C5}"/>
              </a:ext>
            </a:extLst>
          </p:cNvPr>
          <p:cNvSpPr>
            <a:spLocks noGrp="1"/>
          </p:cNvSpPr>
          <p:nvPr>
            <p:ph type="pic" sz="quarter" idx="11"/>
          </p:nvPr>
        </p:nvSpPr>
        <p:spPr>
          <a:xfrm>
            <a:off x="6235085" y="470514"/>
            <a:ext cx="4669654" cy="2692153"/>
          </a:xfrm>
        </p:spPr>
        <p:txBody>
          <a:bodyPr/>
          <a:lstStyle>
            <a:lvl1pPr>
              <a:defRPr>
                <a:solidFill>
                  <a:schemeClr val="tx1"/>
                </a:solidFill>
              </a:defRPr>
            </a:lvl1pPr>
          </a:lstStyle>
          <a:p>
            <a:endParaRPr lang="en-US"/>
          </a:p>
        </p:txBody>
      </p:sp>
      <p:sp>
        <p:nvSpPr>
          <p:cNvPr id="4" name="Picture Placeholder 10">
            <a:extLst>
              <a:ext uri="{FF2B5EF4-FFF2-40B4-BE49-F238E27FC236}">
                <a16:creationId xmlns:a16="http://schemas.microsoft.com/office/drawing/2014/main" id="{E0CF084B-42A8-540E-B9EE-45F3197AF91C}"/>
              </a:ext>
            </a:extLst>
          </p:cNvPr>
          <p:cNvSpPr>
            <a:spLocks noGrp="1"/>
          </p:cNvSpPr>
          <p:nvPr>
            <p:ph type="pic" sz="quarter" idx="12"/>
          </p:nvPr>
        </p:nvSpPr>
        <p:spPr>
          <a:xfrm>
            <a:off x="1426346" y="3250757"/>
            <a:ext cx="4669654" cy="2692153"/>
          </a:xfrm>
        </p:spPr>
        <p:txBody>
          <a:bodyPr/>
          <a:lstStyle>
            <a:lvl1pPr>
              <a:defRPr>
                <a:solidFill>
                  <a:schemeClr val="tx1"/>
                </a:solidFill>
              </a:defRPr>
            </a:lvl1pPr>
          </a:lstStyle>
          <a:p>
            <a:endParaRPr lang="en-US"/>
          </a:p>
        </p:txBody>
      </p:sp>
      <p:sp>
        <p:nvSpPr>
          <p:cNvPr id="5" name="Picture Placeholder 10">
            <a:extLst>
              <a:ext uri="{FF2B5EF4-FFF2-40B4-BE49-F238E27FC236}">
                <a16:creationId xmlns:a16="http://schemas.microsoft.com/office/drawing/2014/main" id="{FCFB71FE-87B4-5748-E5C4-DFBA68D75ED2}"/>
              </a:ext>
            </a:extLst>
          </p:cNvPr>
          <p:cNvSpPr>
            <a:spLocks noGrp="1"/>
          </p:cNvSpPr>
          <p:nvPr>
            <p:ph type="pic" sz="quarter" idx="13"/>
          </p:nvPr>
        </p:nvSpPr>
        <p:spPr>
          <a:xfrm>
            <a:off x="6235085" y="3250757"/>
            <a:ext cx="4669654" cy="2692153"/>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285813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81548E-DE1C-A604-E634-21F07114F5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7AE01C6F-032B-9C16-EB33-47F6FCBB94ED}"/>
              </a:ext>
            </a:extLst>
          </p:cNvPr>
          <p:cNvSpPr>
            <a:spLocks noGrp="1"/>
          </p:cNvSpPr>
          <p:nvPr>
            <p:ph type="title"/>
          </p:nvPr>
        </p:nvSpPr>
        <p:spPr>
          <a:xfrm>
            <a:off x="5033639" y="1473692"/>
            <a:ext cx="6917569" cy="300065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DD72B1-6F1B-36D3-05BF-072DB02036A7}"/>
              </a:ext>
            </a:extLst>
          </p:cNvPr>
          <p:cNvSpPr>
            <a:spLocks noGrp="1"/>
          </p:cNvSpPr>
          <p:nvPr>
            <p:ph idx="1"/>
          </p:nvPr>
        </p:nvSpPr>
        <p:spPr>
          <a:xfrm>
            <a:off x="5033638" y="4545368"/>
            <a:ext cx="6917569" cy="1242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738F5319-D318-FB84-1D64-CDB21BF00D3F}"/>
              </a:ext>
            </a:extLst>
          </p:cNvPr>
          <p:cNvSpPr txBox="1"/>
          <p:nvPr userDrawn="1"/>
        </p:nvSpPr>
        <p:spPr>
          <a:xfrm>
            <a:off x="241919" y="6282716"/>
            <a:ext cx="6094520" cy="369332"/>
          </a:xfrm>
          <a:prstGeom prst="rect">
            <a:avLst/>
          </a:prstGeom>
          <a:noFill/>
        </p:spPr>
        <p:txBody>
          <a:bodyPr wrap="square">
            <a:spAutoFit/>
          </a:bodyPr>
          <a:lstStyle/>
          <a:p>
            <a:fld id="{FB85BDB3-3CFC-403C-9871-14776D829718}" type="slidenum">
              <a:rPr lang="en-US" sz="1800" b="1" smtClean="0">
                <a:solidFill>
                  <a:schemeClr val="bg1"/>
                </a:solidFill>
              </a:rPr>
              <a:pPr/>
              <a:t>‹#›</a:t>
            </a:fld>
            <a:endParaRPr lang="en-US"/>
          </a:p>
        </p:txBody>
      </p:sp>
    </p:spTree>
    <p:extLst>
      <p:ext uri="{BB962C8B-B14F-4D97-AF65-F5344CB8AC3E}">
        <p14:creationId xmlns:p14="http://schemas.microsoft.com/office/powerpoint/2010/main" val="3866643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2F9D2F-5082-DEED-5CB3-36145F66D6A0}"/>
              </a:ext>
            </a:extLst>
          </p:cNvPr>
          <p:cNvSpPr/>
          <p:nvPr userDrawn="1"/>
        </p:nvSpPr>
        <p:spPr>
          <a:xfrm>
            <a:off x="0" y="1942704"/>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8E1FA2-82A3-6459-041B-48329E4C4B2F}"/>
              </a:ext>
            </a:extLst>
          </p:cNvPr>
          <p:cNvSpPr/>
          <p:nvPr userDrawn="1"/>
        </p:nvSpPr>
        <p:spPr>
          <a:xfrm>
            <a:off x="0" y="2404313"/>
            <a:ext cx="12192000" cy="3731003"/>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A17902-E6BD-F1C0-5822-E3DCCA55F915}"/>
              </a:ext>
            </a:extLst>
          </p:cNvPr>
          <p:cNvSpPr>
            <a:spLocks noGrp="1"/>
          </p:cNvSpPr>
          <p:nvPr>
            <p:ph type="title"/>
          </p:nvPr>
        </p:nvSpPr>
        <p:spPr>
          <a:xfrm>
            <a:off x="838200" y="681037"/>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00A2204-DE87-AFCD-BB59-44103A6EF531}"/>
              </a:ext>
            </a:extLst>
          </p:cNvPr>
          <p:cNvSpPr>
            <a:spLocks noGrp="1"/>
          </p:cNvSpPr>
          <p:nvPr>
            <p:ph sz="half" idx="1"/>
          </p:nvPr>
        </p:nvSpPr>
        <p:spPr>
          <a:xfrm>
            <a:off x="838200" y="2649595"/>
            <a:ext cx="5181600" cy="3443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96C3E-540E-0CC3-C3FC-E5DA2105D30F}"/>
              </a:ext>
            </a:extLst>
          </p:cNvPr>
          <p:cNvSpPr>
            <a:spLocks noGrp="1"/>
          </p:cNvSpPr>
          <p:nvPr>
            <p:ph sz="half" idx="2"/>
          </p:nvPr>
        </p:nvSpPr>
        <p:spPr>
          <a:xfrm>
            <a:off x="6172200" y="2649593"/>
            <a:ext cx="5181600" cy="34432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364DCF0E-7C9D-9C7C-2BFE-20814CCE6B92}"/>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7" name="Slide Number Placeholder 3">
            <a:extLst>
              <a:ext uri="{FF2B5EF4-FFF2-40B4-BE49-F238E27FC236}">
                <a16:creationId xmlns:a16="http://schemas.microsoft.com/office/drawing/2014/main" id="{22FD48F6-CBCD-ED15-E24A-CD30957FA94E}"/>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8" name="Picture 7" descr="A blue text on a black background&#10;&#10;Description automatically generated">
            <a:extLst>
              <a:ext uri="{FF2B5EF4-FFF2-40B4-BE49-F238E27FC236}">
                <a16:creationId xmlns:a16="http://schemas.microsoft.com/office/drawing/2014/main" id="{3847F045-2C5A-929D-1C95-052E2E6AF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Tree>
    <p:extLst>
      <p:ext uri="{BB962C8B-B14F-4D97-AF65-F5344CB8AC3E}">
        <p14:creationId xmlns:p14="http://schemas.microsoft.com/office/powerpoint/2010/main" val="656716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FB3445-0853-F6AC-B15A-878925440D57}"/>
              </a:ext>
            </a:extLst>
          </p:cNvPr>
          <p:cNvSpPr/>
          <p:nvPr userDrawn="1"/>
        </p:nvSpPr>
        <p:spPr>
          <a:xfrm>
            <a:off x="108155" y="98324"/>
            <a:ext cx="11975691" cy="6661352"/>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5BF11B3-6248-43D3-594A-7BB6F20FBF56}"/>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A4F0243-5F64-3FF1-C33C-93EF16D615B3}"/>
              </a:ext>
            </a:extLst>
          </p:cNvPr>
          <p:cNvSpPr>
            <a:spLocks noGrp="1"/>
          </p:cNvSpPr>
          <p:nvPr>
            <p:ph type="body" idx="1"/>
          </p:nvPr>
        </p:nvSpPr>
        <p:spPr>
          <a:xfrm>
            <a:off x="839788" y="1681163"/>
            <a:ext cx="5157787"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E78C32-C2B0-1771-9D26-57906C1BFE47}"/>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979A47-4E33-A28D-0265-9DA677AE9F40}"/>
              </a:ext>
            </a:extLst>
          </p:cNvPr>
          <p:cNvSpPr>
            <a:spLocks noGrp="1"/>
          </p:cNvSpPr>
          <p:nvPr>
            <p:ph type="body" sz="quarter" idx="3"/>
          </p:nvPr>
        </p:nvSpPr>
        <p:spPr>
          <a:xfrm>
            <a:off x="6172200" y="1681163"/>
            <a:ext cx="5183188"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96317-EDFA-84ED-56E6-6CA6650C5461}"/>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D0747167-2AE5-8BA8-C35E-31221C143317}"/>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8231CC3D-8154-F7DE-A514-6A341008416C}"/>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A28E5421-DDA2-8A97-8960-DDC3E730D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Tree>
    <p:extLst>
      <p:ext uri="{BB962C8B-B14F-4D97-AF65-F5344CB8AC3E}">
        <p14:creationId xmlns:p14="http://schemas.microsoft.com/office/powerpoint/2010/main" val="1341001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96252D-EDEC-905B-587B-A48D88527F2A}"/>
              </a:ext>
            </a:extLst>
          </p:cNvPr>
          <p:cNvSpPr/>
          <p:nvPr userDrawn="1"/>
        </p:nvSpPr>
        <p:spPr>
          <a:xfrm>
            <a:off x="0" y="0"/>
            <a:ext cx="12192000" cy="6858000"/>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FB3445-0853-F6AC-B15A-878925440D57}"/>
              </a:ext>
            </a:extLst>
          </p:cNvPr>
          <p:cNvSpPr/>
          <p:nvPr userDrawn="1"/>
        </p:nvSpPr>
        <p:spPr>
          <a:xfrm>
            <a:off x="108155" y="98324"/>
            <a:ext cx="11975691" cy="6661352"/>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5BF11B3-6248-43D3-594A-7BB6F20FBF56}"/>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A4F0243-5F64-3FF1-C33C-93EF16D615B3}"/>
              </a:ext>
            </a:extLst>
          </p:cNvPr>
          <p:cNvSpPr>
            <a:spLocks noGrp="1"/>
          </p:cNvSpPr>
          <p:nvPr>
            <p:ph type="body" idx="1"/>
          </p:nvPr>
        </p:nvSpPr>
        <p:spPr>
          <a:xfrm>
            <a:off x="839788" y="1681163"/>
            <a:ext cx="5157787"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E78C32-C2B0-1771-9D26-57906C1BFE47}"/>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979A47-4E33-A28D-0265-9DA677AE9F40}"/>
              </a:ext>
            </a:extLst>
          </p:cNvPr>
          <p:cNvSpPr>
            <a:spLocks noGrp="1"/>
          </p:cNvSpPr>
          <p:nvPr>
            <p:ph type="body" sz="quarter" idx="3"/>
          </p:nvPr>
        </p:nvSpPr>
        <p:spPr>
          <a:xfrm>
            <a:off x="6172200" y="1681163"/>
            <a:ext cx="5183188"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96317-EDFA-84ED-56E6-6CA6650C5461}"/>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D0747167-2AE5-8BA8-C35E-31221C143317}"/>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8231CC3D-8154-F7DE-A514-6A341008416C}"/>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A28E5421-DDA2-8A97-8960-DDC3E730D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Tree>
    <p:extLst>
      <p:ext uri="{BB962C8B-B14F-4D97-AF65-F5344CB8AC3E}">
        <p14:creationId xmlns:p14="http://schemas.microsoft.com/office/powerpoint/2010/main" val="1149978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6293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4462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4185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206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3486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4367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640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FEE446-DE06-B3A9-B6DD-54C4B56EC0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6FA17902-E6BD-F1C0-5822-E3DCCA55F915}"/>
              </a:ext>
            </a:extLst>
          </p:cNvPr>
          <p:cNvSpPr>
            <a:spLocks noGrp="1"/>
          </p:cNvSpPr>
          <p:nvPr>
            <p:ph type="title"/>
          </p:nvPr>
        </p:nvSpPr>
        <p:spPr>
          <a:xfrm>
            <a:off x="838200" y="1270647"/>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00A2204-DE87-AFCD-BB59-44103A6EF531}"/>
              </a:ext>
            </a:extLst>
          </p:cNvPr>
          <p:cNvSpPr>
            <a:spLocks noGrp="1"/>
          </p:cNvSpPr>
          <p:nvPr>
            <p:ph sz="half" idx="1"/>
          </p:nvPr>
        </p:nvSpPr>
        <p:spPr>
          <a:xfrm>
            <a:off x="838200" y="2663301"/>
            <a:ext cx="5181600" cy="32137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96C3E-540E-0CC3-C3FC-E5DA2105D30F}"/>
              </a:ext>
            </a:extLst>
          </p:cNvPr>
          <p:cNvSpPr>
            <a:spLocks noGrp="1"/>
          </p:cNvSpPr>
          <p:nvPr>
            <p:ph sz="half" idx="2"/>
          </p:nvPr>
        </p:nvSpPr>
        <p:spPr>
          <a:xfrm>
            <a:off x="6172200" y="2663301"/>
            <a:ext cx="5181600" cy="32137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59E75A34-3B5C-21F0-7A96-AC15625A7300}"/>
              </a:ext>
            </a:extLst>
          </p:cNvPr>
          <p:cNvSpPr txBox="1"/>
          <p:nvPr userDrawn="1"/>
        </p:nvSpPr>
        <p:spPr>
          <a:xfrm>
            <a:off x="241919" y="6282716"/>
            <a:ext cx="6094520" cy="369332"/>
          </a:xfrm>
          <a:prstGeom prst="rect">
            <a:avLst/>
          </a:prstGeom>
          <a:noFill/>
        </p:spPr>
        <p:txBody>
          <a:bodyPr wrap="square">
            <a:spAutoFit/>
          </a:bodyPr>
          <a:lstStyle/>
          <a:p>
            <a:fld id="{FB85BDB3-3CFC-403C-9871-14776D829718}" type="slidenum">
              <a:rPr lang="en-US" sz="1800" b="1" smtClean="0">
                <a:solidFill>
                  <a:schemeClr val="bg1"/>
                </a:solidFill>
              </a:rPr>
              <a:pPr/>
              <a:t>‹#›</a:t>
            </a:fld>
            <a:endParaRPr lang="en-US"/>
          </a:p>
        </p:txBody>
      </p:sp>
    </p:spTree>
    <p:extLst>
      <p:ext uri="{BB962C8B-B14F-4D97-AF65-F5344CB8AC3E}">
        <p14:creationId xmlns:p14="http://schemas.microsoft.com/office/powerpoint/2010/main" val="656716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0517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2393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4831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450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FEE446-DE06-B3A9-B6DD-54C4B56EC0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6FA17902-E6BD-F1C0-5822-E3DCCA55F915}"/>
              </a:ext>
            </a:extLst>
          </p:cNvPr>
          <p:cNvSpPr>
            <a:spLocks noGrp="1"/>
          </p:cNvSpPr>
          <p:nvPr>
            <p:ph type="title"/>
          </p:nvPr>
        </p:nvSpPr>
        <p:spPr>
          <a:xfrm>
            <a:off x="838200" y="1270647"/>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00A2204-DE87-AFCD-BB59-44103A6EF531}"/>
              </a:ext>
            </a:extLst>
          </p:cNvPr>
          <p:cNvSpPr>
            <a:spLocks noGrp="1"/>
          </p:cNvSpPr>
          <p:nvPr>
            <p:ph sz="half" idx="1"/>
          </p:nvPr>
        </p:nvSpPr>
        <p:spPr>
          <a:xfrm>
            <a:off x="838199" y="2663301"/>
            <a:ext cx="10515599" cy="32137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A19DC602-9993-51FC-40ED-E8B0F2776CF3}"/>
              </a:ext>
            </a:extLst>
          </p:cNvPr>
          <p:cNvSpPr txBox="1"/>
          <p:nvPr userDrawn="1"/>
        </p:nvSpPr>
        <p:spPr>
          <a:xfrm>
            <a:off x="241919" y="6282716"/>
            <a:ext cx="6094520" cy="369332"/>
          </a:xfrm>
          <a:prstGeom prst="rect">
            <a:avLst/>
          </a:prstGeom>
          <a:noFill/>
        </p:spPr>
        <p:txBody>
          <a:bodyPr wrap="square">
            <a:spAutoFit/>
          </a:bodyPr>
          <a:lstStyle/>
          <a:p>
            <a:fld id="{FB85BDB3-3CFC-403C-9871-14776D829718}" type="slidenum">
              <a:rPr lang="en-US" sz="1800" b="1" smtClean="0">
                <a:solidFill>
                  <a:schemeClr val="bg1"/>
                </a:solidFill>
              </a:rPr>
              <a:pPr/>
              <a:t>‹#›</a:t>
            </a:fld>
            <a:endParaRPr lang="en-US"/>
          </a:p>
        </p:txBody>
      </p:sp>
    </p:spTree>
    <p:extLst>
      <p:ext uri="{BB962C8B-B14F-4D97-AF65-F5344CB8AC3E}">
        <p14:creationId xmlns:p14="http://schemas.microsoft.com/office/powerpoint/2010/main" val="680084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7ED45B23-4950-473E-90FD-90BE6729B0E7}" type="datetime1">
              <a:rPr lang="en-US" smtClean="0"/>
              <a:pPr/>
              <a:t>8/2/2024</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B18394EC-998F-4A75-A298-338FFE107B7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E93DD079-A436-4AEF-B65B-12CB80CBBEA5}" type="datetime1">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18394EC-998F-4A75-A298-338FFE107B74}"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A3788700-FFA9-405C-97BB-57A5EBD8523B}" type="datetime1">
              <a:rPr lang="en-US" smtClean="0"/>
              <a:pPr/>
              <a:t>8/2/2024</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B18394EC-998F-4A75-A298-338FFE107B74}"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793D2BA8-13A5-48E5-8038-36AFEA0D201C}" type="datetime1">
              <a:rPr lang="en-US" smtClean="0"/>
              <a:pPr/>
              <a:t>8/2/2024</a:t>
            </a:fld>
            <a:endParaRPr lang="en-US"/>
          </a:p>
        </p:txBody>
      </p:sp>
      <p:sp>
        <p:nvSpPr>
          <p:cNvPr id="10" name="Slide Number Placeholder 9"/>
          <p:cNvSpPr>
            <a:spLocks noGrp="1"/>
          </p:cNvSpPr>
          <p:nvPr>
            <p:ph type="sldNum" sz="quarter" idx="16"/>
          </p:nvPr>
        </p:nvSpPr>
        <p:spPr/>
        <p:txBody>
          <a:bodyPr rtlCol="0"/>
          <a:lstStyle/>
          <a:p>
            <a:fld id="{B18394EC-998F-4A75-A298-338FFE107B7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AFDEF740-54AE-4B59-90C0-020F4D6ABB4F}" type="datetime1">
              <a:rPr lang="en-US" smtClean="0"/>
              <a:pPr/>
              <a:t>8/2/2024</a:t>
            </a:fld>
            <a:endParaRPr lang="en-US"/>
          </a:p>
        </p:txBody>
      </p:sp>
      <p:sp>
        <p:nvSpPr>
          <p:cNvPr id="12" name="Slide Number Placeholder 11"/>
          <p:cNvSpPr>
            <a:spLocks noGrp="1"/>
          </p:cNvSpPr>
          <p:nvPr>
            <p:ph type="sldNum" sz="quarter" idx="16"/>
          </p:nvPr>
        </p:nvSpPr>
        <p:spPr/>
        <p:txBody>
          <a:bodyPr rtlCol="0"/>
          <a:lstStyle/>
          <a:p>
            <a:fld id="{B18394EC-998F-4A75-A298-338FFE107B7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FEE446-DE06-B3A9-B6DD-54C4B56EC0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400A2204-DE87-AFCD-BB59-44103A6EF531}"/>
              </a:ext>
            </a:extLst>
          </p:cNvPr>
          <p:cNvSpPr>
            <a:spLocks noGrp="1"/>
          </p:cNvSpPr>
          <p:nvPr>
            <p:ph sz="half" idx="1"/>
          </p:nvPr>
        </p:nvSpPr>
        <p:spPr>
          <a:xfrm>
            <a:off x="838200" y="1367161"/>
            <a:ext cx="10569606" cy="4509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A0D0CE2-4A9D-10E1-D848-F7D9B5F4614E}"/>
              </a:ext>
            </a:extLst>
          </p:cNvPr>
          <p:cNvSpPr txBox="1"/>
          <p:nvPr userDrawn="1"/>
        </p:nvSpPr>
        <p:spPr>
          <a:xfrm>
            <a:off x="241919" y="6282716"/>
            <a:ext cx="6094520" cy="369332"/>
          </a:xfrm>
          <a:prstGeom prst="rect">
            <a:avLst/>
          </a:prstGeom>
          <a:noFill/>
        </p:spPr>
        <p:txBody>
          <a:bodyPr wrap="square">
            <a:spAutoFit/>
          </a:bodyPr>
          <a:lstStyle/>
          <a:p>
            <a:fld id="{FB85BDB3-3CFC-403C-9871-14776D829718}" type="slidenum">
              <a:rPr lang="en-US" sz="1800" b="1" smtClean="0">
                <a:solidFill>
                  <a:schemeClr val="bg1"/>
                </a:solidFill>
              </a:rPr>
              <a:pPr/>
              <a:t>‹#›</a:t>
            </a:fld>
            <a:endParaRPr lang="en-US"/>
          </a:p>
        </p:txBody>
      </p:sp>
    </p:spTree>
    <p:extLst>
      <p:ext uri="{BB962C8B-B14F-4D97-AF65-F5344CB8AC3E}">
        <p14:creationId xmlns:p14="http://schemas.microsoft.com/office/powerpoint/2010/main" val="3817157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EC9A715-FA33-4D18-AFE8-16A191531A2A}" type="datetime1">
              <a:rPr lang="en-US" smtClean="0"/>
              <a:pPr/>
              <a:t>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18394EC-998F-4A75-A298-338FFE107B74}"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E8F8F3-C127-4EB2-81AD-A9D613AD1B1B}" type="datetime1">
              <a:rPr lang="en-US" smtClean="0"/>
              <a:pPr/>
              <a:t>8/2/2024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B18394EC-998F-4A75-A298-338FFE107B74}"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1FABAEFB-01A6-4EC0-9211-CE810C433702}" type="datetime1">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18394EC-998F-4A75-A298-338FFE107B74}"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B4E288E9-ECF0-40D9-9468-6D153CFCF7CF}" type="datetime1">
              <a:rPr lang="en-US" smtClean="0"/>
              <a:pPr/>
              <a:t>8/2/2024</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B18394EC-998F-4A75-A298-338FFE107B74}"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2036184-9221-423D-9022-C8C979EA7164}" type="datetime1">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394EC-998F-4A75-A298-338FFE107B74}"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56F6ED25-2F79-4FFC-8464-B7926D0A876F}" type="datetime1">
              <a:rPr lang="en-US" smtClean="0"/>
              <a:pPr/>
              <a:t>8/2/2024</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B18394EC-998F-4A75-A298-338FFE107B7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389453-54D4-33BD-EAFC-A71120AB3A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B7B3059-24B8-65AD-67DA-3C36FF8500ED}"/>
              </a:ext>
            </a:extLst>
          </p:cNvPr>
          <p:cNvSpPr>
            <a:spLocks noGrp="1"/>
          </p:cNvSpPr>
          <p:nvPr>
            <p:ph type="title"/>
          </p:nvPr>
        </p:nvSpPr>
        <p:spPr>
          <a:xfrm>
            <a:off x="839788" y="1313894"/>
            <a:ext cx="3932237" cy="136716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754EE5-C348-0479-09ED-522F5142E955}"/>
              </a:ext>
            </a:extLst>
          </p:cNvPr>
          <p:cNvSpPr>
            <a:spLocks noGrp="1"/>
          </p:cNvSpPr>
          <p:nvPr>
            <p:ph idx="1"/>
          </p:nvPr>
        </p:nvSpPr>
        <p:spPr>
          <a:xfrm>
            <a:off x="5183188" y="1313894"/>
            <a:ext cx="6172200" cy="454715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7E699F-68AA-7902-6305-490097961DCF}"/>
              </a:ext>
            </a:extLst>
          </p:cNvPr>
          <p:cNvSpPr>
            <a:spLocks noGrp="1"/>
          </p:cNvSpPr>
          <p:nvPr>
            <p:ph type="body" sz="half" idx="2"/>
          </p:nvPr>
        </p:nvSpPr>
        <p:spPr>
          <a:xfrm>
            <a:off x="839788" y="2743200"/>
            <a:ext cx="3932237" cy="3125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Box 6">
            <a:extLst>
              <a:ext uri="{FF2B5EF4-FFF2-40B4-BE49-F238E27FC236}">
                <a16:creationId xmlns:a16="http://schemas.microsoft.com/office/drawing/2014/main" id="{80C5C63D-E9C4-8FF2-7DC0-ADBEFF3842E6}"/>
              </a:ext>
            </a:extLst>
          </p:cNvPr>
          <p:cNvSpPr txBox="1"/>
          <p:nvPr userDrawn="1"/>
        </p:nvSpPr>
        <p:spPr>
          <a:xfrm>
            <a:off x="241919" y="6282716"/>
            <a:ext cx="6094520" cy="369332"/>
          </a:xfrm>
          <a:prstGeom prst="rect">
            <a:avLst/>
          </a:prstGeom>
          <a:noFill/>
        </p:spPr>
        <p:txBody>
          <a:bodyPr wrap="square">
            <a:spAutoFit/>
          </a:bodyPr>
          <a:lstStyle/>
          <a:p>
            <a:fld id="{FB85BDB3-3CFC-403C-9871-14776D829718}" type="slidenum">
              <a:rPr lang="en-US" sz="1800" b="1" smtClean="0">
                <a:solidFill>
                  <a:schemeClr val="bg1"/>
                </a:solidFill>
              </a:rPr>
              <a:pPr/>
              <a:t>‹#›</a:t>
            </a:fld>
            <a:endParaRPr lang="en-US"/>
          </a:p>
        </p:txBody>
      </p:sp>
    </p:spTree>
    <p:extLst>
      <p:ext uri="{BB962C8B-B14F-4D97-AF65-F5344CB8AC3E}">
        <p14:creationId xmlns:p14="http://schemas.microsoft.com/office/powerpoint/2010/main" val="212842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DEBF0D-BBA8-1048-C0EA-4A883E51A7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3" name="Picture Placeholder 2">
            <a:extLst>
              <a:ext uri="{FF2B5EF4-FFF2-40B4-BE49-F238E27FC236}">
                <a16:creationId xmlns:a16="http://schemas.microsoft.com/office/drawing/2014/main" id="{41773D23-EF8E-6E0D-28ED-9C6B1CF035CA}"/>
              </a:ext>
            </a:extLst>
          </p:cNvPr>
          <p:cNvSpPr>
            <a:spLocks noGrp="1"/>
          </p:cNvSpPr>
          <p:nvPr>
            <p:ph type="pic" idx="1"/>
          </p:nvPr>
        </p:nvSpPr>
        <p:spPr>
          <a:xfrm>
            <a:off x="5183188" y="1313894"/>
            <a:ext cx="6172200" cy="454715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Title 1">
            <a:extLst>
              <a:ext uri="{FF2B5EF4-FFF2-40B4-BE49-F238E27FC236}">
                <a16:creationId xmlns:a16="http://schemas.microsoft.com/office/drawing/2014/main" id="{3EE7121A-7C62-63D6-4583-0AA1DA37D023}"/>
              </a:ext>
            </a:extLst>
          </p:cNvPr>
          <p:cNvSpPr>
            <a:spLocks noGrp="1"/>
          </p:cNvSpPr>
          <p:nvPr>
            <p:ph type="title"/>
          </p:nvPr>
        </p:nvSpPr>
        <p:spPr>
          <a:xfrm>
            <a:off x="839788" y="1313894"/>
            <a:ext cx="3932237" cy="1367161"/>
          </a:xfrm>
        </p:spPr>
        <p:txBody>
          <a:bodyPr anchor="b"/>
          <a:lstStyle>
            <a:lvl1pPr>
              <a:defRPr sz="3200"/>
            </a:lvl1pPr>
          </a:lstStyle>
          <a:p>
            <a:r>
              <a:rPr lang="en-US"/>
              <a:t>Click to edit Master title style</a:t>
            </a:r>
          </a:p>
        </p:txBody>
      </p:sp>
      <p:sp>
        <p:nvSpPr>
          <p:cNvPr id="7" name="Text Placeholder 3">
            <a:extLst>
              <a:ext uri="{FF2B5EF4-FFF2-40B4-BE49-F238E27FC236}">
                <a16:creationId xmlns:a16="http://schemas.microsoft.com/office/drawing/2014/main" id="{1128B7B0-3161-5069-E144-759EC0CBD4FE}"/>
              </a:ext>
            </a:extLst>
          </p:cNvPr>
          <p:cNvSpPr>
            <a:spLocks noGrp="1"/>
          </p:cNvSpPr>
          <p:nvPr>
            <p:ph type="body" sz="half" idx="2"/>
          </p:nvPr>
        </p:nvSpPr>
        <p:spPr>
          <a:xfrm>
            <a:off x="839788" y="2743200"/>
            <a:ext cx="3932237" cy="3125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D2223117-573F-6200-37A0-C9E601C6F8C7}"/>
              </a:ext>
            </a:extLst>
          </p:cNvPr>
          <p:cNvSpPr txBox="1"/>
          <p:nvPr userDrawn="1"/>
        </p:nvSpPr>
        <p:spPr>
          <a:xfrm>
            <a:off x="241919" y="6282716"/>
            <a:ext cx="6094520" cy="369332"/>
          </a:xfrm>
          <a:prstGeom prst="rect">
            <a:avLst/>
          </a:prstGeom>
          <a:noFill/>
        </p:spPr>
        <p:txBody>
          <a:bodyPr wrap="square">
            <a:spAutoFit/>
          </a:bodyPr>
          <a:lstStyle/>
          <a:p>
            <a:fld id="{FB85BDB3-3CFC-403C-9871-14776D829718}" type="slidenum">
              <a:rPr lang="en-US" sz="1800" b="1" smtClean="0">
                <a:solidFill>
                  <a:schemeClr val="bg1"/>
                </a:solidFill>
              </a:rPr>
              <a:pPr/>
              <a:t>‹#›</a:t>
            </a:fld>
            <a:endParaRPr lang="en-US"/>
          </a:p>
        </p:txBody>
      </p:sp>
    </p:spTree>
    <p:extLst>
      <p:ext uri="{BB962C8B-B14F-4D97-AF65-F5344CB8AC3E}">
        <p14:creationId xmlns:p14="http://schemas.microsoft.com/office/powerpoint/2010/main" val="4050480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E32410-EA5C-E2AD-6712-4EF1E1ABC4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11" name="TextBox 10">
            <a:extLst>
              <a:ext uri="{FF2B5EF4-FFF2-40B4-BE49-F238E27FC236}">
                <a16:creationId xmlns:a16="http://schemas.microsoft.com/office/drawing/2014/main" id="{4CAC70F8-B07F-F404-42A6-C00315AE4A7D}"/>
              </a:ext>
            </a:extLst>
          </p:cNvPr>
          <p:cNvSpPr txBox="1"/>
          <p:nvPr userDrawn="1"/>
        </p:nvSpPr>
        <p:spPr>
          <a:xfrm>
            <a:off x="241919" y="6282716"/>
            <a:ext cx="6094520" cy="369332"/>
          </a:xfrm>
          <a:prstGeom prst="rect">
            <a:avLst/>
          </a:prstGeom>
          <a:noFill/>
        </p:spPr>
        <p:txBody>
          <a:bodyPr wrap="square">
            <a:spAutoFit/>
          </a:bodyPr>
          <a:lstStyle/>
          <a:p>
            <a:fld id="{FB85BDB3-3CFC-403C-9871-14776D829718}" type="slidenum">
              <a:rPr lang="en-US" sz="1800" b="1" smtClean="0">
                <a:solidFill>
                  <a:schemeClr val="bg1"/>
                </a:solidFill>
              </a:rPr>
              <a:pPr/>
              <a:t>‹#›</a:t>
            </a:fld>
            <a:endParaRPr lang="en-US"/>
          </a:p>
        </p:txBody>
      </p:sp>
    </p:spTree>
    <p:extLst>
      <p:ext uri="{BB962C8B-B14F-4D97-AF65-F5344CB8AC3E}">
        <p14:creationId xmlns:p14="http://schemas.microsoft.com/office/powerpoint/2010/main" val="331164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BFCB4EC-380A-6A21-75D8-564A32FAEDA1}"/>
              </a:ext>
            </a:extLst>
          </p:cNvPr>
          <p:cNvSpPr/>
          <p:nvPr userDrawn="1"/>
        </p:nvSpPr>
        <p:spPr>
          <a:xfrm>
            <a:off x="0" y="396731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1596E99-656C-70A4-21D8-359E3AB844CD}"/>
              </a:ext>
            </a:extLst>
          </p:cNvPr>
          <p:cNvSpPr/>
          <p:nvPr userDrawn="1"/>
        </p:nvSpPr>
        <p:spPr>
          <a:xfrm>
            <a:off x="0" y="1"/>
            <a:ext cx="12192000" cy="396731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80150E-AEA0-B6CB-E63F-CB17F2C50811}"/>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B602B0-3091-2144-2BBB-5D267142FE96}"/>
              </a:ext>
            </a:extLst>
          </p:cNvPr>
          <p:cNvSpPr>
            <a:spLocks noGrp="1"/>
          </p:cNvSpPr>
          <p:nvPr>
            <p:ph type="ctrTitle"/>
          </p:nvPr>
        </p:nvSpPr>
        <p:spPr>
          <a:xfrm>
            <a:off x="1524000" y="1171852"/>
            <a:ext cx="9144000" cy="306362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DE5622-3F8A-DBE7-4800-C4AB2DAF6335}"/>
              </a:ext>
            </a:extLst>
          </p:cNvPr>
          <p:cNvSpPr>
            <a:spLocks noGrp="1"/>
          </p:cNvSpPr>
          <p:nvPr>
            <p:ph type="subTitle" idx="1"/>
          </p:nvPr>
        </p:nvSpPr>
        <p:spPr>
          <a:xfrm>
            <a:off x="1524000" y="4424668"/>
            <a:ext cx="9144000" cy="151547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Rectangle 11">
            <a:extLst>
              <a:ext uri="{FF2B5EF4-FFF2-40B4-BE49-F238E27FC236}">
                <a16:creationId xmlns:a16="http://schemas.microsoft.com/office/drawing/2014/main" id="{1E3090CE-8350-D095-A339-654B04BBE909}"/>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13" name="Slide Number Placeholder 3">
            <a:extLst>
              <a:ext uri="{FF2B5EF4-FFF2-40B4-BE49-F238E27FC236}">
                <a16:creationId xmlns:a16="http://schemas.microsoft.com/office/drawing/2014/main" id="{92E994D7-E780-00C0-43EA-5AEB1B149A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9" name="Picture 18" descr="A blue text on a black background&#10;&#10;Description automatically generated">
            <a:extLst>
              <a:ext uri="{FF2B5EF4-FFF2-40B4-BE49-F238E27FC236}">
                <a16:creationId xmlns:a16="http://schemas.microsoft.com/office/drawing/2014/main" id="{7EFDE906-B2DC-06DA-9EE2-32B590C0F2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Tree>
    <p:extLst>
      <p:ext uri="{BB962C8B-B14F-4D97-AF65-F5344CB8AC3E}">
        <p14:creationId xmlns:p14="http://schemas.microsoft.com/office/powerpoint/2010/main" val="276932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5AD7B7-D22E-F594-39FC-F5D2A71CE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5EF035-98D6-C433-64B6-5C69EBAA1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27769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0" r:id="rId3"/>
    <p:sldLayoutId id="2147483684" r:id="rId4"/>
    <p:sldLayoutId id="2147483680" r:id="rId5"/>
    <p:sldLayoutId id="2147483693" r:id="rId6"/>
    <p:sldLayoutId id="2147483694" r:id="rId7"/>
    <p:sldLayoutId id="214748368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5AD7B7-D22E-F594-39FC-F5D2A71CE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5EF035-98D6-C433-64B6-5C69EBAA1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592054C-E070-1379-6088-38921149659F}"/>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B1646B86-6580-2996-C524-3A6E82B856E7}"/>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spTree>
    <p:extLst>
      <p:ext uri="{BB962C8B-B14F-4D97-AF65-F5344CB8AC3E}">
        <p14:creationId xmlns:p14="http://schemas.microsoft.com/office/powerpoint/2010/main" val="123277694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700" r:id="rId3"/>
    <p:sldLayoutId id="2147483695" r:id="rId4"/>
    <p:sldLayoutId id="2147483692" r:id="rId5"/>
    <p:sldLayoutId id="2147483697" r:id="rId6"/>
    <p:sldLayoutId id="2147483681" r:id="rId7"/>
    <p:sldLayoutId id="2147483682" r:id="rId8"/>
    <p:sldLayoutId id="2147483696" r:id="rId9"/>
    <p:sldLayoutId id="2147483698" r:id="rId10"/>
    <p:sldLayoutId id="2147483699" r:id="rId11"/>
    <p:sldLayoutId id="2147483683" r:id="rId12"/>
    <p:sldLayoutId id="2147483691" r:id="rId13"/>
    <p:sldLayoutId id="214748368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6774468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672" r:id="rId7"/>
    <p:sldLayoutId id="2147483673" r:id="rId8"/>
    <p:sldLayoutId id="2147483674" r:id="rId9"/>
    <p:sldLayoutId id="2147483675" r:id="rId10"/>
    <p:sldLayoutId id="21474836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9E85334-B255-4C47-ABD0-4DDE11A6CA9E}" type="datetime1">
              <a:rPr lang="en-US" smtClean="0"/>
              <a:pPr/>
              <a:t>8/2/2024</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18394EC-998F-4A75-A298-338FFE107B7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9.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11.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10.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1.jpeg"/><Relationship Id="rId1" Type="http://schemas.openxmlformats.org/officeDocument/2006/relationships/slideLayout" Target="../slideLayouts/slideLayout29.xm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exceptionalchildren.org/committees" TargetMode="External"/><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50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D72C4D-A530-CC7B-8D11-3A2425668189}"/>
              </a:ext>
            </a:extLst>
          </p:cNvPr>
          <p:cNvSpPr/>
          <p:nvPr/>
        </p:nvSpPr>
        <p:spPr>
          <a:xfrm>
            <a:off x="355002" y="376518"/>
            <a:ext cx="5740998" cy="57528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ebo"/>
              <a:ea typeface="+mn-ea"/>
              <a:cs typeface="+mn-cs"/>
            </a:endParaRPr>
          </a:p>
        </p:txBody>
      </p:sp>
      <p:sp>
        <p:nvSpPr>
          <p:cNvPr id="5" name="Rectangle 4">
            <a:extLst>
              <a:ext uri="{FF2B5EF4-FFF2-40B4-BE49-F238E27FC236}">
                <a16:creationId xmlns:a16="http://schemas.microsoft.com/office/drawing/2014/main" id="{C72033E9-B10A-15D1-0E87-0A13A695C3E1}"/>
              </a:ext>
            </a:extLst>
          </p:cNvPr>
          <p:cNvSpPr/>
          <p:nvPr/>
        </p:nvSpPr>
        <p:spPr>
          <a:xfrm>
            <a:off x="5056094" y="376518"/>
            <a:ext cx="6780904" cy="5752819"/>
          </a:xfrm>
          <a:prstGeom prst="rect">
            <a:avLst/>
          </a:prstGeom>
          <a:solidFill>
            <a:srgbClr val="0053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ebo"/>
              <a:ea typeface="+mn-ea"/>
              <a:cs typeface="+mn-cs"/>
            </a:endParaRPr>
          </a:p>
        </p:txBody>
      </p:sp>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125954" y="1396046"/>
            <a:ext cx="4402119" cy="1325563"/>
          </a:xfrm>
        </p:spPr>
        <p:txBody>
          <a:bodyPr/>
          <a:lstStyle/>
          <a:p>
            <a:pPr marL="0" lvl="0" indent="0" algn="r">
              <a:lnSpc>
                <a:spcPct val="100000"/>
              </a:lnSpc>
            </a:pPr>
            <a:r>
              <a:rPr lang="en-US" sz="4400"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Your </a:t>
            </a:r>
            <a:br>
              <a:rPr lang="en-US" sz="4400"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br>
            <a:r>
              <a:rPr lang="en-US" sz="4400"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Definition of </a:t>
            </a:r>
            <a:r>
              <a:rPr lang="en-US" sz="4400" spc="-202">
                <a:solidFill>
                  <a:srgbClr val="FFC000"/>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ENGAGEMENT</a:t>
            </a:r>
            <a:endParaRPr lang="en-US">
              <a:solidFill>
                <a:srgbClr val="FFC000"/>
              </a:solidFill>
              <a:effectLst>
                <a:outerShdw blurRad="38100" dist="38100" dir="2700000" algn="tl">
                  <a:srgbClr val="000000">
                    <a:alpha val="43137"/>
                  </a:srgbClr>
                </a:outerShdw>
              </a:effectLst>
              <a:latin typeface="Heebo ExtraBold" pitchFamily="2" charset="-79"/>
              <a:cs typeface="Heebo ExtraBold" pitchFamily="2" charset="-79"/>
            </a:endParaRPr>
          </a:p>
        </p:txBody>
      </p:sp>
      <p:sp>
        <p:nvSpPr>
          <p:cNvPr id="3" name="Title 1">
            <a:extLst>
              <a:ext uri="{FF2B5EF4-FFF2-40B4-BE49-F238E27FC236}">
                <a16:creationId xmlns:a16="http://schemas.microsoft.com/office/drawing/2014/main" id="{5C3A6492-D761-B414-FFED-CB4EC2FDA261}"/>
              </a:ext>
            </a:extLst>
          </p:cNvPr>
          <p:cNvSpPr txBox="1">
            <a:spLocks/>
          </p:cNvSpPr>
          <p:nvPr/>
        </p:nvSpPr>
        <p:spPr>
          <a:xfrm>
            <a:off x="6325048" y="2590145"/>
            <a:ext cx="424299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600" b="0" i="0" u="none" strike="noStrike" kern="1200" cap="none" spc="-202" normalizeH="0" baseline="0" noProof="0">
                <a:ln>
                  <a:noFill/>
                </a:ln>
                <a:solidFill>
                  <a:prstClr val="white"/>
                </a:solidFill>
                <a:effectLst>
                  <a:outerShdw blurRad="38100" dist="38100" dir="2700000" algn="tl">
                    <a:srgbClr val="000000">
                      <a:alpha val="43137"/>
                    </a:srgbClr>
                  </a:outerShdw>
                </a:effectLst>
                <a:uLnTx/>
                <a:uFillTx/>
                <a:latin typeface="Heebo" pitchFamily="2" charset="-79"/>
                <a:ea typeface="HK Grotesk Bold"/>
                <a:cs typeface="Heebo" pitchFamily="2" charset="-79"/>
                <a:sym typeface="HK Grotesk Bold"/>
              </a:rPr>
              <a:t>Participation</a:t>
            </a:r>
          </a:p>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3600" spc="-202">
                <a:solidFill>
                  <a:prstClr val="white"/>
                </a:solidFill>
                <a:effectLst>
                  <a:outerShdw blurRad="38100" dist="38100" dir="2700000" algn="tl">
                    <a:srgbClr val="000000">
                      <a:alpha val="43137"/>
                    </a:srgbClr>
                  </a:outerShdw>
                </a:effectLst>
                <a:latin typeface="Heebo" pitchFamily="2" charset="-79"/>
                <a:ea typeface="HK Grotesk Bold"/>
                <a:cs typeface="Heebo" pitchFamily="2" charset="-79"/>
                <a:sym typeface="HK Grotesk Bold"/>
              </a:rPr>
              <a:t>Renewals</a:t>
            </a:r>
          </a:p>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600" b="0" i="0" u="none" strike="noStrike" kern="1200" cap="none" spc="-202" normalizeH="0" baseline="0" noProof="0">
                <a:ln>
                  <a:noFill/>
                </a:ln>
                <a:solidFill>
                  <a:prstClr val="white"/>
                </a:solidFill>
                <a:effectLst>
                  <a:outerShdw blurRad="38100" dist="38100" dir="2700000" algn="tl">
                    <a:srgbClr val="000000">
                      <a:alpha val="43137"/>
                    </a:srgbClr>
                  </a:outerShdw>
                </a:effectLst>
                <a:uLnTx/>
                <a:uFillTx/>
                <a:latin typeface="Heebo" pitchFamily="2" charset="-79"/>
                <a:ea typeface="HK Grotesk Bold"/>
                <a:cs typeface="Heebo" pitchFamily="2" charset="-79"/>
                <a:sym typeface="HK Grotesk Bold"/>
              </a:rPr>
              <a:t>Member numbers</a:t>
            </a:r>
          </a:p>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3600" spc="-202">
                <a:solidFill>
                  <a:prstClr val="white"/>
                </a:solidFill>
                <a:effectLst>
                  <a:outerShdw blurRad="38100" dist="38100" dir="2700000" algn="tl">
                    <a:srgbClr val="000000">
                      <a:alpha val="43137"/>
                    </a:srgbClr>
                  </a:outerShdw>
                </a:effectLst>
                <a:latin typeface="Heebo" pitchFamily="2" charset="-79"/>
                <a:ea typeface="HK Grotesk Bold"/>
                <a:cs typeface="Heebo" pitchFamily="2" charset="-79"/>
                <a:sym typeface="HK Grotesk Bold"/>
              </a:rPr>
              <a:t>Dues numbers</a:t>
            </a:r>
          </a:p>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3600" spc="-202">
                <a:solidFill>
                  <a:prstClr val="white"/>
                </a:solidFill>
                <a:effectLst>
                  <a:outerShdw blurRad="38100" dist="38100" dir="2700000" algn="tl">
                    <a:srgbClr val="000000">
                      <a:alpha val="43137"/>
                    </a:srgbClr>
                  </a:outerShdw>
                </a:effectLst>
                <a:latin typeface="Heebo" pitchFamily="2" charset="-79"/>
                <a:ea typeface="HK Grotesk Bold"/>
                <a:cs typeface="Heebo" pitchFamily="2" charset="-79"/>
                <a:sym typeface="HK Grotesk Bold"/>
              </a:rPr>
              <a:t>Leadership</a:t>
            </a:r>
          </a:p>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600" b="0" i="0" u="none" strike="noStrike" kern="1200" cap="none" spc="-202" normalizeH="0" baseline="0" noProof="0">
                <a:ln>
                  <a:noFill/>
                </a:ln>
                <a:solidFill>
                  <a:prstClr val="white"/>
                </a:solidFill>
                <a:effectLst>
                  <a:outerShdw blurRad="38100" dist="38100" dir="2700000" algn="tl">
                    <a:srgbClr val="000000">
                      <a:alpha val="43137"/>
                    </a:srgbClr>
                  </a:outerShdw>
                </a:effectLst>
                <a:uLnTx/>
                <a:uFillTx/>
                <a:latin typeface="Heebo" pitchFamily="2" charset="-79"/>
                <a:ea typeface="HK Grotesk Bold"/>
                <a:cs typeface="Heebo" pitchFamily="2" charset="-79"/>
                <a:sym typeface="HK Grotesk Bold"/>
              </a:rPr>
              <a:t>Attendance</a:t>
            </a:r>
          </a:p>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3600" spc="-202">
                <a:solidFill>
                  <a:prstClr val="white"/>
                </a:solidFill>
                <a:effectLst>
                  <a:outerShdw blurRad="38100" dist="38100" dir="2700000" algn="tl">
                    <a:srgbClr val="000000">
                      <a:alpha val="43137"/>
                    </a:srgbClr>
                  </a:outerShdw>
                </a:effectLst>
                <a:latin typeface="Heebo" pitchFamily="2" charset="-79"/>
                <a:ea typeface="HK Grotesk Bold"/>
                <a:cs typeface="Heebo" pitchFamily="2" charset="-79"/>
                <a:sym typeface="HK Grotesk Bold"/>
              </a:rPr>
              <a:t>Clicks, views, likes</a:t>
            </a:r>
          </a:p>
          <a:p>
            <a:pPr marL="571500" marR="0" lvl="0" indent="-5715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600" b="0" i="0" u="none" strike="noStrike" kern="1200" cap="none" spc="-202" normalizeH="0" baseline="0" noProof="0">
                <a:ln>
                  <a:noFill/>
                </a:ln>
                <a:solidFill>
                  <a:prstClr val="white"/>
                </a:solidFill>
                <a:effectLst>
                  <a:outerShdw blurRad="38100" dist="38100" dir="2700000" algn="tl">
                    <a:srgbClr val="000000">
                      <a:alpha val="43137"/>
                    </a:srgbClr>
                  </a:outerShdw>
                </a:effectLst>
                <a:uLnTx/>
                <a:uFillTx/>
                <a:latin typeface="Heebo" pitchFamily="2" charset="-79"/>
                <a:ea typeface="HK Grotesk Bold"/>
                <a:cs typeface="Heebo" pitchFamily="2" charset="-79"/>
                <a:sym typeface="HK Grotesk Bold"/>
              </a:rPr>
              <a:t>Impact ? ? ?</a:t>
            </a:r>
          </a:p>
        </p:txBody>
      </p:sp>
    </p:spTree>
    <p:extLst>
      <p:ext uri="{BB962C8B-B14F-4D97-AF65-F5344CB8AC3E}">
        <p14:creationId xmlns:p14="http://schemas.microsoft.com/office/powerpoint/2010/main" val="17433364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sign with black text&#10;&#10;Description automatically generated">
            <a:extLst>
              <a:ext uri="{FF2B5EF4-FFF2-40B4-BE49-F238E27FC236}">
                <a16:creationId xmlns:a16="http://schemas.microsoft.com/office/drawing/2014/main" id="{496689BC-4EFC-1CF8-B909-5B172C375CC3}"/>
              </a:ext>
            </a:extLst>
          </p:cNvPr>
          <p:cNvPicPr>
            <a:picLocks noChangeAspect="1"/>
          </p:cNvPicPr>
          <p:nvPr/>
        </p:nvPicPr>
        <p:blipFill rotWithShape="1">
          <a:blip r:embed="rId2">
            <a:extLst>
              <a:ext uri="{28A0092B-C50C-407E-A947-70E740481C1C}">
                <a14:useLocalDpi xmlns:a14="http://schemas.microsoft.com/office/drawing/2010/main" val="0"/>
              </a:ext>
            </a:extLst>
          </a:blip>
          <a:srcRect l="3405" t="8874" r="6272" b="9979"/>
          <a:stretch/>
        </p:blipFill>
        <p:spPr>
          <a:xfrm>
            <a:off x="2638425" y="1391920"/>
            <a:ext cx="5755488" cy="4191000"/>
          </a:xfrm>
          <a:prstGeom prst="rect">
            <a:avLst/>
          </a:prstGeom>
        </p:spPr>
      </p:pic>
      <p:sp>
        <p:nvSpPr>
          <p:cNvPr id="10" name="Arrow: Right 9">
            <a:extLst>
              <a:ext uri="{FF2B5EF4-FFF2-40B4-BE49-F238E27FC236}">
                <a16:creationId xmlns:a16="http://schemas.microsoft.com/office/drawing/2014/main" id="{DFF73035-5BB0-94F8-2581-F408EE7069DD}"/>
              </a:ext>
            </a:extLst>
          </p:cNvPr>
          <p:cNvSpPr/>
          <p:nvPr/>
        </p:nvSpPr>
        <p:spPr>
          <a:xfrm>
            <a:off x="390525" y="4897120"/>
            <a:ext cx="2609850"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B175B57-87F9-A575-3D34-D64B0B1C76E1}"/>
              </a:ext>
            </a:extLst>
          </p:cNvPr>
          <p:cNvSpPr txBox="1"/>
          <p:nvPr/>
        </p:nvSpPr>
        <p:spPr>
          <a:xfrm>
            <a:off x="8115300" y="2419350"/>
            <a:ext cx="3876675" cy="707886"/>
          </a:xfrm>
          <a:prstGeom prst="rect">
            <a:avLst/>
          </a:prstGeom>
          <a:noFill/>
        </p:spPr>
        <p:txBody>
          <a:bodyPr wrap="square" rtlCol="0">
            <a:spAutoFit/>
          </a:bodyPr>
          <a:lstStyle/>
          <a:p>
            <a:pPr marL="285750" indent="-285750">
              <a:buFont typeface="Arial" panose="020B0604020202020204" pitchFamily="34" charset="0"/>
              <a:buChar char="•"/>
            </a:pPr>
            <a:r>
              <a:rPr lang="en-US" sz="2000" b="1"/>
              <a:t>First table= First letter</a:t>
            </a:r>
          </a:p>
          <a:p>
            <a:pPr marL="285750" indent="-285750">
              <a:buFont typeface="Arial" panose="020B0604020202020204" pitchFamily="34" charset="0"/>
              <a:buChar char="•"/>
            </a:pPr>
            <a:r>
              <a:rPr lang="en-US" sz="2000" b="1"/>
              <a:t>Second table = Second letter</a:t>
            </a:r>
          </a:p>
        </p:txBody>
      </p:sp>
    </p:spTree>
    <p:extLst>
      <p:ext uri="{BB962C8B-B14F-4D97-AF65-F5344CB8AC3E}">
        <p14:creationId xmlns:p14="http://schemas.microsoft.com/office/powerpoint/2010/main" val="2975745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C2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omputer&#10;&#10;Description automatically generated">
            <a:extLst>
              <a:ext uri="{FF2B5EF4-FFF2-40B4-BE49-F238E27FC236}">
                <a16:creationId xmlns:a16="http://schemas.microsoft.com/office/drawing/2014/main" id="{BE7ED0C2-E6B2-3E8E-2196-16C25244EE73}"/>
              </a:ext>
            </a:extLst>
          </p:cNvPr>
          <p:cNvPicPr>
            <a:picLocks noChangeAspect="1"/>
          </p:cNvPicPr>
          <p:nvPr/>
        </p:nvPicPr>
        <p:blipFill>
          <a:blip r:embed="rId2"/>
          <a:stretch>
            <a:fillRect/>
          </a:stretch>
        </p:blipFill>
        <p:spPr>
          <a:xfrm>
            <a:off x="643467" y="1288882"/>
            <a:ext cx="10905066" cy="4280236"/>
          </a:xfrm>
          <a:prstGeom prst="rect">
            <a:avLst/>
          </a:prstGeom>
        </p:spPr>
      </p:pic>
    </p:spTree>
    <p:extLst>
      <p:ext uri="{BB962C8B-B14F-4D97-AF65-F5344CB8AC3E}">
        <p14:creationId xmlns:p14="http://schemas.microsoft.com/office/powerpoint/2010/main" val="4887010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5753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D3185-3FA6-0DC3-04FB-5CCF17028332}"/>
              </a:ext>
            </a:extLst>
          </p:cNvPr>
          <p:cNvSpPr>
            <a:spLocks noGrp="1"/>
          </p:cNvSpPr>
          <p:nvPr>
            <p:ph type="title"/>
          </p:nvPr>
        </p:nvSpPr>
        <p:spPr/>
        <p:txBody>
          <a:bodyPr/>
          <a:lstStyle/>
          <a:p>
            <a:r>
              <a:rPr lang="en-US"/>
              <a:t>Component Strategic Plan</a:t>
            </a:r>
          </a:p>
        </p:txBody>
      </p:sp>
    </p:spTree>
    <p:extLst>
      <p:ext uri="{BB962C8B-B14F-4D97-AF65-F5344CB8AC3E}">
        <p14:creationId xmlns:p14="http://schemas.microsoft.com/office/powerpoint/2010/main" val="4644118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0567BA-4630-873B-04E9-B0D99F99D1EF}"/>
              </a:ext>
            </a:extLst>
          </p:cNvPr>
          <p:cNvSpPr>
            <a:spLocks noGrp="1"/>
          </p:cNvSpPr>
          <p:nvPr>
            <p:ph type="title"/>
          </p:nvPr>
        </p:nvSpPr>
        <p:spPr>
          <a:xfrm>
            <a:off x="426720" y="1167777"/>
            <a:ext cx="10515600" cy="1325563"/>
          </a:xfrm>
        </p:spPr>
        <p:txBody>
          <a:bodyPr/>
          <a:lstStyle/>
          <a:p>
            <a:r>
              <a:rPr lang="en-US"/>
              <a:t>Goals</a:t>
            </a:r>
          </a:p>
        </p:txBody>
      </p:sp>
      <p:sp>
        <p:nvSpPr>
          <p:cNvPr id="2" name="Content Placeholder 1">
            <a:extLst>
              <a:ext uri="{FF2B5EF4-FFF2-40B4-BE49-F238E27FC236}">
                <a16:creationId xmlns:a16="http://schemas.microsoft.com/office/drawing/2014/main" id="{D6F83744-0BF4-31BF-768C-74C5B4E36E7E}"/>
              </a:ext>
            </a:extLst>
          </p:cNvPr>
          <p:cNvSpPr>
            <a:spLocks noGrp="1"/>
          </p:cNvSpPr>
          <p:nvPr>
            <p:ph sz="half" idx="1"/>
          </p:nvPr>
        </p:nvSpPr>
        <p:spPr>
          <a:xfrm>
            <a:off x="426721" y="2213616"/>
            <a:ext cx="10515599" cy="3213717"/>
          </a:xfrm>
        </p:spPr>
        <p:txBody>
          <a:bodyPr/>
          <a:lstStyle/>
          <a:p>
            <a:pPr marL="0" indent="0">
              <a:buNone/>
            </a:pPr>
            <a:r>
              <a:rPr lang="en-US"/>
              <a:t>CEC is developing a strategic plan to help support and grow components over the next five years. </a:t>
            </a:r>
          </a:p>
          <a:p>
            <a:pPr marL="0" indent="0">
              <a:buNone/>
            </a:pPr>
            <a:endParaRPr lang="en-US"/>
          </a:p>
          <a:p>
            <a:r>
              <a:rPr lang="en-US"/>
              <a:t>At Your Table Please lead a discussion revolving around the next three questions.</a:t>
            </a:r>
          </a:p>
          <a:p>
            <a:r>
              <a:rPr lang="en-US"/>
              <a:t>We have a scribe at your table that will be taking notes, so feel free to talk freely and they will bring the feedback , back to us!</a:t>
            </a:r>
          </a:p>
        </p:txBody>
      </p:sp>
    </p:spTree>
    <p:extLst>
      <p:ext uri="{BB962C8B-B14F-4D97-AF65-F5344CB8AC3E}">
        <p14:creationId xmlns:p14="http://schemas.microsoft.com/office/powerpoint/2010/main" val="36274869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0567BA-4630-873B-04E9-B0D99F99D1EF}"/>
              </a:ext>
            </a:extLst>
          </p:cNvPr>
          <p:cNvSpPr>
            <a:spLocks noGrp="1"/>
          </p:cNvSpPr>
          <p:nvPr>
            <p:ph type="title"/>
          </p:nvPr>
        </p:nvSpPr>
        <p:spPr>
          <a:xfrm>
            <a:off x="712469" y="1533537"/>
            <a:ext cx="10515600" cy="1325563"/>
          </a:xfrm>
        </p:spPr>
        <p:txBody>
          <a:bodyPr>
            <a:noAutofit/>
          </a:bodyPr>
          <a:lstStyle/>
          <a:p>
            <a:r>
              <a:rPr lang="en-US" sz="3200"/>
              <a:t>1. What are your Components 5-year goals? How do they plan to improve in the next five years </a:t>
            </a:r>
          </a:p>
        </p:txBody>
      </p:sp>
      <p:sp>
        <p:nvSpPr>
          <p:cNvPr id="7" name="TextBox 6">
            <a:extLst>
              <a:ext uri="{FF2B5EF4-FFF2-40B4-BE49-F238E27FC236}">
                <a16:creationId xmlns:a16="http://schemas.microsoft.com/office/drawing/2014/main" id="{339949BB-9A89-6BE5-C5CF-A0DA206A292F}"/>
              </a:ext>
            </a:extLst>
          </p:cNvPr>
          <p:cNvSpPr txBox="1"/>
          <p:nvPr/>
        </p:nvSpPr>
        <p:spPr>
          <a:xfrm>
            <a:off x="712469" y="3044793"/>
            <a:ext cx="9235440" cy="1908215"/>
          </a:xfrm>
          <a:prstGeom prst="rect">
            <a:avLst/>
          </a:prstGeom>
          <a:noFill/>
        </p:spPr>
        <p:txBody>
          <a:bodyPr wrap="square">
            <a:spAutoFit/>
          </a:bodyPr>
          <a:lstStyle/>
          <a:p>
            <a:r>
              <a:rPr lang="en-US" sz="3200" b="1"/>
              <a:t>2. What is keeping you from getting there?</a:t>
            </a:r>
          </a:p>
          <a:p>
            <a:endParaRPr lang="en-US"/>
          </a:p>
          <a:p>
            <a:endParaRPr lang="en-US"/>
          </a:p>
          <a:p>
            <a:endParaRPr lang="en-US"/>
          </a:p>
          <a:p>
            <a:r>
              <a:rPr lang="en-US" sz="3200" b="1"/>
              <a:t>3. How can CEC help? </a:t>
            </a:r>
          </a:p>
        </p:txBody>
      </p:sp>
    </p:spTree>
    <p:extLst>
      <p:ext uri="{BB962C8B-B14F-4D97-AF65-F5344CB8AC3E}">
        <p14:creationId xmlns:p14="http://schemas.microsoft.com/office/powerpoint/2010/main" val="19949109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FC8E-F78E-F084-628A-7ECB8D66CECB}"/>
              </a:ext>
            </a:extLst>
          </p:cNvPr>
          <p:cNvSpPr>
            <a:spLocks noGrp="1"/>
          </p:cNvSpPr>
          <p:nvPr>
            <p:ph type="title"/>
          </p:nvPr>
        </p:nvSpPr>
        <p:spPr/>
        <p:txBody>
          <a:bodyPr/>
          <a:lstStyle/>
          <a:p>
            <a:r>
              <a:rPr lang="en-US"/>
              <a:t>Networking Reception</a:t>
            </a:r>
            <a:br>
              <a:rPr lang="en-US"/>
            </a:br>
            <a:r>
              <a:rPr lang="en-US"/>
              <a:t>5:00 -6:00 PM</a:t>
            </a:r>
          </a:p>
        </p:txBody>
      </p:sp>
      <p:sp>
        <p:nvSpPr>
          <p:cNvPr id="3" name="Content Placeholder 2">
            <a:extLst>
              <a:ext uri="{FF2B5EF4-FFF2-40B4-BE49-F238E27FC236}">
                <a16:creationId xmlns:a16="http://schemas.microsoft.com/office/drawing/2014/main" id="{82804B28-29F1-B761-E45B-350BD7675EF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57969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5F67FD-FB98-FBBA-0842-FB30BB846E09}"/>
              </a:ext>
            </a:extLst>
          </p:cNvPr>
          <p:cNvPicPr>
            <a:picLocks noChangeAspect="1"/>
          </p:cNvPicPr>
          <p:nvPr/>
        </p:nvPicPr>
        <p:blipFill rotWithShape="1">
          <a:blip r:embed="rId2"/>
          <a:srcRect l="7776"/>
          <a:stretch/>
        </p:blipFill>
        <p:spPr>
          <a:xfrm>
            <a:off x="409575" y="419100"/>
            <a:ext cx="9534526" cy="5738812"/>
          </a:xfrm>
          <a:prstGeom prst="rect">
            <a:avLst/>
          </a:prstGeom>
        </p:spPr>
      </p:pic>
      <p:pic>
        <p:nvPicPr>
          <p:cNvPr id="3" name="Picture 2">
            <a:extLst>
              <a:ext uri="{FF2B5EF4-FFF2-40B4-BE49-F238E27FC236}">
                <a16:creationId xmlns:a16="http://schemas.microsoft.com/office/drawing/2014/main" id="{0B3AE20F-67BF-10F6-522B-F73FF1923C00}"/>
              </a:ext>
            </a:extLst>
          </p:cNvPr>
          <p:cNvPicPr>
            <a:picLocks noChangeAspect="1"/>
          </p:cNvPicPr>
          <p:nvPr/>
        </p:nvPicPr>
        <p:blipFill rotWithShape="1">
          <a:blip r:embed="rId2"/>
          <a:srcRect l="94103"/>
          <a:stretch/>
        </p:blipFill>
        <p:spPr>
          <a:xfrm>
            <a:off x="9734549" y="419100"/>
            <a:ext cx="609601" cy="5738812"/>
          </a:xfrm>
          <a:prstGeom prst="rect">
            <a:avLst/>
          </a:prstGeom>
        </p:spPr>
      </p:pic>
      <p:pic>
        <p:nvPicPr>
          <p:cNvPr id="6" name="Picture 5">
            <a:extLst>
              <a:ext uri="{FF2B5EF4-FFF2-40B4-BE49-F238E27FC236}">
                <a16:creationId xmlns:a16="http://schemas.microsoft.com/office/drawing/2014/main" id="{D3B75738-2B83-AE7F-AEAD-146C515F50D6}"/>
              </a:ext>
            </a:extLst>
          </p:cNvPr>
          <p:cNvPicPr>
            <a:picLocks noChangeAspect="1"/>
          </p:cNvPicPr>
          <p:nvPr/>
        </p:nvPicPr>
        <p:blipFill rotWithShape="1">
          <a:blip r:embed="rId2"/>
          <a:srcRect l="94103"/>
          <a:stretch/>
        </p:blipFill>
        <p:spPr>
          <a:xfrm>
            <a:off x="11201400" y="419100"/>
            <a:ext cx="609601" cy="5738812"/>
          </a:xfrm>
          <a:prstGeom prst="rect">
            <a:avLst/>
          </a:prstGeom>
        </p:spPr>
      </p:pic>
      <p:pic>
        <p:nvPicPr>
          <p:cNvPr id="7" name="Picture 6">
            <a:extLst>
              <a:ext uri="{FF2B5EF4-FFF2-40B4-BE49-F238E27FC236}">
                <a16:creationId xmlns:a16="http://schemas.microsoft.com/office/drawing/2014/main" id="{F240DB57-9330-E7B8-0340-B5BDCA8D4FCE}"/>
              </a:ext>
            </a:extLst>
          </p:cNvPr>
          <p:cNvPicPr>
            <a:picLocks noChangeAspect="1"/>
          </p:cNvPicPr>
          <p:nvPr/>
        </p:nvPicPr>
        <p:blipFill rotWithShape="1">
          <a:blip r:embed="rId2"/>
          <a:srcRect l="94103"/>
          <a:stretch/>
        </p:blipFill>
        <p:spPr>
          <a:xfrm>
            <a:off x="10229848" y="419100"/>
            <a:ext cx="609601" cy="5738812"/>
          </a:xfrm>
          <a:prstGeom prst="rect">
            <a:avLst/>
          </a:prstGeom>
        </p:spPr>
      </p:pic>
      <p:pic>
        <p:nvPicPr>
          <p:cNvPr id="5" name="Picture 4">
            <a:extLst>
              <a:ext uri="{FF2B5EF4-FFF2-40B4-BE49-F238E27FC236}">
                <a16:creationId xmlns:a16="http://schemas.microsoft.com/office/drawing/2014/main" id="{D54C9F35-7059-CD5A-A87D-7183C3E84D45}"/>
              </a:ext>
            </a:extLst>
          </p:cNvPr>
          <p:cNvPicPr>
            <a:picLocks noChangeAspect="1"/>
          </p:cNvPicPr>
          <p:nvPr/>
        </p:nvPicPr>
        <p:blipFill rotWithShape="1">
          <a:blip r:embed="rId2"/>
          <a:srcRect l="94103"/>
          <a:stretch/>
        </p:blipFill>
        <p:spPr>
          <a:xfrm>
            <a:off x="10715624" y="419100"/>
            <a:ext cx="609601" cy="5738812"/>
          </a:xfrm>
          <a:prstGeom prst="rect">
            <a:avLst/>
          </a:prstGeom>
        </p:spPr>
      </p:pic>
      <p:sp>
        <p:nvSpPr>
          <p:cNvPr id="4" name="Title 3">
            <a:extLst>
              <a:ext uri="{FF2B5EF4-FFF2-40B4-BE49-F238E27FC236}">
                <a16:creationId xmlns:a16="http://schemas.microsoft.com/office/drawing/2014/main" id="{1B174867-FE75-F2A1-A7BF-6608DAFF0E43}"/>
              </a:ext>
            </a:extLst>
          </p:cNvPr>
          <p:cNvSpPr>
            <a:spLocks noGrp="1"/>
          </p:cNvSpPr>
          <p:nvPr>
            <p:ph type="title"/>
          </p:nvPr>
        </p:nvSpPr>
        <p:spPr>
          <a:xfrm>
            <a:off x="7162801" y="4101680"/>
            <a:ext cx="4143375" cy="1325563"/>
          </a:xfrm>
        </p:spPr>
        <p:txBody>
          <a:bodyPr/>
          <a:lstStyle/>
          <a:p>
            <a:pPr algn="r"/>
            <a:r>
              <a:rPr lang="en-US" sz="4800">
                <a:solidFill>
                  <a:schemeClr val="bg1"/>
                </a:solidFill>
                <a:effectLst>
                  <a:outerShdw blurRad="38100" dist="38100" dir="2700000" algn="tl">
                    <a:srgbClr val="000000">
                      <a:alpha val="43137"/>
                    </a:srgbClr>
                  </a:outerShdw>
                </a:effectLst>
              </a:rPr>
              <a:t>The Art &amp; Science of Engagement</a:t>
            </a:r>
          </a:p>
        </p:txBody>
      </p:sp>
    </p:spTree>
    <p:extLst>
      <p:ext uri="{BB962C8B-B14F-4D97-AF65-F5344CB8AC3E}">
        <p14:creationId xmlns:p14="http://schemas.microsoft.com/office/powerpoint/2010/main" val="2695055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AF619E-579F-C79D-4033-1C6591F36453}"/>
              </a:ext>
            </a:extLst>
          </p:cNvPr>
          <p:cNvSpPr/>
          <p:nvPr/>
        </p:nvSpPr>
        <p:spPr>
          <a:xfrm>
            <a:off x="0" y="1796527"/>
            <a:ext cx="12192000" cy="41915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0B25E63-D49A-858B-D2E1-4C61D8F35AC6}"/>
              </a:ext>
            </a:extLst>
          </p:cNvPr>
          <p:cNvSpPr>
            <a:spLocks noGrp="1"/>
          </p:cNvSpPr>
          <p:nvPr>
            <p:ph type="title"/>
          </p:nvPr>
        </p:nvSpPr>
        <p:spPr/>
        <p:txBody>
          <a:bodyPr/>
          <a:lstStyle/>
          <a:p>
            <a:r>
              <a:rPr lang="en-US" sz="6600">
                <a:effectLst>
                  <a:outerShdw blurRad="38100" dist="38100" dir="2700000" algn="tl">
                    <a:srgbClr val="000000">
                      <a:alpha val="43137"/>
                    </a:srgbClr>
                  </a:outerShdw>
                </a:effectLst>
              </a:rPr>
              <a:t>Engagement is Sales</a:t>
            </a:r>
          </a:p>
        </p:txBody>
      </p:sp>
      <p:sp>
        <p:nvSpPr>
          <p:cNvPr id="5" name="Content Placeholder 4">
            <a:extLst>
              <a:ext uri="{FF2B5EF4-FFF2-40B4-BE49-F238E27FC236}">
                <a16:creationId xmlns:a16="http://schemas.microsoft.com/office/drawing/2014/main" id="{5A1B4F48-4CE5-6EAB-D101-085310C0BF2B}"/>
              </a:ext>
            </a:extLst>
          </p:cNvPr>
          <p:cNvSpPr>
            <a:spLocks noGrp="1"/>
          </p:cNvSpPr>
          <p:nvPr>
            <p:ph sz="half" idx="1"/>
          </p:nvPr>
        </p:nvSpPr>
        <p:spPr>
          <a:xfrm>
            <a:off x="838199" y="2275710"/>
            <a:ext cx="10010775" cy="3443288"/>
          </a:xfrm>
        </p:spPr>
        <p:txBody>
          <a:bodyPr/>
          <a:lstStyle/>
          <a:p>
            <a:r>
              <a:rPr lang="en-US" sz="3200"/>
              <a:t>Hypercritical consumers</a:t>
            </a:r>
          </a:p>
          <a:p>
            <a:r>
              <a:rPr lang="en-US" sz="3200"/>
              <a:t>Limited resources</a:t>
            </a:r>
          </a:p>
          <a:p>
            <a:r>
              <a:rPr lang="en-US" sz="3200"/>
              <a:t>Awareness and communication</a:t>
            </a:r>
          </a:p>
          <a:p>
            <a:r>
              <a:rPr lang="en-US" sz="3200"/>
              <a:t>Value and return on investment</a:t>
            </a:r>
          </a:p>
          <a:p>
            <a:r>
              <a:rPr lang="en-US" sz="3200"/>
              <a:t>The “ask” and entry point</a:t>
            </a:r>
          </a:p>
          <a:p>
            <a:r>
              <a:rPr lang="en-US" sz="3200"/>
              <a:t>The bucket that is never full</a:t>
            </a:r>
          </a:p>
          <a:p>
            <a:pPr marL="0" indent="0">
              <a:buNone/>
            </a:pPr>
            <a:endParaRPr lang="en-US" sz="3200"/>
          </a:p>
        </p:txBody>
      </p:sp>
    </p:spTree>
    <p:extLst>
      <p:ext uri="{BB962C8B-B14F-4D97-AF65-F5344CB8AC3E}">
        <p14:creationId xmlns:p14="http://schemas.microsoft.com/office/powerpoint/2010/main" val="3056923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24084" y="5080165"/>
            <a:ext cx="13156463" cy="3429000"/>
          </a:xfrm>
          <a:prstGeom prst="rect">
            <a:avLst/>
          </a:prstGeom>
          <a:solidFill>
            <a:srgbClr val="04305C"/>
          </a:solidFill>
        </p:spPr>
        <p:txBody>
          <a:bodyPr/>
          <a:lstStyle/>
          <a:p>
            <a:pPr defTabSz="609630"/>
            <a:endParaRPr lang="en-US" sz="1200">
              <a:solidFill>
                <a:prstClr val="black"/>
              </a:solidFill>
              <a:latin typeface="Calibri"/>
            </a:endParaRPr>
          </a:p>
        </p:txBody>
      </p:sp>
      <p:sp>
        <p:nvSpPr>
          <p:cNvPr id="3" name="Freeform 3"/>
          <p:cNvSpPr/>
          <p:nvPr/>
        </p:nvSpPr>
        <p:spPr>
          <a:xfrm>
            <a:off x="9719083" y="2477134"/>
            <a:ext cx="1275855" cy="1023873"/>
          </a:xfrm>
          <a:custGeom>
            <a:avLst/>
            <a:gdLst/>
            <a:ahLst/>
            <a:cxnLst/>
            <a:rect l="l" t="t" r="r" b="b"/>
            <a:pathLst>
              <a:path w="1913782" h="1535810">
                <a:moveTo>
                  <a:pt x="0" y="0"/>
                </a:moveTo>
                <a:lnTo>
                  <a:pt x="1913782" y="0"/>
                </a:lnTo>
                <a:lnTo>
                  <a:pt x="1913782" y="1535810"/>
                </a:lnTo>
                <a:lnTo>
                  <a:pt x="0" y="15358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6887971" y="2407939"/>
            <a:ext cx="997765" cy="1088966"/>
          </a:xfrm>
          <a:custGeom>
            <a:avLst/>
            <a:gdLst/>
            <a:ahLst/>
            <a:cxnLst/>
            <a:rect l="l" t="t" r="r" b="b"/>
            <a:pathLst>
              <a:path w="1496648" h="1633449">
                <a:moveTo>
                  <a:pt x="0" y="0"/>
                </a:moveTo>
                <a:lnTo>
                  <a:pt x="1496648" y="0"/>
                </a:lnTo>
                <a:lnTo>
                  <a:pt x="1496648" y="1633450"/>
                </a:lnTo>
                <a:lnTo>
                  <a:pt x="0" y="1633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65896" y="2440386"/>
            <a:ext cx="1496973" cy="1044138"/>
          </a:xfrm>
          <a:custGeom>
            <a:avLst/>
            <a:gdLst/>
            <a:ahLst/>
            <a:cxnLst/>
            <a:rect l="l" t="t" r="r" b="b"/>
            <a:pathLst>
              <a:path w="2245459" h="1566207">
                <a:moveTo>
                  <a:pt x="0" y="0"/>
                </a:moveTo>
                <a:lnTo>
                  <a:pt x="2245458" y="0"/>
                </a:lnTo>
                <a:lnTo>
                  <a:pt x="2245458" y="1566208"/>
                </a:lnTo>
                <a:lnTo>
                  <a:pt x="0" y="15662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3896867" y="2393631"/>
            <a:ext cx="989986" cy="1090893"/>
          </a:xfrm>
          <a:custGeom>
            <a:avLst/>
            <a:gdLst/>
            <a:ahLst/>
            <a:cxnLst/>
            <a:rect l="l" t="t" r="r" b="b"/>
            <a:pathLst>
              <a:path w="1484979" h="1636340">
                <a:moveTo>
                  <a:pt x="0" y="0"/>
                </a:moveTo>
                <a:lnTo>
                  <a:pt x="1484979" y="0"/>
                </a:lnTo>
                <a:lnTo>
                  <a:pt x="1484979" y="1636340"/>
                </a:lnTo>
                <a:lnTo>
                  <a:pt x="0" y="16363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708556" y="1625050"/>
            <a:ext cx="9629543" cy="261610"/>
          </a:xfrm>
          <a:prstGeom prst="rect">
            <a:avLst/>
          </a:prstGeom>
        </p:spPr>
        <p:txBody>
          <a:bodyPr wrap="square" lIns="0" tIns="0" rIns="0" bIns="0" rtlCol="0" anchor="t">
            <a:spAutoFit/>
          </a:bodyPr>
          <a:lstStyle/>
          <a:p>
            <a:pPr defTabSz="609630">
              <a:lnSpc>
                <a:spcPts val="1960"/>
              </a:lnSpc>
              <a:spcBef>
                <a:spcPct val="0"/>
              </a:spcBef>
            </a:pPr>
            <a:r>
              <a:rPr lang="en-US" spc="339">
                <a:solidFill>
                  <a:srgbClr val="000000"/>
                </a:solidFill>
                <a:latin typeface="Heebo" pitchFamily="2" charset="-79"/>
                <a:ea typeface="Open Sans 2"/>
                <a:cs typeface="Heebo" pitchFamily="2" charset="-79"/>
                <a:sym typeface="Open Sans 2"/>
              </a:rPr>
              <a:t>THE END RESULT OF OUR SUCCESSFUL ENGAGEMENT EFFORTS</a:t>
            </a:r>
          </a:p>
        </p:txBody>
      </p:sp>
      <p:sp>
        <p:nvSpPr>
          <p:cNvPr id="8" name="TextBox 8"/>
          <p:cNvSpPr txBox="1"/>
          <p:nvPr/>
        </p:nvSpPr>
        <p:spPr>
          <a:xfrm>
            <a:off x="3173986" y="3785510"/>
            <a:ext cx="2322834" cy="720710"/>
          </a:xfrm>
          <a:prstGeom prst="rect">
            <a:avLst/>
          </a:prstGeom>
        </p:spPr>
        <p:txBody>
          <a:bodyPr wrap="square" lIns="0" tIns="0" rIns="0" bIns="0" rtlCol="0" anchor="t">
            <a:spAutoFit/>
          </a:bodyPr>
          <a:lstStyle/>
          <a:p>
            <a:pPr algn="ctr" defTabSz="609630">
              <a:lnSpc>
                <a:spcPts val="2799"/>
              </a:lnSpc>
              <a:spcBef>
                <a:spcPct val="0"/>
              </a:spcBef>
            </a:pPr>
            <a:r>
              <a:rPr lang="en-US" sz="2400" b="1">
                <a:solidFill>
                  <a:srgbClr val="000000"/>
                </a:solidFill>
                <a:latin typeface="Heebo" pitchFamily="2" charset="-79"/>
                <a:ea typeface="Open Sans 2"/>
                <a:cs typeface="Heebo" pitchFamily="2" charset="-79"/>
                <a:sym typeface="Open Sans 2"/>
              </a:rPr>
              <a:t>Aware &amp; Curious Members</a:t>
            </a:r>
          </a:p>
        </p:txBody>
      </p:sp>
      <p:sp>
        <p:nvSpPr>
          <p:cNvPr id="9" name="TextBox 9"/>
          <p:cNvSpPr txBox="1"/>
          <p:nvPr/>
        </p:nvSpPr>
        <p:spPr>
          <a:xfrm>
            <a:off x="558031" y="3785509"/>
            <a:ext cx="2116129" cy="720710"/>
          </a:xfrm>
          <a:prstGeom prst="rect">
            <a:avLst/>
          </a:prstGeom>
        </p:spPr>
        <p:txBody>
          <a:bodyPr wrap="square" lIns="0" tIns="0" rIns="0" bIns="0" rtlCol="0" anchor="t">
            <a:spAutoFit/>
          </a:bodyPr>
          <a:lstStyle/>
          <a:p>
            <a:pPr algn="ctr" defTabSz="609630">
              <a:lnSpc>
                <a:spcPts val="2799"/>
              </a:lnSpc>
              <a:spcBef>
                <a:spcPct val="0"/>
              </a:spcBef>
            </a:pPr>
            <a:r>
              <a:rPr lang="en-US" sz="2400" b="1">
                <a:solidFill>
                  <a:srgbClr val="000000"/>
                </a:solidFill>
                <a:latin typeface="Heebo" pitchFamily="2" charset="-79"/>
                <a:ea typeface="Open Sans 2"/>
                <a:cs typeface="Heebo" pitchFamily="2" charset="-79"/>
                <a:sym typeface="Open Sans 2"/>
              </a:rPr>
              <a:t>Active Committees</a:t>
            </a:r>
          </a:p>
        </p:txBody>
      </p:sp>
      <p:sp>
        <p:nvSpPr>
          <p:cNvPr id="10" name="TextBox 10"/>
          <p:cNvSpPr txBox="1"/>
          <p:nvPr/>
        </p:nvSpPr>
        <p:spPr>
          <a:xfrm>
            <a:off x="8923297" y="3781159"/>
            <a:ext cx="2867428" cy="720710"/>
          </a:xfrm>
          <a:prstGeom prst="rect">
            <a:avLst/>
          </a:prstGeom>
        </p:spPr>
        <p:txBody>
          <a:bodyPr wrap="square" lIns="0" tIns="0" rIns="0" bIns="0" rtlCol="0" anchor="t">
            <a:spAutoFit/>
          </a:bodyPr>
          <a:lstStyle/>
          <a:p>
            <a:pPr algn="ctr" defTabSz="609630">
              <a:lnSpc>
                <a:spcPts val="2799"/>
              </a:lnSpc>
            </a:pPr>
            <a:r>
              <a:rPr lang="en-US" sz="2400" b="1">
                <a:solidFill>
                  <a:srgbClr val="000000"/>
                </a:solidFill>
                <a:latin typeface="Heebo" pitchFamily="2" charset="-79"/>
                <a:ea typeface="Open Sans 2"/>
                <a:cs typeface="Heebo" pitchFamily="2" charset="-79"/>
                <a:sym typeface="Open Sans 2"/>
              </a:rPr>
              <a:t>Giving Testimony </a:t>
            </a:r>
          </a:p>
          <a:p>
            <a:pPr algn="ctr" defTabSz="609630">
              <a:lnSpc>
                <a:spcPts val="2799"/>
              </a:lnSpc>
              <a:spcBef>
                <a:spcPct val="0"/>
              </a:spcBef>
            </a:pPr>
            <a:r>
              <a:rPr lang="en-US" sz="2400" b="1">
                <a:solidFill>
                  <a:srgbClr val="000000"/>
                </a:solidFill>
                <a:latin typeface="Heebo" pitchFamily="2" charset="-79"/>
                <a:ea typeface="Open Sans 2"/>
                <a:cs typeface="Heebo" pitchFamily="2" charset="-79"/>
                <a:sym typeface="Open Sans 2"/>
              </a:rPr>
              <a:t>&amp; Recruiting</a:t>
            </a:r>
          </a:p>
        </p:txBody>
      </p:sp>
      <p:sp>
        <p:nvSpPr>
          <p:cNvPr id="11" name="TextBox 11"/>
          <p:cNvSpPr txBox="1"/>
          <p:nvPr/>
        </p:nvSpPr>
        <p:spPr>
          <a:xfrm>
            <a:off x="6096000" y="3781159"/>
            <a:ext cx="2832797" cy="720710"/>
          </a:xfrm>
          <a:prstGeom prst="rect">
            <a:avLst/>
          </a:prstGeom>
        </p:spPr>
        <p:txBody>
          <a:bodyPr wrap="square" lIns="0" tIns="0" rIns="0" bIns="0" rtlCol="0" anchor="t">
            <a:spAutoFit/>
          </a:bodyPr>
          <a:lstStyle/>
          <a:p>
            <a:pPr algn="ctr" defTabSz="609630">
              <a:lnSpc>
                <a:spcPts val="2799"/>
              </a:lnSpc>
              <a:spcBef>
                <a:spcPct val="0"/>
              </a:spcBef>
            </a:pPr>
            <a:r>
              <a:rPr lang="en-US" sz="2400" b="1">
                <a:solidFill>
                  <a:srgbClr val="000000"/>
                </a:solidFill>
                <a:latin typeface="Heebo" pitchFamily="2" charset="-79"/>
                <a:ea typeface="Open Sans 2"/>
                <a:cs typeface="Heebo" pitchFamily="2" charset="-79"/>
                <a:sym typeface="Open Sans 2"/>
              </a:rPr>
              <a:t>Owning their Member Experience</a:t>
            </a:r>
          </a:p>
        </p:txBody>
      </p:sp>
      <p:sp>
        <p:nvSpPr>
          <p:cNvPr id="12" name="TextBox 12"/>
          <p:cNvSpPr txBox="1"/>
          <p:nvPr/>
        </p:nvSpPr>
        <p:spPr>
          <a:xfrm>
            <a:off x="685800" y="951952"/>
            <a:ext cx="9201054" cy="744435"/>
          </a:xfrm>
          <a:prstGeom prst="rect">
            <a:avLst/>
          </a:prstGeom>
        </p:spPr>
        <p:txBody>
          <a:bodyPr lIns="0" tIns="0" rIns="0" bIns="0" rtlCol="0" anchor="t">
            <a:spAutoFit/>
          </a:bodyPr>
          <a:lstStyle/>
          <a:p>
            <a:pPr defTabSz="609630">
              <a:lnSpc>
                <a:spcPts val="5100"/>
              </a:lnSpc>
            </a:pPr>
            <a:r>
              <a:rPr lang="en-US" sz="6600" spc="-141">
                <a:solidFill>
                  <a:srgbClr val="191769"/>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Culture of Participation</a:t>
            </a:r>
          </a:p>
        </p:txBody>
      </p:sp>
      <p:sp>
        <p:nvSpPr>
          <p:cNvPr id="13" name="TextBox 13"/>
          <p:cNvSpPr txBox="1"/>
          <p:nvPr/>
        </p:nvSpPr>
        <p:spPr>
          <a:xfrm>
            <a:off x="0" y="5425606"/>
            <a:ext cx="12192000" cy="1044517"/>
          </a:xfrm>
          <a:prstGeom prst="rect">
            <a:avLst/>
          </a:prstGeom>
        </p:spPr>
        <p:txBody>
          <a:bodyPr wrap="square" lIns="0" tIns="0" rIns="0" bIns="0" rtlCol="0" anchor="t">
            <a:spAutoFit/>
          </a:bodyPr>
          <a:lstStyle/>
          <a:p>
            <a:pPr algn="ctr" defTabSz="609630">
              <a:lnSpc>
                <a:spcPts val="2706"/>
              </a:lnSpc>
              <a:spcBef>
                <a:spcPts val="2029"/>
              </a:spcBef>
            </a:pPr>
            <a:r>
              <a:rPr lang="en-US" sz="2400">
                <a:solidFill>
                  <a:srgbClr val="FFFFFF"/>
                </a:solidFill>
                <a:latin typeface="Heebo Medium" pitchFamily="2" charset="-79"/>
                <a:ea typeface="Open Sans 1 Italics"/>
                <a:cs typeface="Heebo Medium" pitchFamily="2" charset="-79"/>
                <a:sym typeface="Open Sans 1 Italics"/>
              </a:rPr>
              <a:t>A culture of participation is not something built overnight and once there </a:t>
            </a:r>
            <a:br>
              <a:rPr lang="en-US" sz="2400">
                <a:solidFill>
                  <a:srgbClr val="FFFFFF"/>
                </a:solidFill>
                <a:latin typeface="Heebo Medium" pitchFamily="2" charset="-79"/>
                <a:ea typeface="Open Sans 1 Italics"/>
                <a:cs typeface="Heebo Medium" pitchFamily="2" charset="-79"/>
                <a:sym typeface="Open Sans 1 Italics"/>
              </a:rPr>
            </a:br>
            <a:r>
              <a:rPr lang="en-US" sz="2400">
                <a:solidFill>
                  <a:srgbClr val="FFFFFF"/>
                </a:solidFill>
                <a:latin typeface="Heebo Medium" pitchFamily="2" charset="-79"/>
                <a:ea typeface="Open Sans 1 Italics"/>
                <a:cs typeface="Heebo Medium" pitchFamily="2" charset="-79"/>
                <a:sym typeface="Open Sans 1 Italics"/>
              </a:rPr>
              <a:t>is momentum that level of cultivation and engagement must be maintained. </a:t>
            </a:r>
            <a:br>
              <a:rPr lang="en-US" sz="2400">
                <a:solidFill>
                  <a:srgbClr val="FFFFFF"/>
                </a:solidFill>
                <a:latin typeface="Heebo Medium" pitchFamily="2" charset="-79"/>
                <a:ea typeface="Open Sans 1 Italics"/>
                <a:cs typeface="Heebo Medium" pitchFamily="2" charset="-79"/>
                <a:sym typeface="Open Sans 1 Italics"/>
              </a:rPr>
            </a:br>
            <a:r>
              <a:rPr lang="en-US" sz="2400">
                <a:solidFill>
                  <a:srgbClr val="FFFFFF"/>
                </a:solidFill>
                <a:latin typeface="Heebo Medium" pitchFamily="2" charset="-79"/>
                <a:ea typeface="Open Sans 1 Italics"/>
                <a:cs typeface="Heebo Medium" pitchFamily="2" charset="-79"/>
                <a:sym typeface="Open Sans 1 Italics"/>
              </a:rPr>
              <a:t>Member engagement and the fostering of participation is never done. </a:t>
            </a:r>
          </a:p>
        </p:txBody>
      </p:sp>
    </p:spTree>
    <p:extLst>
      <p:ext uri="{BB962C8B-B14F-4D97-AF65-F5344CB8AC3E}">
        <p14:creationId xmlns:p14="http://schemas.microsoft.com/office/powerpoint/2010/main" val="2898267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7E8C7A6-0FF6-B896-1F44-09D8909AC5C6}"/>
              </a:ext>
            </a:extLst>
          </p:cNvPr>
          <p:cNvSpPr/>
          <p:nvPr/>
        </p:nvSpPr>
        <p:spPr>
          <a:xfrm>
            <a:off x="115503" y="105878"/>
            <a:ext cx="11954577" cy="6651057"/>
          </a:xfrm>
          <a:prstGeom prst="rect">
            <a:avLst/>
          </a:prstGeom>
          <a:solidFill>
            <a:srgbClr val="62A25D"/>
          </a:solidFill>
        </p:spPr>
        <p:txBody>
          <a:bodyPr/>
          <a:lstStyle/>
          <a:p>
            <a:endParaRPr lang="en-US"/>
          </a:p>
        </p:txBody>
      </p:sp>
      <p:sp>
        <p:nvSpPr>
          <p:cNvPr id="7" name="Title 6">
            <a:extLst>
              <a:ext uri="{FF2B5EF4-FFF2-40B4-BE49-F238E27FC236}">
                <a16:creationId xmlns:a16="http://schemas.microsoft.com/office/drawing/2014/main" id="{4B852B19-707D-97F4-4104-0A8C6C2E1DED}"/>
              </a:ext>
            </a:extLst>
          </p:cNvPr>
          <p:cNvSpPr>
            <a:spLocks noGrp="1"/>
          </p:cNvSpPr>
          <p:nvPr>
            <p:ph type="title"/>
          </p:nvPr>
        </p:nvSpPr>
        <p:spPr>
          <a:xfrm>
            <a:off x="960437" y="1670050"/>
            <a:ext cx="10515600" cy="1325563"/>
          </a:xfrm>
        </p:spPr>
        <p:txBody>
          <a:bodyPr/>
          <a:lstStyle/>
          <a:p>
            <a:r>
              <a:rPr lang="en-US" sz="6600">
                <a:effectLst>
                  <a:outerShdw blurRad="38100" dist="38100" dir="2700000" algn="tl">
                    <a:srgbClr val="000000">
                      <a:alpha val="43137"/>
                    </a:srgbClr>
                  </a:outerShdw>
                </a:effectLst>
              </a:rPr>
              <a:t>Who Are Your</a:t>
            </a:r>
            <a:br>
              <a:rPr lang="en-US" sz="6600">
                <a:effectLst>
                  <a:outerShdw blurRad="38100" dist="38100" dir="2700000" algn="tl">
                    <a:srgbClr val="000000">
                      <a:alpha val="43137"/>
                    </a:srgbClr>
                  </a:outerShdw>
                </a:effectLst>
              </a:rPr>
            </a:br>
            <a:r>
              <a:rPr lang="en-US" sz="6600">
                <a:solidFill>
                  <a:srgbClr val="04305C"/>
                </a:solidFill>
                <a:effectLst>
                  <a:outerShdw blurRad="38100" dist="38100" dir="2700000" algn="tl">
                    <a:srgbClr val="000000">
                      <a:alpha val="43137"/>
                    </a:srgbClr>
                  </a:outerShdw>
                </a:effectLst>
              </a:rPr>
              <a:t>Members</a:t>
            </a:r>
            <a:r>
              <a:rPr lang="en-US" sz="6600">
                <a:effectLst>
                  <a:outerShdw blurRad="38100" dist="38100" dir="2700000" algn="tl">
                    <a:srgbClr val="000000">
                      <a:alpha val="43137"/>
                    </a:srgbClr>
                  </a:outerShdw>
                </a:effectLst>
              </a:rPr>
              <a:t>?</a:t>
            </a:r>
          </a:p>
        </p:txBody>
      </p:sp>
      <p:sp>
        <p:nvSpPr>
          <p:cNvPr id="4" name="TextBox 4">
            <a:extLst>
              <a:ext uri="{FF2B5EF4-FFF2-40B4-BE49-F238E27FC236}">
                <a16:creationId xmlns:a16="http://schemas.microsoft.com/office/drawing/2014/main" id="{5199EECD-C47C-711E-A393-472815349349}"/>
              </a:ext>
            </a:extLst>
          </p:cNvPr>
          <p:cNvSpPr txBox="1"/>
          <p:nvPr/>
        </p:nvSpPr>
        <p:spPr>
          <a:xfrm>
            <a:off x="1057275" y="3734629"/>
            <a:ext cx="10418762" cy="1984518"/>
          </a:xfrm>
          <a:prstGeom prst="rect">
            <a:avLst/>
          </a:prstGeom>
        </p:spPr>
        <p:txBody>
          <a:bodyPr wrap="square" lIns="0" tIns="0" rIns="0" bIns="0" rtlCol="0" anchor="t">
            <a:spAutoFit/>
          </a:bodyPr>
          <a:lstStyle/>
          <a:p>
            <a:pPr algn="l">
              <a:lnSpc>
                <a:spcPts val="4060"/>
              </a:lnSpc>
              <a:spcBef>
                <a:spcPts val="3044"/>
              </a:spcBef>
            </a:pPr>
            <a:r>
              <a:rPr lang="en-US" sz="400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Recruitment, retention, engagement . . . </a:t>
            </a:r>
          </a:p>
          <a:p>
            <a:pPr algn="l">
              <a:lnSpc>
                <a:spcPts val="4060"/>
              </a:lnSpc>
              <a:spcBef>
                <a:spcPts val="3044"/>
              </a:spcBef>
            </a:pPr>
            <a:r>
              <a:rPr lang="en-US" sz="400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All of it requires us to understand who members are and are working to become.</a:t>
            </a:r>
          </a:p>
        </p:txBody>
      </p:sp>
    </p:spTree>
    <p:extLst>
      <p:ext uri="{BB962C8B-B14F-4D97-AF65-F5344CB8AC3E}">
        <p14:creationId xmlns:p14="http://schemas.microsoft.com/office/powerpoint/2010/main" val="2106020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7EE2-274F-8EB1-B613-A57E41AF29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8C544A-4F2E-1E38-F11B-D0D42FCD178B}"/>
              </a:ext>
            </a:extLst>
          </p:cNvPr>
          <p:cNvSpPr>
            <a:spLocks noGrp="1"/>
          </p:cNvSpPr>
          <p:nvPr>
            <p:ph idx="1"/>
          </p:nvPr>
        </p:nvSpPr>
        <p:spPr/>
        <p:txBody>
          <a:bodyPr/>
          <a:lstStyle/>
          <a:p>
            <a:endParaRPr lang="en-US"/>
          </a:p>
        </p:txBody>
      </p:sp>
      <p:sp>
        <p:nvSpPr>
          <p:cNvPr id="4" name="AutoShape 2">
            <a:extLst>
              <a:ext uri="{FF2B5EF4-FFF2-40B4-BE49-F238E27FC236}">
                <a16:creationId xmlns:a16="http://schemas.microsoft.com/office/drawing/2014/main" id="{025B84DD-FFBF-BAA1-4245-B65F4CDF1B8B}"/>
              </a:ext>
            </a:extLst>
          </p:cNvPr>
          <p:cNvSpPr/>
          <p:nvPr/>
        </p:nvSpPr>
        <p:spPr>
          <a:xfrm>
            <a:off x="390525" y="420332"/>
            <a:ext cx="11420475" cy="5729287"/>
          </a:xfrm>
          <a:prstGeom prst="rect">
            <a:avLst/>
          </a:prstGeom>
          <a:solidFill>
            <a:srgbClr val="FFC924"/>
          </a:solidFill>
        </p:spPr>
        <p:txBody>
          <a:bodyPr/>
          <a:lstStyle/>
          <a:p>
            <a:endParaRPr lang="en-US" sz="1200"/>
          </a:p>
        </p:txBody>
      </p:sp>
      <p:sp>
        <p:nvSpPr>
          <p:cNvPr id="7" name="TextBox 7">
            <a:extLst>
              <a:ext uri="{FF2B5EF4-FFF2-40B4-BE49-F238E27FC236}">
                <a16:creationId xmlns:a16="http://schemas.microsoft.com/office/drawing/2014/main" id="{9D80664F-D2E1-2EDD-4963-78C671F7763C}"/>
              </a:ext>
            </a:extLst>
          </p:cNvPr>
          <p:cNvSpPr txBox="1"/>
          <p:nvPr/>
        </p:nvSpPr>
        <p:spPr>
          <a:xfrm>
            <a:off x="838200" y="2243485"/>
            <a:ext cx="5872599" cy="3423501"/>
          </a:xfrm>
          <a:prstGeom prst="rect">
            <a:avLst/>
          </a:prstGeom>
        </p:spPr>
        <p:txBody>
          <a:bodyPr wrap="square" lIns="0" tIns="0" rIns="0" bIns="0" rtlCol="0" anchor="t">
            <a:spAutoFit/>
          </a:bodyPr>
          <a:lstStyle/>
          <a:p>
            <a:pPr marL="579149" lvl="1" indent="-289574">
              <a:lnSpc>
                <a:spcPct val="114000"/>
              </a:lnSpc>
            </a:pPr>
            <a:r>
              <a:rPr lang="en-US" sz="2800" b="1">
                <a:latin typeface="Heebo" pitchFamily="2" charset="-79"/>
                <a:ea typeface="Open Sans 1"/>
                <a:cs typeface="Heebo" pitchFamily="2" charset="-79"/>
                <a:sym typeface="Open Sans 1"/>
              </a:rPr>
              <a:t>Professional</a:t>
            </a:r>
          </a:p>
          <a:p>
            <a:pPr marL="579149" lvl="1" indent="-289574">
              <a:lnSpc>
                <a:spcPct val="114000"/>
              </a:lnSpc>
            </a:pPr>
            <a:r>
              <a:rPr lang="en-US" sz="2800" b="1">
                <a:latin typeface="Heebo" pitchFamily="2" charset="-79"/>
                <a:ea typeface="Open Sans 1"/>
                <a:cs typeface="Heebo" pitchFamily="2" charset="-79"/>
                <a:sym typeface="Open Sans 1"/>
              </a:rPr>
              <a:t>Early Career</a:t>
            </a:r>
          </a:p>
          <a:p>
            <a:pPr marL="579149" lvl="1" indent="-289574">
              <a:lnSpc>
                <a:spcPct val="114000"/>
              </a:lnSpc>
            </a:pPr>
            <a:r>
              <a:rPr lang="en-US" sz="2800" b="1">
                <a:latin typeface="Heebo" pitchFamily="2" charset="-79"/>
                <a:ea typeface="Open Sans 1"/>
                <a:cs typeface="Heebo" pitchFamily="2" charset="-79"/>
                <a:sym typeface="Open Sans 1"/>
              </a:rPr>
              <a:t>Graduate Student</a:t>
            </a:r>
          </a:p>
          <a:p>
            <a:pPr marL="579149" lvl="1" indent="-289574">
              <a:lnSpc>
                <a:spcPct val="114000"/>
              </a:lnSpc>
            </a:pPr>
            <a:r>
              <a:rPr lang="en-US" sz="2800" b="1">
                <a:latin typeface="Heebo" pitchFamily="2" charset="-79"/>
                <a:ea typeface="Open Sans 1"/>
                <a:cs typeface="Heebo" pitchFamily="2" charset="-79"/>
                <a:sym typeface="Open Sans 1"/>
              </a:rPr>
              <a:t>Pre-Service Student</a:t>
            </a:r>
          </a:p>
          <a:p>
            <a:pPr marL="579149" lvl="1" indent="-289574">
              <a:lnSpc>
                <a:spcPct val="114000"/>
              </a:lnSpc>
            </a:pPr>
            <a:r>
              <a:rPr lang="en-US" sz="2800" b="1">
                <a:latin typeface="Heebo" pitchFamily="2" charset="-79"/>
                <a:ea typeface="Open Sans 1"/>
                <a:cs typeface="Heebo" pitchFamily="2" charset="-79"/>
                <a:sym typeface="Open Sans 1"/>
              </a:rPr>
              <a:t>Paraeducator</a:t>
            </a:r>
          </a:p>
          <a:p>
            <a:pPr marL="579149" lvl="1" indent="-289574">
              <a:lnSpc>
                <a:spcPct val="114000"/>
              </a:lnSpc>
            </a:pPr>
            <a:r>
              <a:rPr lang="en-US" sz="2800" b="1">
                <a:latin typeface="Heebo" pitchFamily="2" charset="-79"/>
                <a:ea typeface="Open Sans 1"/>
                <a:cs typeface="Heebo" pitchFamily="2" charset="-79"/>
                <a:sym typeface="Open Sans 1"/>
              </a:rPr>
              <a:t>Retired Professional </a:t>
            </a:r>
          </a:p>
          <a:p>
            <a:pPr marL="579149" lvl="1" indent="-289574">
              <a:lnSpc>
                <a:spcPct val="114000"/>
              </a:lnSpc>
            </a:pPr>
            <a:r>
              <a:rPr lang="en-US" sz="2800" b="1">
                <a:latin typeface="Heebo" pitchFamily="2" charset="-79"/>
                <a:ea typeface="Open Sans 1"/>
                <a:cs typeface="Heebo" pitchFamily="2" charset="-79"/>
                <a:sym typeface="Open Sans 1"/>
              </a:rPr>
              <a:t>Family/Parent Affiliate</a:t>
            </a:r>
            <a:endParaRPr lang="en-US" sz="3200">
              <a:solidFill>
                <a:srgbClr val="000000"/>
              </a:solidFill>
              <a:latin typeface="Arimo"/>
              <a:ea typeface="Arimo"/>
              <a:cs typeface="Arimo"/>
              <a:sym typeface="Arimo"/>
            </a:endParaRPr>
          </a:p>
        </p:txBody>
      </p:sp>
      <p:pic>
        <p:nvPicPr>
          <p:cNvPr id="1028" name="Picture 4">
            <a:extLst>
              <a:ext uri="{FF2B5EF4-FFF2-40B4-BE49-F238E27FC236}">
                <a16:creationId xmlns:a16="http://schemas.microsoft.com/office/drawing/2014/main" id="{03485396-BBF5-5C9D-6F9D-C9C668A2B4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22" t="-375" r="2697"/>
          <a:stretch/>
        </p:blipFill>
        <p:spPr bwMode="auto">
          <a:xfrm>
            <a:off x="5238805" y="943504"/>
            <a:ext cx="5952662" cy="46913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25DFE374-764F-9D95-B65F-4D70719037DE}"/>
              </a:ext>
            </a:extLst>
          </p:cNvPr>
          <p:cNvSpPr txBox="1"/>
          <p:nvPr/>
        </p:nvSpPr>
        <p:spPr>
          <a:xfrm>
            <a:off x="1102160" y="943504"/>
            <a:ext cx="4623645" cy="1285608"/>
          </a:xfrm>
          <a:prstGeom prst="rect">
            <a:avLst/>
          </a:prstGeom>
        </p:spPr>
        <p:txBody>
          <a:bodyPr lIns="0" tIns="0" rIns="0" bIns="0" rtlCol="0" anchor="t">
            <a:spAutoFit/>
          </a:bodyPr>
          <a:lstStyle/>
          <a:p>
            <a:pPr defTabSz="609630">
              <a:lnSpc>
                <a:spcPts val="4655"/>
              </a:lnSpc>
            </a:pPr>
            <a:r>
              <a:rPr lang="en-US" sz="5400" b="1" spc="-111">
                <a:solidFill>
                  <a:schemeClr val="bg1"/>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Member </a:t>
            </a:r>
          </a:p>
          <a:p>
            <a:pPr defTabSz="609630">
              <a:lnSpc>
                <a:spcPts val="4655"/>
              </a:lnSpc>
            </a:pPr>
            <a:r>
              <a:rPr lang="en-US" sz="5400" b="1" spc="-111">
                <a:solidFill>
                  <a:schemeClr val="bg1"/>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Personas</a:t>
            </a:r>
          </a:p>
        </p:txBody>
      </p:sp>
    </p:spTree>
    <p:extLst>
      <p:ext uri="{BB962C8B-B14F-4D97-AF65-F5344CB8AC3E}">
        <p14:creationId xmlns:p14="http://schemas.microsoft.com/office/powerpoint/2010/main" val="2134112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87608" y="1229600"/>
            <a:ext cx="10515600" cy="1325563"/>
          </a:xfrm>
        </p:spPr>
        <p:txBody>
          <a:bodyPr/>
          <a:lstStyle/>
          <a:p>
            <a:r>
              <a:rPr lang="en-US" sz="4800">
                <a:effectLst>
                  <a:outerShdw blurRad="38100" dist="38100" dir="2700000" algn="tl">
                    <a:srgbClr val="000000">
                      <a:alpha val="43137"/>
                    </a:srgbClr>
                  </a:outerShdw>
                </a:effectLst>
              </a:rPr>
              <a:t>How to Engage </a:t>
            </a:r>
            <a:br>
              <a:rPr lang="en-US" sz="4800">
                <a:effectLst>
                  <a:outerShdw blurRad="38100" dist="38100" dir="2700000" algn="tl">
                    <a:srgbClr val="000000">
                      <a:alpha val="43137"/>
                    </a:srgbClr>
                  </a:outerShdw>
                </a:effectLst>
              </a:rPr>
            </a:br>
            <a:r>
              <a:rPr lang="en-US" sz="4800">
                <a:effectLst>
                  <a:outerShdw blurRad="38100" dist="38100" dir="2700000" algn="tl">
                    <a:srgbClr val="000000">
                      <a:alpha val="43137"/>
                    </a:srgbClr>
                  </a:outerShdw>
                </a:effectLst>
              </a:rPr>
              <a:t>Your Member </a:t>
            </a:r>
            <a:br>
              <a:rPr lang="en-US" sz="4800">
                <a:effectLst>
                  <a:outerShdw blurRad="38100" dist="38100" dir="2700000" algn="tl">
                    <a:srgbClr val="000000">
                      <a:alpha val="43137"/>
                    </a:srgbClr>
                  </a:outerShdw>
                </a:effectLst>
              </a:rPr>
            </a:br>
            <a:r>
              <a:rPr lang="en-US" sz="4800">
                <a:effectLst>
                  <a:outerShdw blurRad="38100" dist="38100" dir="2700000" algn="tl">
                    <a:srgbClr val="000000">
                      <a:alpha val="43137"/>
                    </a:srgbClr>
                  </a:outerShdw>
                </a:effectLst>
              </a:rPr>
              <a:t>of 2030</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a:xfrm>
            <a:off x="838200" y="3015981"/>
            <a:ext cx="10515600" cy="4092104"/>
          </a:xfrm>
        </p:spPr>
        <p:txBody>
          <a:bodyPr/>
          <a:lstStyle/>
          <a:p>
            <a:pPr>
              <a:lnSpc>
                <a:spcPct val="100000"/>
              </a:lnSpc>
            </a:pPr>
            <a:r>
              <a:rPr lang="en-US"/>
              <a:t>The generational environment</a:t>
            </a:r>
          </a:p>
          <a:p>
            <a:pPr>
              <a:lnSpc>
                <a:spcPct val="100000"/>
              </a:lnSpc>
            </a:pPr>
            <a:r>
              <a:rPr lang="en-US"/>
              <a:t>Who is your member now?</a:t>
            </a:r>
          </a:p>
          <a:p>
            <a:pPr>
              <a:lnSpc>
                <a:spcPct val="100000"/>
              </a:lnSpc>
            </a:pPr>
            <a:r>
              <a:rPr lang="en-US"/>
              <a:t>Tracking Changes</a:t>
            </a:r>
          </a:p>
          <a:p>
            <a:pPr>
              <a:lnSpc>
                <a:spcPct val="100000"/>
              </a:lnSpc>
            </a:pPr>
            <a:r>
              <a:rPr lang="en-US"/>
              <a:t>Market awareness </a:t>
            </a:r>
          </a:p>
          <a:p>
            <a:pPr>
              <a:lnSpc>
                <a:spcPct val="100000"/>
              </a:lnSpc>
            </a:pPr>
            <a:r>
              <a:rPr lang="en-US"/>
              <a:t>Define your ideal member</a:t>
            </a:r>
          </a:p>
        </p:txBody>
      </p:sp>
      <p:grpSp>
        <p:nvGrpSpPr>
          <p:cNvPr id="4" name="Group 3">
            <a:extLst>
              <a:ext uri="{FF2B5EF4-FFF2-40B4-BE49-F238E27FC236}">
                <a16:creationId xmlns:a16="http://schemas.microsoft.com/office/drawing/2014/main" id="{B520D574-E1E4-9F19-8E4E-0C807E3A894D}"/>
              </a:ext>
            </a:extLst>
          </p:cNvPr>
          <p:cNvGrpSpPr/>
          <p:nvPr/>
        </p:nvGrpSpPr>
        <p:grpSpPr>
          <a:xfrm>
            <a:off x="6553201" y="371475"/>
            <a:ext cx="5208871" cy="5759818"/>
            <a:chOff x="8496304" y="0"/>
            <a:chExt cx="10516207" cy="13794424"/>
          </a:xfrm>
        </p:grpSpPr>
        <p:sp>
          <p:nvSpPr>
            <p:cNvPr id="5" name="Freeform 2">
              <a:extLst>
                <a:ext uri="{FF2B5EF4-FFF2-40B4-BE49-F238E27FC236}">
                  <a16:creationId xmlns:a16="http://schemas.microsoft.com/office/drawing/2014/main" id="{B84A720F-203D-D06A-5AFF-8D5B35D03979}"/>
                </a:ext>
              </a:extLst>
            </p:cNvPr>
            <p:cNvSpPr/>
            <p:nvPr/>
          </p:nvSpPr>
          <p:spPr>
            <a:xfrm>
              <a:off x="12590055" y="0"/>
              <a:ext cx="2987775" cy="4435816"/>
            </a:xfrm>
            <a:custGeom>
              <a:avLst/>
              <a:gdLst/>
              <a:ahLst/>
              <a:cxnLst/>
              <a:rect l="l" t="t" r="r" b="b"/>
              <a:pathLst>
                <a:path w="2987775" h="4435816">
                  <a:moveTo>
                    <a:pt x="0" y="0"/>
                  </a:moveTo>
                  <a:lnTo>
                    <a:pt x="2987775" y="0"/>
                  </a:lnTo>
                  <a:lnTo>
                    <a:pt x="2987775" y="4435816"/>
                  </a:lnTo>
                  <a:lnTo>
                    <a:pt x="0" y="4435816"/>
                  </a:lnTo>
                  <a:lnTo>
                    <a:pt x="0" y="0"/>
                  </a:lnTo>
                  <a:close/>
                </a:path>
              </a:pathLst>
            </a:custGeom>
            <a:blipFill>
              <a:blip r:embed="rId2"/>
              <a:stretch>
                <a:fillRect l="-46196" t="-7965" r="-50755" b="-91021"/>
              </a:stretch>
            </a:blipFill>
          </p:spPr>
          <p:txBody>
            <a:bodyPr/>
            <a:lstStyle/>
            <a:p>
              <a:endParaRPr lang="en-US"/>
            </a:p>
          </p:txBody>
        </p:sp>
        <p:sp>
          <p:nvSpPr>
            <p:cNvPr id="6" name="Freeform 3">
              <a:extLst>
                <a:ext uri="{FF2B5EF4-FFF2-40B4-BE49-F238E27FC236}">
                  <a16:creationId xmlns:a16="http://schemas.microsoft.com/office/drawing/2014/main" id="{AD52D511-260D-97A6-C630-A62363E0C76A}"/>
                </a:ext>
              </a:extLst>
            </p:cNvPr>
            <p:cNvSpPr/>
            <p:nvPr/>
          </p:nvSpPr>
          <p:spPr>
            <a:xfrm>
              <a:off x="8496304" y="6773440"/>
              <a:ext cx="3807377" cy="7020984"/>
            </a:xfrm>
            <a:custGeom>
              <a:avLst/>
              <a:gdLst/>
              <a:ahLst/>
              <a:cxnLst/>
              <a:rect l="l" t="t" r="r" b="b"/>
              <a:pathLst>
                <a:path w="3807377" h="7020984">
                  <a:moveTo>
                    <a:pt x="0" y="0"/>
                  </a:moveTo>
                  <a:lnTo>
                    <a:pt x="3807376" y="0"/>
                  </a:lnTo>
                  <a:lnTo>
                    <a:pt x="3807376" y="7020983"/>
                  </a:lnTo>
                  <a:lnTo>
                    <a:pt x="0" y="7020983"/>
                  </a:lnTo>
                  <a:lnTo>
                    <a:pt x="0" y="0"/>
                  </a:lnTo>
                  <a:close/>
                </a:path>
              </a:pathLst>
            </a:custGeom>
            <a:blipFill>
              <a:blip r:embed="rId3"/>
              <a:stretch>
                <a:fillRect l="-23090"/>
              </a:stretch>
            </a:blipFill>
          </p:spPr>
          <p:txBody>
            <a:bodyPr/>
            <a:lstStyle/>
            <a:p>
              <a:endParaRPr lang="en-US"/>
            </a:p>
          </p:txBody>
        </p:sp>
        <p:sp>
          <p:nvSpPr>
            <p:cNvPr id="7" name="Freeform 4">
              <a:extLst>
                <a:ext uri="{FF2B5EF4-FFF2-40B4-BE49-F238E27FC236}">
                  <a16:creationId xmlns:a16="http://schemas.microsoft.com/office/drawing/2014/main" id="{7C25B88C-BB17-4DF7-E922-055FD00E0E3D}"/>
                </a:ext>
              </a:extLst>
            </p:cNvPr>
            <p:cNvSpPr/>
            <p:nvPr/>
          </p:nvSpPr>
          <p:spPr>
            <a:xfrm>
              <a:off x="11086345" y="4023668"/>
              <a:ext cx="6272800" cy="6263332"/>
            </a:xfrm>
            <a:custGeom>
              <a:avLst/>
              <a:gdLst/>
              <a:ahLst/>
              <a:cxnLst/>
              <a:rect l="l" t="t" r="r" b="b"/>
              <a:pathLst>
                <a:path w="6272800" h="6263332">
                  <a:moveTo>
                    <a:pt x="0" y="0"/>
                  </a:moveTo>
                  <a:lnTo>
                    <a:pt x="6272800" y="0"/>
                  </a:lnTo>
                  <a:lnTo>
                    <a:pt x="6272800" y="6263332"/>
                  </a:lnTo>
                  <a:lnTo>
                    <a:pt x="0" y="6263332"/>
                  </a:lnTo>
                  <a:lnTo>
                    <a:pt x="0" y="0"/>
                  </a:lnTo>
                  <a:close/>
                </a:path>
              </a:pathLst>
            </a:custGeom>
            <a:blipFill>
              <a:blip r:embed="rId4"/>
              <a:stretch>
                <a:fillRect l="-15778" t="-22779" r="-15223" b="-73958"/>
              </a:stretch>
            </a:blipFill>
          </p:spPr>
          <p:txBody>
            <a:bodyPr/>
            <a:lstStyle/>
            <a:p>
              <a:endParaRPr lang="en-US"/>
            </a:p>
          </p:txBody>
        </p:sp>
        <p:sp>
          <p:nvSpPr>
            <p:cNvPr id="8" name="AutoShape 5">
              <a:extLst>
                <a:ext uri="{FF2B5EF4-FFF2-40B4-BE49-F238E27FC236}">
                  <a16:creationId xmlns:a16="http://schemas.microsoft.com/office/drawing/2014/main" id="{14395E0D-D0E5-AB92-4E5D-CFB079E2621A}"/>
                </a:ext>
              </a:extLst>
            </p:cNvPr>
            <p:cNvSpPr/>
            <p:nvPr/>
          </p:nvSpPr>
          <p:spPr>
            <a:xfrm>
              <a:off x="15577830" y="4023668"/>
              <a:ext cx="2710170" cy="2749772"/>
            </a:xfrm>
            <a:prstGeom prst="rect">
              <a:avLst/>
            </a:prstGeom>
            <a:solidFill>
              <a:srgbClr val="469BD8"/>
            </a:solidFill>
          </p:spPr>
          <p:txBody>
            <a:bodyPr/>
            <a:lstStyle/>
            <a:p>
              <a:endParaRPr lang="en-US"/>
            </a:p>
          </p:txBody>
        </p:sp>
        <p:sp>
          <p:nvSpPr>
            <p:cNvPr id="9" name="AutoShape 6">
              <a:extLst>
                <a:ext uri="{FF2B5EF4-FFF2-40B4-BE49-F238E27FC236}">
                  <a16:creationId xmlns:a16="http://schemas.microsoft.com/office/drawing/2014/main" id="{793DFF4A-AC75-B955-98A8-A6371F5A8CAA}"/>
                </a:ext>
              </a:extLst>
            </p:cNvPr>
            <p:cNvSpPr/>
            <p:nvPr/>
          </p:nvSpPr>
          <p:spPr>
            <a:xfrm>
              <a:off x="11104965" y="6778644"/>
              <a:ext cx="1762695" cy="3508356"/>
            </a:xfrm>
            <a:prstGeom prst="rect">
              <a:avLst/>
            </a:prstGeom>
            <a:solidFill>
              <a:srgbClr val="FFC924"/>
            </a:solidFill>
          </p:spPr>
          <p:txBody>
            <a:bodyPr/>
            <a:lstStyle/>
            <a:p>
              <a:endParaRPr lang="en-US"/>
            </a:p>
          </p:txBody>
        </p:sp>
        <p:sp>
          <p:nvSpPr>
            <p:cNvPr id="10" name="Freeform 7">
              <a:extLst>
                <a:ext uri="{FF2B5EF4-FFF2-40B4-BE49-F238E27FC236}">
                  <a16:creationId xmlns:a16="http://schemas.microsoft.com/office/drawing/2014/main" id="{9D1BF93B-3FA6-960D-18B4-D426F800A025}"/>
                </a:ext>
              </a:extLst>
            </p:cNvPr>
            <p:cNvSpPr/>
            <p:nvPr/>
          </p:nvSpPr>
          <p:spPr>
            <a:xfrm>
              <a:off x="15577830" y="0"/>
              <a:ext cx="2710170" cy="4023668"/>
            </a:xfrm>
            <a:custGeom>
              <a:avLst/>
              <a:gdLst/>
              <a:ahLst/>
              <a:cxnLst/>
              <a:rect l="l" t="t" r="r" b="b"/>
              <a:pathLst>
                <a:path w="2710170" h="4023668">
                  <a:moveTo>
                    <a:pt x="0" y="0"/>
                  </a:moveTo>
                  <a:lnTo>
                    <a:pt x="2710170" y="0"/>
                  </a:lnTo>
                  <a:lnTo>
                    <a:pt x="2710170" y="4023668"/>
                  </a:lnTo>
                  <a:lnTo>
                    <a:pt x="0" y="4023668"/>
                  </a:lnTo>
                  <a:lnTo>
                    <a:pt x="0" y="0"/>
                  </a:lnTo>
                  <a:close/>
                </a:path>
              </a:pathLst>
            </a:custGeom>
            <a:blipFill>
              <a:blip r:embed="rId5"/>
              <a:stretch>
                <a:fillRect l="-5205" r="-16561" b="-23025"/>
              </a:stretch>
            </a:blipFill>
          </p:spPr>
          <p:txBody>
            <a:bodyPr/>
            <a:lstStyle/>
            <a:p>
              <a:endParaRPr lang="en-US"/>
            </a:p>
          </p:txBody>
        </p:sp>
        <p:sp>
          <p:nvSpPr>
            <p:cNvPr id="11" name="Freeform 8">
              <a:extLst>
                <a:ext uri="{FF2B5EF4-FFF2-40B4-BE49-F238E27FC236}">
                  <a16:creationId xmlns:a16="http://schemas.microsoft.com/office/drawing/2014/main" id="{D8EAB90C-88AE-72FF-6C33-1BCDC3A8C702}"/>
                </a:ext>
              </a:extLst>
            </p:cNvPr>
            <p:cNvSpPr/>
            <p:nvPr/>
          </p:nvSpPr>
          <p:spPr>
            <a:xfrm>
              <a:off x="8496304" y="0"/>
              <a:ext cx="4371357" cy="6778644"/>
            </a:xfrm>
            <a:custGeom>
              <a:avLst/>
              <a:gdLst/>
              <a:ahLst/>
              <a:cxnLst/>
              <a:rect l="l" t="t" r="r" b="b"/>
              <a:pathLst>
                <a:path w="4371357" h="6778644">
                  <a:moveTo>
                    <a:pt x="0" y="0"/>
                  </a:moveTo>
                  <a:lnTo>
                    <a:pt x="4371356" y="0"/>
                  </a:lnTo>
                  <a:lnTo>
                    <a:pt x="4371356" y="6778644"/>
                  </a:lnTo>
                  <a:lnTo>
                    <a:pt x="0" y="6778644"/>
                  </a:lnTo>
                  <a:lnTo>
                    <a:pt x="0" y="0"/>
                  </a:lnTo>
                  <a:close/>
                </a:path>
              </a:pathLst>
            </a:custGeom>
            <a:blipFill>
              <a:blip r:embed="rId6"/>
              <a:stretch>
                <a:fillRect l="-71731" r="-60872"/>
              </a:stretch>
            </a:blipFill>
          </p:spPr>
          <p:txBody>
            <a:bodyPr/>
            <a:lstStyle/>
            <a:p>
              <a:endParaRPr lang="en-US"/>
            </a:p>
          </p:txBody>
        </p:sp>
        <p:sp>
          <p:nvSpPr>
            <p:cNvPr id="12" name="Freeform 9">
              <a:extLst>
                <a:ext uri="{FF2B5EF4-FFF2-40B4-BE49-F238E27FC236}">
                  <a16:creationId xmlns:a16="http://schemas.microsoft.com/office/drawing/2014/main" id="{6605CB25-1F6C-6B5E-D5D3-5384ACB57EEE}"/>
                </a:ext>
              </a:extLst>
            </p:cNvPr>
            <p:cNvSpPr/>
            <p:nvPr/>
          </p:nvSpPr>
          <p:spPr>
            <a:xfrm>
              <a:off x="15577830" y="6778644"/>
              <a:ext cx="3434681" cy="5664088"/>
            </a:xfrm>
            <a:custGeom>
              <a:avLst/>
              <a:gdLst/>
              <a:ahLst/>
              <a:cxnLst/>
              <a:rect l="l" t="t" r="r" b="b"/>
              <a:pathLst>
                <a:path w="3434681" h="5664088">
                  <a:moveTo>
                    <a:pt x="0" y="0"/>
                  </a:moveTo>
                  <a:lnTo>
                    <a:pt x="3434681" y="0"/>
                  </a:lnTo>
                  <a:lnTo>
                    <a:pt x="3434681" y="5664088"/>
                  </a:lnTo>
                  <a:lnTo>
                    <a:pt x="0" y="5664088"/>
                  </a:lnTo>
                  <a:lnTo>
                    <a:pt x="0" y="0"/>
                  </a:lnTo>
                  <a:close/>
                </a:path>
              </a:pathLst>
            </a:custGeom>
            <a:blipFill>
              <a:blip r:embed="rId7"/>
              <a:stretch>
                <a:fillRect l="-24342" t="-17290" r="-7426"/>
              </a:stretch>
            </a:blipFill>
          </p:spPr>
          <p:txBody>
            <a:bodyPr/>
            <a:lstStyle/>
            <a:p>
              <a:endParaRPr lang="en-US"/>
            </a:p>
          </p:txBody>
        </p:sp>
      </p:grpSp>
      <p:sp>
        <p:nvSpPr>
          <p:cNvPr id="13" name="AutoShape 5">
            <a:extLst>
              <a:ext uri="{FF2B5EF4-FFF2-40B4-BE49-F238E27FC236}">
                <a16:creationId xmlns:a16="http://schemas.microsoft.com/office/drawing/2014/main" id="{E596788A-58C7-0BAC-B330-C428A7484A47}"/>
              </a:ext>
            </a:extLst>
          </p:cNvPr>
          <p:cNvSpPr/>
          <p:nvPr/>
        </p:nvSpPr>
        <p:spPr>
          <a:xfrm>
            <a:off x="10060811" y="5566898"/>
            <a:ext cx="1730344" cy="564395"/>
          </a:xfrm>
          <a:prstGeom prst="rect">
            <a:avLst/>
          </a:prstGeom>
          <a:solidFill>
            <a:srgbClr val="FF6600"/>
          </a:solidFill>
        </p:spPr>
        <p:txBody>
          <a:bodyPr/>
          <a:lstStyle/>
          <a:p>
            <a:endParaRPr lang="en-US"/>
          </a:p>
        </p:txBody>
      </p:sp>
      <p:pic>
        <p:nvPicPr>
          <p:cNvPr id="17" name="Picture 16" descr="Close-up of stacked books">
            <a:extLst>
              <a:ext uri="{FF2B5EF4-FFF2-40B4-BE49-F238E27FC236}">
                <a16:creationId xmlns:a16="http://schemas.microsoft.com/office/drawing/2014/main" id="{F5288622-AB20-3E90-8C29-7F321484B453}"/>
              </a:ext>
            </a:extLst>
          </p:cNvPr>
          <p:cNvPicPr>
            <a:picLocks noChangeAspect="1"/>
          </p:cNvPicPr>
          <p:nvPr/>
        </p:nvPicPr>
        <p:blipFill rotWithShape="1">
          <a:blip r:embed="rId8">
            <a:extLst>
              <a:ext uri="{28A0092B-C50C-407E-A947-70E740481C1C}">
                <a14:useLocalDpi xmlns:a14="http://schemas.microsoft.com/office/drawing/2010/main" val="0"/>
              </a:ext>
            </a:extLst>
          </a:blip>
          <a:srcRect l="37587"/>
          <a:stretch/>
        </p:blipFill>
        <p:spPr>
          <a:xfrm flipH="1">
            <a:off x="8432210" y="4663104"/>
            <a:ext cx="1628600" cy="1464902"/>
          </a:xfrm>
          <a:prstGeom prst="rect">
            <a:avLst/>
          </a:prstGeom>
        </p:spPr>
      </p:pic>
    </p:spTree>
    <p:extLst>
      <p:ext uri="{BB962C8B-B14F-4D97-AF65-F5344CB8AC3E}">
        <p14:creationId xmlns:p14="http://schemas.microsoft.com/office/powerpoint/2010/main" val="2244770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561975" y="505803"/>
            <a:ext cx="10515600" cy="1325563"/>
          </a:xfrm>
        </p:spPr>
        <p:txBody>
          <a:bodyPr/>
          <a:lstStyle/>
          <a:p>
            <a:r>
              <a:rPr lang="en-US">
                <a:effectLst>
                  <a:outerShdw blurRad="38100" dist="38100" dir="2700000" algn="tl">
                    <a:srgbClr val="000000">
                      <a:alpha val="43137"/>
                    </a:srgbClr>
                  </a:outerShdw>
                </a:effectLst>
              </a:rPr>
              <a:t>The Generational Spectrum</a:t>
            </a:r>
          </a:p>
        </p:txBody>
      </p:sp>
      <p:sp>
        <p:nvSpPr>
          <p:cNvPr id="6" name="AutoShape 2"/>
          <p:cNvSpPr/>
          <p:nvPr/>
        </p:nvSpPr>
        <p:spPr>
          <a:xfrm>
            <a:off x="685800" y="3000020"/>
            <a:ext cx="10820400" cy="29023"/>
          </a:xfrm>
          <a:prstGeom prst="rect">
            <a:avLst/>
          </a:prstGeom>
          <a:solidFill>
            <a:srgbClr val="29285D">
              <a:alpha val="19608"/>
            </a:srgbClr>
          </a:solidFill>
        </p:spPr>
        <p:txBody>
          <a:bodyPr/>
          <a:lstStyle/>
          <a:p>
            <a:pPr defTabSz="609630"/>
            <a:endParaRPr lang="en-US" sz="1200">
              <a:solidFill>
                <a:prstClr val="black"/>
              </a:solidFill>
              <a:latin typeface="Calibri"/>
            </a:endParaRPr>
          </a:p>
        </p:txBody>
      </p:sp>
      <p:sp>
        <p:nvSpPr>
          <p:cNvPr id="7" name="TextBox 4"/>
          <p:cNvSpPr txBox="1"/>
          <p:nvPr/>
        </p:nvSpPr>
        <p:spPr>
          <a:xfrm>
            <a:off x="685799" y="1922043"/>
            <a:ext cx="2409825" cy="729046"/>
          </a:xfrm>
          <a:prstGeom prst="rect">
            <a:avLst/>
          </a:prstGeom>
        </p:spPr>
        <p:txBody>
          <a:bodyPr wrap="square" lIns="0" tIns="0" rIns="0" bIns="0" rtlCol="0" anchor="t">
            <a:spAutoFit/>
          </a:bodyPr>
          <a:lstStyle/>
          <a:p>
            <a:pPr defTabSz="609630">
              <a:lnSpc>
                <a:spcPts val="2664"/>
              </a:lnSpc>
              <a:spcBef>
                <a:spcPct val="0"/>
              </a:spcBef>
            </a:pPr>
            <a:r>
              <a:rPr lang="en-US" sz="3200" spc="-59">
                <a:solidFill>
                  <a:srgbClr val="191769"/>
                </a:solidFill>
                <a:ea typeface="HK Grotesk Bold"/>
                <a:cs typeface="HK Grotesk Bold"/>
                <a:sym typeface="HK Grotesk Bold"/>
              </a:rPr>
              <a:t>Silent Generation</a:t>
            </a:r>
          </a:p>
        </p:txBody>
      </p:sp>
      <p:sp>
        <p:nvSpPr>
          <p:cNvPr id="8" name="AutoShape 5"/>
          <p:cNvSpPr/>
          <p:nvPr/>
        </p:nvSpPr>
        <p:spPr>
          <a:xfrm>
            <a:off x="685801" y="2932706"/>
            <a:ext cx="147723" cy="147347"/>
          </a:xfrm>
          <a:prstGeom prst="rect">
            <a:avLst/>
          </a:prstGeom>
          <a:solidFill>
            <a:srgbClr val="FFC924"/>
          </a:solidFill>
        </p:spPr>
        <p:txBody>
          <a:bodyPr/>
          <a:lstStyle/>
          <a:p>
            <a:pPr defTabSz="609630"/>
            <a:endParaRPr lang="en-US" sz="1200">
              <a:solidFill>
                <a:prstClr val="black"/>
              </a:solidFill>
              <a:latin typeface="Calibri"/>
            </a:endParaRPr>
          </a:p>
        </p:txBody>
      </p:sp>
      <p:sp>
        <p:nvSpPr>
          <p:cNvPr id="9" name="TextBox 6"/>
          <p:cNvSpPr txBox="1"/>
          <p:nvPr/>
        </p:nvSpPr>
        <p:spPr>
          <a:xfrm>
            <a:off x="685800" y="3567318"/>
            <a:ext cx="1852582" cy="323165"/>
          </a:xfrm>
          <a:prstGeom prst="rect">
            <a:avLst/>
          </a:prstGeom>
        </p:spPr>
        <p:txBody>
          <a:bodyPr lIns="0" tIns="0" rIns="0" bIns="0" rtlCol="0" anchor="t">
            <a:spAutoFit/>
          </a:bodyPr>
          <a:lstStyle/>
          <a:p>
            <a:pPr defTabSz="609630">
              <a:lnSpc>
                <a:spcPts val="2389"/>
              </a:lnSpc>
            </a:pPr>
            <a:r>
              <a:rPr lang="en-US" sz="2400" spc="-47">
                <a:solidFill>
                  <a:srgbClr val="191769"/>
                </a:solidFill>
                <a:latin typeface="Heebo" pitchFamily="2" charset="-79"/>
                <a:ea typeface="HK Grotesk Bold"/>
                <a:cs typeface="Heebo" pitchFamily="2" charset="-79"/>
                <a:sym typeface="HK Grotesk Bold"/>
              </a:rPr>
              <a:t>1928 - 1945</a:t>
            </a:r>
          </a:p>
        </p:txBody>
      </p:sp>
      <p:sp>
        <p:nvSpPr>
          <p:cNvPr id="10" name="TextBox 7"/>
          <p:cNvSpPr txBox="1"/>
          <p:nvPr/>
        </p:nvSpPr>
        <p:spPr>
          <a:xfrm>
            <a:off x="685800" y="4073707"/>
            <a:ext cx="2228850" cy="1671611"/>
          </a:xfrm>
          <a:prstGeom prst="rect">
            <a:avLst/>
          </a:prstGeom>
        </p:spPr>
        <p:txBody>
          <a:bodyPr wrap="square" lIns="0" tIns="0" rIns="0" bIns="0" rtlCol="0" anchor="t">
            <a:spAutoFit/>
          </a:bodyPr>
          <a:lstStyle/>
          <a:p>
            <a:pPr defTabSz="609630">
              <a:lnSpc>
                <a:spcPts val="1307"/>
              </a:lnSpc>
            </a:pPr>
            <a:r>
              <a:rPr lang="en-US" sz="1200">
                <a:solidFill>
                  <a:srgbClr val="191769"/>
                </a:solidFill>
                <a:latin typeface="Heebo" pitchFamily="2" charset="-79"/>
                <a:ea typeface="Open Sans 1"/>
                <a:cs typeface="Heebo" pitchFamily="2" charset="-79"/>
                <a:sym typeface="Open Sans 1"/>
              </a:rPr>
              <a:t>The Silent Generation worked very hard and kept quiet, growing up in a world of war and economic crisis. This period included the Great Depression and McCarthy's anti-communist sentiment, which made it dangerous for people to speak freely about their opinions and beliefs.</a:t>
            </a:r>
          </a:p>
        </p:txBody>
      </p:sp>
      <p:sp>
        <p:nvSpPr>
          <p:cNvPr id="12" name="AutoShape 9"/>
          <p:cNvSpPr/>
          <p:nvPr/>
        </p:nvSpPr>
        <p:spPr>
          <a:xfrm>
            <a:off x="9653618" y="2932706"/>
            <a:ext cx="147723" cy="147347"/>
          </a:xfrm>
          <a:prstGeom prst="rect">
            <a:avLst/>
          </a:prstGeom>
          <a:solidFill>
            <a:srgbClr val="469BD8"/>
          </a:solidFill>
        </p:spPr>
        <p:txBody>
          <a:bodyPr/>
          <a:lstStyle/>
          <a:p>
            <a:pPr defTabSz="609630"/>
            <a:endParaRPr lang="en-US" sz="1200">
              <a:solidFill>
                <a:prstClr val="black"/>
              </a:solidFill>
              <a:latin typeface="Calibri"/>
            </a:endParaRPr>
          </a:p>
        </p:txBody>
      </p:sp>
      <p:sp>
        <p:nvSpPr>
          <p:cNvPr id="13" name="TextBox 10"/>
          <p:cNvSpPr txBox="1"/>
          <p:nvPr/>
        </p:nvSpPr>
        <p:spPr>
          <a:xfrm>
            <a:off x="9653618" y="3570494"/>
            <a:ext cx="1852582" cy="323165"/>
          </a:xfrm>
          <a:prstGeom prst="rect">
            <a:avLst/>
          </a:prstGeom>
        </p:spPr>
        <p:txBody>
          <a:bodyPr lIns="0" tIns="0" rIns="0" bIns="0" rtlCol="0" anchor="t">
            <a:spAutoFit/>
          </a:bodyPr>
          <a:lstStyle/>
          <a:p>
            <a:pPr defTabSz="609630">
              <a:lnSpc>
                <a:spcPts val="2389"/>
              </a:lnSpc>
            </a:pPr>
            <a:r>
              <a:rPr lang="en-US" sz="2400" spc="-47">
                <a:solidFill>
                  <a:srgbClr val="191769"/>
                </a:solidFill>
                <a:latin typeface="Heebo" pitchFamily="2" charset="-79"/>
                <a:ea typeface="HK Grotesk Bold"/>
                <a:cs typeface="Heebo" pitchFamily="2" charset="-79"/>
                <a:sym typeface="HK Grotesk Bold"/>
              </a:rPr>
              <a:t>1975 - 1985</a:t>
            </a:r>
          </a:p>
        </p:txBody>
      </p:sp>
      <p:sp>
        <p:nvSpPr>
          <p:cNvPr id="14" name="TextBox 11"/>
          <p:cNvSpPr txBox="1"/>
          <p:nvPr/>
        </p:nvSpPr>
        <p:spPr>
          <a:xfrm>
            <a:off x="9653618" y="4078470"/>
            <a:ext cx="1852582" cy="1504899"/>
          </a:xfrm>
          <a:prstGeom prst="rect">
            <a:avLst/>
          </a:prstGeom>
        </p:spPr>
        <p:txBody>
          <a:bodyPr wrap="square" lIns="0" tIns="0" rIns="0" bIns="0" rtlCol="0" anchor="t">
            <a:spAutoFit/>
          </a:bodyPr>
          <a:lstStyle/>
          <a:p>
            <a:pPr defTabSz="609630">
              <a:lnSpc>
                <a:spcPts val="1307"/>
              </a:lnSpc>
            </a:pPr>
            <a:r>
              <a:rPr lang="en-US" sz="1200">
                <a:solidFill>
                  <a:srgbClr val="191769"/>
                </a:solidFill>
                <a:latin typeface="Heebo" pitchFamily="2" charset="-79"/>
                <a:ea typeface="Open Sans 1"/>
                <a:cs typeface="Heebo" pitchFamily="2" charset="-79"/>
                <a:sym typeface="Open Sans 1"/>
              </a:rPr>
              <a:t>A micro-generation that serves as a bridge between the disaffection of Gen X and the blithe optimism of Millennials. Also known as the "Oregon Trail Generation" who remember a time before the digital age, but barely.</a:t>
            </a:r>
          </a:p>
        </p:txBody>
      </p:sp>
      <p:sp>
        <p:nvSpPr>
          <p:cNvPr id="16" name="AutoShape 13"/>
          <p:cNvSpPr/>
          <p:nvPr/>
        </p:nvSpPr>
        <p:spPr>
          <a:xfrm>
            <a:off x="3675073" y="2932706"/>
            <a:ext cx="147723" cy="147347"/>
          </a:xfrm>
          <a:prstGeom prst="rect">
            <a:avLst/>
          </a:prstGeom>
          <a:solidFill>
            <a:srgbClr val="DF682D"/>
          </a:solidFill>
        </p:spPr>
        <p:txBody>
          <a:bodyPr/>
          <a:lstStyle/>
          <a:p>
            <a:pPr defTabSz="609630"/>
            <a:endParaRPr lang="en-US" sz="1200">
              <a:solidFill>
                <a:prstClr val="black"/>
              </a:solidFill>
              <a:latin typeface="Calibri"/>
            </a:endParaRPr>
          </a:p>
        </p:txBody>
      </p:sp>
      <p:sp>
        <p:nvSpPr>
          <p:cNvPr id="17" name="TextBox 14"/>
          <p:cNvSpPr txBox="1"/>
          <p:nvPr/>
        </p:nvSpPr>
        <p:spPr>
          <a:xfrm>
            <a:off x="3675073" y="3570494"/>
            <a:ext cx="1852582" cy="323165"/>
          </a:xfrm>
          <a:prstGeom prst="rect">
            <a:avLst/>
          </a:prstGeom>
        </p:spPr>
        <p:txBody>
          <a:bodyPr lIns="0" tIns="0" rIns="0" bIns="0" rtlCol="0" anchor="t">
            <a:spAutoFit/>
          </a:bodyPr>
          <a:lstStyle/>
          <a:p>
            <a:pPr defTabSz="609630">
              <a:lnSpc>
                <a:spcPts val="2389"/>
              </a:lnSpc>
            </a:pPr>
            <a:r>
              <a:rPr lang="en-US" sz="2400" spc="-47">
                <a:solidFill>
                  <a:srgbClr val="191769"/>
                </a:solidFill>
                <a:latin typeface="Heebo" pitchFamily="2" charset="-79"/>
                <a:ea typeface="HK Grotesk Bold"/>
                <a:cs typeface="Heebo" pitchFamily="2" charset="-79"/>
                <a:sym typeface="HK Grotesk Bold"/>
              </a:rPr>
              <a:t>1946 - 1964</a:t>
            </a:r>
          </a:p>
        </p:txBody>
      </p:sp>
      <p:sp>
        <p:nvSpPr>
          <p:cNvPr id="18" name="TextBox 15"/>
          <p:cNvSpPr txBox="1"/>
          <p:nvPr/>
        </p:nvSpPr>
        <p:spPr>
          <a:xfrm>
            <a:off x="3675073" y="4078470"/>
            <a:ext cx="2228850" cy="1338187"/>
          </a:xfrm>
          <a:prstGeom prst="rect">
            <a:avLst/>
          </a:prstGeom>
        </p:spPr>
        <p:txBody>
          <a:bodyPr wrap="square" lIns="0" tIns="0" rIns="0" bIns="0" rtlCol="0" anchor="t">
            <a:spAutoFit/>
          </a:bodyPr>
          <a:lstStyle/>
          <a:p>
            <a:pPr defTabSz="609630">
              <a:lnSpc>
                <a:spcPts val="1307"/>
              </a:lnSpc>
            </a:pPr>
            <a:r>
              <a:rPr lang="en-US" sz="1200">
                <a:solidFill>
                  <a:srgbClr val="191769"/>
                </a:solidFill>
                <a:latin typeface="Heebo" pitchFamily="2" charset="-79"/>
                <a:ea typeface="Open Sans 1"/>
                <a:cs typeface="Heebo" pitchFamily="2" charset="-79"/>
                <a:sym typeface="Open Sans 1"/>
              </a:rPr>
              <a:t>This generation was defined by the boom in U.S. births following World War II – are aging and their numbers shrinking in size as the number of deaths among them exceeds the number of older immigrants arriving in the country.</a:t>
            </a:r>
          </a:p>
        </p:txBody>
      </p:sp>
      <p:sp>
        <p:nvSpPr>
          <p:cNvPr id="20" name="AutoShape 17"/>
          <p:cNvSpPr/>
          <p:nvPr/>
        </p:nvSpPr>
        <p:spPr>
          <a:xfrm>
            <a:off x="6664346" y="2932706"/>
            <a:ext cx="147723" cy="147347"/>
          </a:xfrm>
          <a:prstGeom prst="rect">
            <a:avLst/>
          </a:prstGeom>
          <a:solidFill>
            <a:srgbClr val="62A25D"/>
          </a:solidFill>
        </p:spPr>
        <p:txBody>
          <a:bodyPr/>
          <a:lstStyle/>
          <a:p>
            <a:pPr defTabSz="609630"/>
            <a:endParaRPr lang="en-US" sz="1200">
              <a:solidFill>
                <a:prstClr val="black"/>
              </a:solidFill>
              <a:latin typeface="Calibri"/>
            </a:endParaRPr>
          </a:p>
        </p:txBody>
      </p:sp>
      <p:sp>
        <p:nvSpPr>
          <p:cNvPr id="21" name="TextBox 18"/>
          <p:cNvSpPr txBox="1"/>
          <p:nvPr/>
        </p:nvSpPr>
        <p:spPr>
          <a:xfrm>
            <a:off x="6664346" y="3570493"/>
            <a:ext cx="1852582" cy="323165"/>
          </a:xfrm>
          <a:prstGeom prst="rect">
            <a:avLst/>
          </a:prstGeom>
        </p:spPr>
        <p:txBody>
          <a:bodyPr lIns="0" tIns="0" rIns="0" bIns="0" rtlCol="0" anchor="t">
            <a:spAutoFit/>
          </a:bodyPr>
          <a:lstStyle/>
          <a:p>
            <a:pPr defTabSz="609630">
              <a:lnSpc>
                <a:spcPts val="2389"/>
              </a:lnSpc>
            </a:pPr>
            <a:r>
              <a:rPr lang="en-US" sz="2400" spc="-47">
                <a:solidFill>
                  <a:srgbClr val="191769"/>
                </a:solidFill>
                <a:latin typeface="Heebo" pitchFamily="2" charset="-79"/>
                <a:ea typeface="HK Grotesk Bold"/>
                <a:cs typeface="Heebo" pitchFamily="2" charset="-79"/>
                <a:sym typeface="HK Grotesk Bold"/>
              </a:rPr>
              <a:t>1965 - 1979</a:t>
            </a:r>
          </a:p>
        </p:txBody>
      </p:sp>
      <p:sp>
        <p:nvSpPr>
          <p:cNvPr id="22" name="TextBox 19"/>
          <p:cNvSpPr txBox="1"/>
          <p:nvPr/>
        </p:nvSpPr>
        <p:spPr>
          <a:xfrm>
            <a:off x="6664346" y="4078469"/>
            <a:ext cx="2228850" cy="1504899"/>
          </a:xfrm>
          <a:prstGeom prst="rect">
            <a:avLst/>
          </a:prstGeom>
        </p:spPr>
        <p:txBody>
          <a:bodyPr wrap="square" lIns="0" tIns="0" rIns="0" bIns="0" rtlCol="0" anchor="t">
            <a:spAutoFit/>
          </a:bodyPr>
          <a:lstStyle/>
          <a:p>
            <a:pPr defTabSz="609630">
              <a:lnSpc>
                <a:spcPts val="1307"/>
              </a:lnSpc>
            </a:pPr>
            <a:r>
              <a:rPr lang="en-US" sz="1200">
                <a:solidFill>
                  <a:srgbClr val="191769"/>
                </a:solidFill>
                <a:latin typeface="Heebo" pitchFamily="2" charset="-79"/>
                <a:ea typeface="Open Sans 1"/>
                <a:cs typeface="Heebo" pitchFamily="2" charset="-79"/>
                <a:sym typeface="Open Sans 1"/>
              </a:rPr>
              <a:t>Gen Xers are considered the “middle child” of the generations – caught between two larger generations, the Millennials and the Boomers. Gen X grew up in a world of war and historcial events. They are know to have the highest level of education.</a:t>
            </a:r>
          </a:p>
        </p:txBody>
      </p:sp>
      <p:sp>
        <p:nvSpPr>
          <p:cNvPr id="23" name="TextBox 20"/>
          <p:cNvSpPr txBox="1"/>
          <p:nvPr/>
        </p:nvSpPr>
        <p:spPr>
          <a:xfrm>
            <a:off x="3675072" y="1922043"/>
            <a:ext cx="2409825" cy="729046"/>
          </a:xfrm>
          <a:prstGeom prst="rect">
            <a:avLst/>
          </a:prstGeom>
        </p:spPr>
        <p:txBody>
          <a:bodyPr wrap="square" lIns="0" tIns="0" rIns="0" bIns="0" rtlCol="0" anchor="t">
            <a:spAutoFit/>
          </a:bodyPr>
          <a:lstStyle/>
          <a:p>
            <a:pPr defTabSz="609630">
              <a:lnSpc>
                <a:spcPts val="2664"/>
              </a:lnSpc>
              <a:spcBef>
                <a:spcPct val="0"/>
              </a:spcBef>
            </a:pPr>
            <a:r>
              <a:rPr lang="en-US" sz="3200" spc="-59">
                <a:solidFill>
                  <a:srgbClr val="191769"/>
                </a:solidFill>
                <a:ea typeface="HK Grotesk Bold"/>
                <a:cs typeface="HK Grotesk Bold"/>
                <a:sym typeface="HK Grotesk Bold"/>
              </a:rPr>
              <a:t>Baby Boomers</a:t>
            </a:r>
          </a:p>
        </p:txBody>
      </p:sp>
      <p:sp>
        <p:nvSpPr>
          <p:cNvPr id="24" name="TextBox 21"/>
          <p:cNvSpPr txBox="1"/>
          <p:nvPr/>
        </p:nvSpPr>
        <p:spPr>
          <a:xfrm>
            <a:off x="6664345" y="1922043"/>
            <a:ext cx="2174290" cy="729046"/>
          </a:xfrm>
          <a:prstGeom prst="rect">
            <a:avLst/>
          </a:prstGeom>
        </p:spPr>
        <p:txBody>
          <a:bodyPr wrap="square" lIns="0" tIns="0" rIns="0" bIns="0" rtlCol="0" anchor="t">
            <a:spAutoFit/>
          </a:bodyPr>
          <a:lstStyle/>
          <a:p>
            <a:pPr defTabSz="609630">
              <a:lnSpc>
                <a:spcPts val="2664"/>
              </a:lnSpc>
              <a:spcBef>
                <a:spcPct val="0"/>
              </a:spcBef>
            </a:pPr>
            <a:r>
              <a:rPr lang="en-US" sz="3200" spc="-59">
                <a:solidFill>
                  <a:srgbClr val="191769"/>
                </a:solidFill>
                <a:ea typeface="HK Grotesk Bold"/>
                <a:cs typeface="HK Grotesk Bold"/>
                <a:sym typeface="HK Grotesk Bold"/>
              </a:rPr>
              <a:t>Generation X</a:t>
            </a:r>
          </a:p>
        </p:txBody>
      </p:sp>
      <p:sp>
        <p:nvSpPr>
          <p:cNvPr id="25" name="TextBox 22"/>
          <p:cNvSpPr txBox="1"/>
          <p:nvPr/>
        </p:nvSpPr>
        <p:spPr>
          <a:xfrm>
            <a:off x="9653619" y="2256325"/>
            <a:ext cx="2689523" cy="382797"/>
          </a:xfrm>
          <a:prstGeom prst="rect">
            <a:avLst/>
          </a:prstGeom>
        </p:spPr>
        <p:txBody>
          <a:bodyPr wrap="square" lIns="0" tIns="0" rIns="0" bIns="0" rtlCol="0" anchor="t">
            <a:spAutoFit/>
          </a:bodyPr>
          <a:lstStyle/>
          <a:p>
            <a:pPr defTabSz="609630">
              <a:lnSpc>
                <a:spcPts val="2664"/>
              </a:lnSpc>
              <a:spcBef>
                <a:spcPct val="0"/>
              </a:spcBef>
            </a:pPr>
            <a:r>
              <a:rPr lang="en-US" sz="3200" spc="-59">
                <a:solidFill>
                  <a:srgbClr val="191769"/>
                </a:solidFill>
                <a:ea typeface="HK Grotesk Bold"/>
                <a:cs typeface="HK Grotesk Bold"/>
                <a:sym typeface="HK Grotesk Bold"/>
              </a:rPr>
              <a:t>Xennials</a:t>
            </a:r>
          </a:p>
        </p:txBody>
      </p:sp>
    </p:spTree>
    <p:extLst>
      <p:ext uri="{BB962C8B-B14F-4D97-AF65-F5344CB8AC3E}">
        <p14:creationId xmlns:p14="http://schemas.microsoft.com/office/powerpoint/2010/main" val="2800640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561975" y="505803"/>
            <a:ext cx="10515600" cy="1325563"/>
          </a:xfrm>
        </p:spPr>
        <p:txBody>
          <a:bodyPr/>
          <a:lstStyle/>
          <a:p>
            <a:r>
              <a:rPr lang="en-US">
                <a:effectLst>
                  <a:outerShdw blurRad="38100" dist="38100" dir="2700000" algn="tl">
                    <a:srgbClr val="000000">
                      <a:alpha val="43137"/>
                    </a:srgbClr>
                  </a:outerShdw>
                </a:effectLst>
              </a:rPr>
              <a:t>Looking Ahead</a:t>
            </a:r>
          </a:p>
        </p:txBody>
      </p:sp>
      <p:sp>
        <p:nvSpPr>
          <p:cNvPr id="6" name="AutoShape 2"/>
          <p:cNvSpPr/>
          <p:nvPr/>
        </p:nvSpPr>
        <p:spPr>
          <a:xfrm>
            <a:off x="685800" y="3000020"/>
            <a:ext cx="10820400" cy="29023"/>
          </a:xfrm>
          <a:prstGeom prst="rect">
            <a:avLst/>
          </a:prstGeom>
          <a:solidFill>
            <a:srgbClr val="29285D">
              <a:alpha val="19608"/>
            </a:srgbClr>
          </a:solidFill>
        </p:spPr>
        <p:txBody>
          <a:bodyPr/>
          <a:lstStyle/>
          <a:p>
            <a:pPr defTabSz="609630"/>
            <a:endParaRPr lang="en-US" sz="1200">
              <a:solidFill>
                <a:prstClr val="black"/>
              </a:solidFill>
              <a:latin typeface="Calibri"/>
            </a:endParaRPr>
          </a:p>
        </p:txBody>
      </p:sp>
      <p:sp>
        <p:nvSpPr>
          <p:cNvPr id="7" name="TextBox 4"/>
          <p:cNvSpPr txBox="1"/>
          <p:nvPr/>
        </p:nvSpPr>
        <p:spPr>
          <a:xfrm>
            <a:off x="685799" y="1922043"/>
            <a:ext cx="2409825" cy="729046"/>
          </a:xfrm>
          <a:prstGeom prst="rect">
            <a:avLst/>
          </a:prstGeom>
        </p:spPr>
        <p:txBody>
          <a:bodyPr wrap="square" lIns="0" tIns="0" rIns="0" bIns="0" rtlCol="0" anchor="t">
            <a:spAutoFit/>
          </a:bodyPr>
          <a:lstStyle/>
          <a:p>
            <a:pPr defTabSz="609630">
              <a:lnSpc>
                <a:spcPts val="2664"/>
              </a:lnSpc>
              <a:spcBef>
                <a:spcPct val="0"/>
              </a:spcBef>
            </a:pPr>
            <a:r>
              <a:rPr lang="en-US" sz="3200" spc="-59">
                <a:solidFill>
                  <a:srgbClr val="191769"/>
                </a:solidFill>
                <a:ea typeface="HK Grotesk Bold"/>
                <a:cs typeface="HK Grotesk Bold"/>
                <a:sym typeface="HK Grotesk Bold"/>
              </a:rPr>
              <a:t>Millennials (Gen Y)</a:t>
            </a:r>
          </a:p>
        </p:txBody>
      </p:sp>
      <p:sp>
        <p:nvSpPr>
          <p:cNvPr id="8" name="AutoShape 5"/>
          <p:cNvSpPr/>
          <p:nvPr/>
        </p:nvSpPr>
        <p:spPr>
          <a:xfrm>
            <a:off x="685801" y="2932706"/>
            <a:ext cx="147723" cy="147347"/>
          </a:xfrm>
          <a:prstGeom prst="rect">
            <a:avLst/>
          </a:prstGeom>
          <a:solidFill>
            <a:srgbClr val="FFC924"/>
          </a:solidFill>
        </p:spPr>
        <p:txBody>
          <a:bodyPr/>
          <a:lstStyle/>
          <a:p>
            <a:pPr defTabSz="609630"/>
            <a:endParaRPr lang="en-US" sz="1200">
              <a:solidFill>
                <a:prstClr val="black"/>
              </a:solidFill>
              <a:latin typeface="Calibri"/>
            </a:endParaRPr>
          </a:p>
        </p:txBody>
      </p:sp>
      <p:sp>
        <p:nvSpPr>
          <p:cNvPr id="9" name="TextBox 6"/>
          <p:cNvSpPr txBox="1"/>
          <p:nvPr/>
        </p:nvSpPr>
        <p:spPr>
          <a:xfrm>
            <a:off x="685800" y="3567318"/>
            <a:ext cx="1852582" cy="323165"/>
          </a:xfrm>
          <a:prstGeom prst="rect">
            <a:avLst/>
          </a:prstGeom>
        </p:spPr>
        <p:txBody>
          <a:bodyPr lIns="0" tIns="0" rIns="0" bIns="0" rtlCol="0" anchor="t">
            <a:spAutoFit/>
          </a:bodyPr>
          <a:lstStyle/>
          <a:p>
            <a:pPr defTabSz="609630">
              <a:lnSpc>
                <a:spcPts val="2389"/>
              </a:lnSpc>
            </a:pPr>
            <a:r>
              <a:rPr lang="en-US" sz="2400" spc="-47">
                <a:solidFill>
                  <a:srgbClr val="191769"/>
                </a:solidFill>
                <a:latin typeface="Heebo" pitchFamily="2" charset="-79"/>
                <a:ea typeface="HK Grotesk Bold"/>
                <a:cs typeface="Heebo" pitchFamily="2" charset="-79"/>
                <a:sym typeface="HK Grotesk Bold"/>
              </a:rPr>
              <a:t>1980 - 1995</a:t>
            </a:r>
          </a:p>
        </p:txBody>
      </p:sp>
      <p:sp>
        <p:nvSpPr>
          <p:cNvPr id="10" name="TextBox 7"/>
          <p:cNvSpPr txBox="1"/>
          <p:nvPr/>
        </p:nvSpPr>
        <p:spPr>
          <a:xfrm>
            <a:off x="685800" y="4073707"/>
            <a:ext cx="2305050" cy="1671611"/>
          </a:xfrm>
          <a:prstGeom prst="rect">
            <a:avLst/>
          </a:prstGeom>
        </p:spPr>
        <p:txBody>
          <a:bodyPr wrap="square" lIns="0" tIns="0" rIns="0" bIns="0" rtlCol="0" anchor="t">
            <a:spAutoFit/>
          </a:bodyPr>
          <a:lstStyle/>
          <a:p>
            <a:pPr defTabSz="609630">
              <a:lnSpc>
                <a:spcPts val="1307"/>
              </a:lnSpc>
            </a:pPr>
            <a:r>
              <a:rPr lang="en-US" sz="1200">
                <a:solidFill>
                  <a:srgbClr val="191769"/>
                </a:solidFill>
                <a:latin typeface="Heebo" pitchFamily="2" charset="-79"/>
                <a:ea typeface="Open Sans 1"/>
                <a:cs typeface="Heebo" pitchFamily="2" charset="-79"/>
                <a:sym typeface="Open Sans 1"/>
              </a:rPr>
              <a:t>The Millennial generation is the largest and continues to grow as young immigrants expand its ranks. Marked by elevated usage of and familiarity with the Internet, mobile devices, and social media, Gen Y are considered digital natives. Sometimes called Generation Me and the Peter Pan generation.</a:t>
            </a:r>
          </a:p>
        </p:txBody>
      </p:sp>
      <p:sp>
        <p:nvSpPr>
          <p:cNvPr id="12" name="AutoShape 9"/>
          <p:cNvSpPr/>
          <p:nvPr/>
        </p:nvSpPr>
        <p:spPr>
          <a:xfrm>
            <a:off x="9653618" y="2932706"/>
            <a:ext cx="147723" cy="147347"/>
          </a:xfrm>
          <a:prstGeom prst="rect">
            <a:avLst/>
          </a:prstGeom>
          <a:solidFill>
            <a:srgbClr val="469BD8"/>
          </a:solidFill>
        </p:spPr>
        <p:txBody>
          <a:bodyPr/>
          <a:lstStyle/>
          <a:p>
            <a:pPr defTabSz="609630"/>
            <a:endParaRPr lang="en-US" sz="1200">
              <a:solidFill>
                <a:prstClr val="black"/>
              </a:solidFill>
              <a:latin typeface="Calibri"/>
            </a:endParaRPr>
          </a:p>
        </p:txBody>
      </p:sp>
      <p:sp>
        <p:nvSpPr>
          <p:cNvPr id="13" name="TextBox 10"/>
          <p:cNvSpPr txBox="1"/>
          <p:nvPr/>
        </p:nvSpPr>
        <p:spPr>
          <a:xfrm>
            <a:off x="9653618" y="3570494"/>
            <a:ext cx="1852582" cy="323165"/>
          </a:xfrm>
          <a:prstGeom prst="rect">
            <a:avLst/>
          </a:prstGeom>
        </p:spPr>
        <p:txBody>
          <a:bodyPr lIns="0" tIns="0" rIns="0" bIns="0" rtlCol="0" anchor="t">
            <a:spAutoFit/>
          </a:bodyPr>
          <a:lstStyle/>
          <a:p>
            <a:pPr defTabSz="609630">
              <a:lnSpc>
                <a:spcPts val="2389"/>
              </a:lnSpc>
            </a:pPr>
            <a:r>
              <a:rPr lang="en-US" sz="2400" spc="-47">
                <a:solidFill>
                  <a:srgbClr val="191769"/>
                </a:solidFill>
                <a:latin typeface="Heebo" pitchFamily="2" charset="-79"/>
                <a:ea typeface="HK Grotesk Bold"/>
                <a:cs typeface="Heebo" pitchFamily="2" charset="-79"/>
                <a:sym typeface="HK Grotesk Bold"/>
              </a:rPr>
              <a:t>2025 - 2039</a:t>
            </a:r>
          </a:p>
        </p:txBody>
      </p:sp>
      <p:sp>
        <p:nvSpPr>
          <p:cNvPr id="14" name="TextBox 11"/>
          <p:cNvSpPr txBox="1"/>
          <p:nvPr/>
        </p:nvSpPr>
        <p:spPr>
          <a:xfrm>
            <a:off x="9653618" y="4078470"/>
            <a:ext cx="1852582" cy="1504899"/>
          </a:xfrm>
          <a:prstGeom prst="rect">
            <a:avLst/>
          </a:prstGeom>
        </p:spPr>
        <p:txBody>
          <a:bodyPr wrap="square" lIns="0" tIns="0" rIns="0" bIns="0" rtlCol="0" anchor="t">
            <a:spAutoFit/>
          </a:bodyPr>
          <a:lstStyle/>
          <a:p>
            <a:pPr defTabSz="609630">
              <a:lnSpc>
                <a:spcPts val="1307"/>
              </a:lnSpc>
            </a:pPr>
            <a:r>
              <a:rPr lang="en-US" sz="1200">
                <a:solidFill>
                  <a:srgbClr val="191769"/>
                </a:solidFill>
                <a:latin typeface="Heebo" pitchFamily="2" charset="-79"/>
                <a:ea typeface="Open Sans 1"/>
                <a:cs typeface="Heebo" pitchFamily="2" charset="-79"/>
                <a:sym typeface="Open Sans 1"/>
              </a:rPr>
              <a:t>Gen Beta will be the children of Millennials and the younger siblings of Gen Alphas. They may be even more interconnected and technologically adept, especially with virtual reality and artificial intelligence (AI).  </a:t>
            </a:r>
          </a:p>
        </p:txBody>
      </p:sp>
      <p:sp>
        <p:nvSpPr>
          <p:cNvPr id="16" name="AutoShape 13"/>
          <p:cNvSpPr/>
          <p:nvPr/>
        </p:nvSpPr>
        <p:spPr>
          <a:xfrm>
            <a:off x="3675073" y="2932706"/>
            <a:ext cx="147723" cy="147347"/>
          </a:xfrm>
          <a:prstGeom prst="rect">
            <a:avLst/>
          </a:prstGeom>
          <a:solidFill>
            <a:srgbClr val="DF682D"/>
          </a:solidFill>
        </p:spPr>
        <p:txBody>
          <a:bodyPr/>
          <a:lstStyle/>
          <a:p>
            <a:pPr defTabSz="609630"/>
            <a:endParaRPr lang="en-US" sz="1200">
              <a:solidFill>
                <a:prstClr val="black"/>
              </a:solidFill>
              <a:latin typeface="Calibri"/>
            </a:endParaRPr>
          </a:p>
        </p:txBody>
      </p:sp>
      <p:sp>
        <p:nvSpPr>
          <p:cNvPr id="17" name="TextBox 14"/>
          <p:cNvSpPr txBox="1"/>
          <p:nvPr/>
        </p:nvSpPr>
        <p:spPr>
          <a:xfrm>
            <a:off x="3675073" y="3570494"/>
            <a:ext cx="1852582" cy="323165"/>
          </a:xfrm>
          <a:prstGeom prst="rect">
            <a:avLst/>
          </a:prstGeom>
        </p:spPr>
        <p:txBody>
          <a:bodyPr lIns="0" tIns="0" rIns="0" bIns="0" rtlCol="0" anchor="t">
            <a:spAutoFit/>
          </a:bodyPr>
          <a:lstStyle/>
          <a:p>
            <a:pPr defTabSz="609630">
              <a:lnSpc>
                <a:spcPts val="2389"/>
              </a:lnSpc>
            </a:pPr>
            <a:r>
              <a:rPr lang="en-US" sz="2400" spc="-47">
                <a:solidFill>
                  <a:srgbClr val="191769"/>
                </a:solidFill>
                <a:latin typeface="Heebo" pitchFamily="2" charset="-79"/>
                <a:ea typeface="HK Grotesk Bold"/>
                <a:cs typeface="Heebo" pitchFamily="2" charset="-79"/>
                <a:sym typeface="HK Grotesk Bold"/>
              </a:rPr>
              <a:t>1996 - 2010</a:t>
            </a:r>
          </a:p>
        </p:txBody>
      </p:sp>
      <p:sp>
        <p:nvSpPr>
          <p:cNvPr id="18" name="TextBox 15"/>
          <p:cNvSpPr txBox="1"/>
          <p:nvPr/>
        </p:nvSpPr>
        <p:spPr>
          <a:xfrm>
            <a:off x="3675073" y="4078470"/>
            <a:ext cx="2506652" cy="1671611"/>
          </a:xfrm>
          <a:prstGeom prst="rect">
            <a:avLst/>
          </a:prstGeom>
        </p:spPr>
        <p:txBody>
          <a:bodyPr wrap="square" lIns="0" tIns="0" rIns="0" bIns="0" rtlCol="0" anchor="t">
            <a:spAutoFit/>
          </a:bodyPr>
          <a:lstStyle/>
          <a:p>
            <a:pPr defTabSz="609630">
              <a:lnSpc>
                <a:spcPts val="1307"/>
              </a:lnSpc>
            </a:pPr>
            <a:r>
              <a:rPr lang="en-US" sz="1200">
                <a:solidFill>
                  <a:srgbClr val="191769"/>
                </a:solidFill>
                <a:latin typeface="Heebo" pitchFamily="2" charset="-79"/>
                <a:ea typeface="Open Sans 1"/>
                <a:cs typeface="Heebo" pitchFamily="2" charset="-79"/>
                <a:sym typeface="Open Sans 1"/>
              </a:rPr>
              <a:t>Gen Z kids will grow up with a highly sophisticated media and </a:t>
            </a:r>
            <a:r>
              <a:rPr lang="en-US" sz="1200" err="1">
                <a:solidFill>
                  <a:srgbClr val="191769"/>
                </a:solidFill>
                <a:latin typeface="Heebo" pitchFamily="2" charset="-79"/>
                <a:ea typeface="Open Sans 1"/>
                <a:cs typeface="Heebo" pitchFamily="2" charset="-79"/>
                <a:sym typeface="Open Sans 1"/>
              </a:rPr>
              <a:t>computerenvironment</a:t>
            </a:r>
            <a:r>
              <a:rPr lang="en-US" sz="1200">
                <a:solidFill>
                  <a:srgbClr val="191769"/>
                </a:solidFill>
                <a:latin typeface="Heebo" pitchFamily="2" charset="-79"/>
                <a:ea typeface="Open Sans 1"/>
                <a:cs typeface="Heebo" pitchFamily="2" charset="-79"/>
                <a:sym typeface="Open Sans 1"/>
              </a:rPr>
              <a:t> and will be more Internet savvy and expert than their Gen </a:t>
            </a:r>
            <a:r>
              <a:rPr lang="en-US" sz="1200" err="1">
                <a:solidFill>
                  <a:srgbClr val="191769"/>
                </a:solidFill>
                <a:latin typeface="Heebo" pitchFamily="2" charset="-79"/>
                <a:ea typeface="Open Sans 1"/>
                <a:cs typeface="Heebo" pitchFamily="2" charset="-79"/>
                <a:sym typeface="Open Sans 1"/>
              </a:rPr>
              <a:t>Yforerunners</a:t>
            </a:r>
            <a:r>
              <a:rPr lang="en-US" sz="1200">
                <a:solidFill>
                  <a:srgbClr val="191769"/>
                </a:solidFill>
                <a:latin typeface="Heebo" pitchFamily="2" charset="-79"/>
                <a:ea typeface="Open Sans 1"/>
                <a:cs typeface="Heebo" pitchFamily="2" charset="-79"/>
                <a:sym typeface="Open Sans 1"/>
              </a:rPr>
              <a:t>. They are racially and ethnically diverse, progressive and pro-government. They are also digital natives who have little or no memory of the world as it existed before smartphones.</a:t>
            </a:r>
          </a:p>
        </p:txBody>
      </p:sp>
      <p:sp>
        <p:nvSpPr>
          <p:cNvPr id="20" name="AutoShape 17"/>
          <p:cNvSpPr/>
          <p:nvPr/>
        </p:nvSpPr>
        <p:spPr>
          <a:xfrm>
            <a:off x="6664346" y="2932706"/>
            <a:ext cx="147723" cy="147347"/>
          </a:xfrm>
          <a:prstGeom prst="rect">
            <a:avLst/>
          </a:prstGeom>
          <a:solidFill>
            <a:srgbClr val="62A25D"/>
          </a:solidFill>
        </p:spPr>
        <p:txBody>
          <a:bodyPr/>
          <a:lstStyle/>
          <a:p>
            <a:pPr defTabSz="609630"/>
            <a:endParaRPr lang="en-US" sz="1200">
              <a:solidFill>
                <a:prstClr val="black"/>
              </a:solidFill>
              <a:latin typeface="Calibri"/>
            </a:endParaRPr>
          </a:p>
        </p:txBody>
      </p:sp>
      <p:sp>
        <p:nvSpPr>
          <p:cNvPr id="21" name="TextBox 18"/>
          <p:cNvSpPr txBox="1"/>
          <p:nvPr/>
        </p:nvSpPr>
        <p:spPr>
          <a:xfrm>
            <a:off x="6664345" y="3570493"/>
            <a:ext cx="2228849" cy="323165"/>
          </a:xfrm>
          <a:prstGeom prst="rect">
            <a:avLst/>
          </a:prstGeom>
        </p:spPr>
        <p:txBody>
          <a:bodyPr wrap="square" lIns="0" tIns="0" rIns="0" bIns="0" rtlCol="0" anchor="t">
            <a:spAutoFit/>
          </a:bodyPr>
          <a:lstStyle/>
          <a:p>
            <a:pPr defTabSz="609630">
              <a:lnSpc>
                <a:spcPts val="2389"/>
              </a:lnSpc>
            </a:pPr>
            <a:r>
              <a:rPr lang="en-US" sz="2400" spc="-47">
                <a:solidFill>
                  <a:srgbClr val="191769"/>
                </a:solidFill>
                <a:latin typeface="Heebo" pitchFamily="2" charset="-79"/>
                <a:ea typeface="HK Grotesk Bold"/>
                <a:cs typeface="Heebo" pitchFamily="2" charset="-79"/>
                <a:sym typeface="HK Grotesk Bold"/>
              </a:rPr>
              <a:t>2011 - mid 2024</a:t>
            </a:r>
          </a:p>
        </p:txBody>
      </p:sp>
      <p:sp>
        <p:nvSpPr>
          <p:cNvPr id="22" name="TextBox 19"/>
          <p:cNvSpPr txBox="1"/>
          <p:nvPr/>
        </p:nvSpPr>
        <p:spPr>
          <a:xfrm>
            <a:off x="6664346" y="4078469"/>
            <a:ext cx="2228850" cy="1004762"/>
          </a:xfrm>
          <a:prstGeom prst="rect">
            <a:avLst/>
          </a:prstGeom>
        </p:spPr>
        <p:txBody>
          <a:bodyPr wrap="square" lIns="0" tIns="0" rIns="0" bIns="0" rtlCol="0" anchor="t">
            <a:spAutoFit/>
          </a:bodyPr>
          <a:lstStyle/>
          <a:p>
            <a:pPr defTabSz="609630">
              <a:lnSpc>
                <a:spcPts val="1307"/>
              </a:lnSpc>
            </a:pPr>
            <a:r>
              <a:rPr lang="en-US" sz="1200">
                <a:solidFill>
                  <a:srgbClr val="191769"/>
                </a:solidFill>
                <a:latin typeface="Heebo" pitchFamily="2" charset="-79"/>
                <a:ea typeface="Open Sans 1"/>
                <a:cs typeface="Heebo" pitchFamily="2" charset="-79"/>
                <a:sym typeface="Open Sans 1"/>
              </a:rPr>
              <a:t>The tech-savvy, highly-educated kids of millennials. This first generation to be born entirely in the 21st century will be the most tech-infused demographic to date.</a:t>
            </a:r>
          </a:p>
        </p:txBody>
      </p:sp>
      <p:sp>
        <p:nvSpPr>
          <p:cNvPr id="23" name="TextBox 20"/>
          <p:cNvSpPr txBox="1"/>
          <p:nvPr/>
        </p:nvSpPr>
        <p:spPr>
          <a:xfrm>
            <a:off x="3675072" y="1922043"/>
            <a:ext cx="2409825" cy="729046"/>
          </a:xfrm>
          <a:prstGeom prst="rect">
            <a:avLst/>
          </a:prstGeom>
        </p:spPr>
        <p:txBody>
          <a:bodyPr wrap="square" lIns="0" tIns="0" rIns="0" bIns="0" rtlCol="0" anchor="t">
            <a:spAutoFit/>
          </a:bodyPr>
          <a:lstStyle/>
          <a:p>
            <a:pPr defTabSz="609630">
              <a:lnSpc>
                <a:spcPts val="2664"/>
              </a:lnSpc>
              <a:spcBef>
                <a:spcPct val="0"/>
              </a:spcBef>
            </a:pPr>
            <a:r>
              <a:rPr lang="en-US" sz="3200" spc="-59">
                <a:solidFill>
                  <a:srgbClr val="191769"/>
                </a:solidFill>
                <a:ea typeface="HK Grotesk Bold"/>
                <a:cs typeface="HK Grotesk Bold"/>
                <a:sym typeface="HK Grotesk Bold"/>
              </a:rPr>
              <a:t>Generation </a:t>
            </a:r>
          </a:p>
          <a:p>
            <a:pPr defTabSz="609630">
              <a:lnSpc>
                <a:spcPts val="2664"/>
              </a:lnSpc>
              <a:spcBef>
                <a:spcPct val="0"/>
              </a:spcBef>
            </a:pPr>
            <a:r>
              <a:rPr lang="en-US" sz="3200" spc="-59">
                <a:solidFill>
                  <a:srgbClr val="191769"/>
                </a:solidFill>
                <a:ea typeface="HK Grotesk Bold"/>
                <a:cs typeface="HK Grotesk Bold"/>
                <a:sym typeface="HK Grotesk Bold"/>
              </a:rPr>
              <a:t>Z</a:t>
            </a:r>
          </a:p>
        </p:txBody>
      </p:sp>
      <p:sp>
        <p:nvSpPr>
          <p:cNvPr id="24" name="TextBox 21"/>
          <p:cNvSpPr txBox="1"/>
          <p:nvPr/>
        </p:nvSpPr>
        <p:spPr>
          <a:xfrm>
            <a:off x="6664345" y="1922043"/>
            <a:ext cx="2174290" cy="729046"/>
          </a:xfrm>
          <a:prstGeom prst="rect">
            <a:avLst/>
          </a:prstGeom>
        </p:spPr>
        <p:txBody>
          <a:bodyPr wrap="square" lIns="0" tIns="0" rIns="0" bIns="0" rtlCol="0" anchor="t">
            <a:spAutoFit/>
          </a:bodyPr>
          <a:lstStyle/>
          <a:p>
            <a:pPr defTabSz="609630">
              <a:lnSpc>
                <a:spcPts val="2664"/>
              </a:lnSpc>
              <a:spcBef>
                <a:spcPct val="0"/>
              </a:spcBef>
            </a:pPr>
            <a:r>
              <a:rPr lang="en-US" sz="3200" spc="-59">
                <a:solidFill>
                  <a:srgbClr val="191769"/>
                </a:solidFill>
                <a:ea typeface="HK Grotesk Bold"/>
                <a:cs typeface="HK Grotesk Bold"/>
                <a:sym typeface="HK Grotesk Bold"/>
              </a:rPr>
              <a:t>Generation Alpha</a:t>
            </a:r>
          </a:p>
        </p:txBody>
      </p:sp>
      <p:sp>
        <p:nvSpPr>
          <p:cNvPr id="25" name="TextBox 22"/>
          <p:cNvSpPr txBox="1"/>
          <p:nvPr/>
        </p:nvSpPr>
        <p:spPr>
          <a:xfrm>
            <a:off x="9653618" y="1922043"/>
            <a:ext cx="2689523" cy="729046"/>
          </a:xfrm>
          <a:prstGeom prst="rect">
            <a:avLst/>
          </a:prstGeom>
        </p:spPr>
        <p:txBody>
          <a:bodyPr wrap="square" lIns="0" tIns="0" rIns="0" bIns="0" rtlCol="0" anchor="t">
            <a:spAutoFit/>
          </a:bodyPr>
          <a:lstStyle/>
          <a:p>
            <a:pPr defTabSz="609630">
              <a:lnSpc>
                <a:spcPts val="2664"/>
              </a:lnSpc>
              <a:spcBef>
                <a:spcPct val="0"/>
              </a:spcBef>
            </a:pPr>
            <a:r>
              <a:rPr lang="en-US" sz="3200" spc="-59">
                <a:solidFill>
                  <a:srgbClr val="191769"/>
                </a:solidFill>
                <a:ea typeface="HK Grotesk Bold"/>
                <a:cs typeface="HK Grotesk Bold"/>
                <a:sym typeface="HK Grotesk Bold"/>
              </a:rPr>
              <a:t>Generation Beta</a:t>
            </a:r>
          </a:p>
        </p:txBody>
      </p:sp>
    </p:spTree>
    <p:extLst>
      <p:ext uri="{BB962C8B-B14F-4D97-AF65-F5344CB8AC3E}">
        <p14:creationId xmlns:p14="http://schemas.microsoft.com/office/powerpoint/2010/main" val="2704154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17959" y="0"/>
            <a:ext cx="2558979" cy="3631136"/>
          </a:xfrm>
          <a:prstGeom prst="rect">
            <a:avLst/>
          </a:prstGeom>
          <a:solidFill>
            <a:srgbClr val="FFC924"/>
          </a:solidFill>
        </p:spPr>
        <p:txBody>
          <a:bodyPr/>
          <a:lstStyle/>
          <a:p>
            <a:pPr defTabSz="609630"/>
            <a:endParaRPr lang="en-US" sz="1200">
              <a:solidFill>
                <a:prstClr val="black"/>
              </a:solidFill>
              <a:latin typeface="Calibri"/>
            </a:endParaRPr>
          </a:p>
        </p:txBody>
      </p:sp>
      <p:sp>
        <p:nvSpPr>
          <p:cNvPr id="3" name="TextBox 3"/>
          <p:cNvSpPr txBox="1"/>
          <p:nvPr/>
        </p:nvSpPr>
        <p:spPr>
          <a:xfrm>
            <a:off x="8344205" y="755493"/>
            <a:ext cx="4623645" cy="1225335"/>
          </a:xfrm>
          <a:prstGeom prst="rect">
            <a:avLst/>
          </a:prstGeom>
        </p:spPr>
        <p:txBody>
          <a:bodyPr lIns="0" tIns="0" rIns="0" bIns="0" rtlCol="0" anchor="t">
            <a:spAutoFit/>
          </a:bodyPr>
          <a:lstStyle/>
          <a:p>
            <a:pPr defTabSz="609630">
              <a:lnSpc>
                <a:spcPts val="4655"/>
              </a:lnSpc>
            </a:pPr>
            <a:r>
              <a:rPr lang="en-US" sz="4434" b="1" spc="-111">
                <a:solidFill>
                  <a:srgbClr val="191769"/>
                </a:solidFill>
                <a:latin typeface="Heebo ExtraBold" pitchFamily="2" charset="-79"/>
                <a:ea typeface="League Spartan"/>
                <a:cs typeface="Heebo ExtraBold" pitchFamily="2" charset="-79"/>
                <a:sym typeface="League Spartan"/>
              </a:rPr>
              <a:t>Demographic Shifts</a:t>
            </a:r>
          </a:p>
        </p:txBody>
      </p:sp>
      <p:sp>
        <p:nvSpPr>
          <p:cNvPr id="4" name="AutoShape 4"/>
          <p:cNvSpPr/>
          <p:nvPr/>
        </p:nvSpPr>
        <p:spPr>
          <a:xfrm>
            <a:off x="2558980" y="3429000"/>
            <a:ext cx="2558979" cy="3429000"/>
          </a:xfrm>
          <a:prstGeom prst="rect">
            <a:avLst/>
          </a:prstGeom>
          <a:solidFill>
            <a:srgbClr val="62A25D"/>
          </a:solidFill>
        </p:spPr>
        <p:txBody>
          <a:bodyPr/>
          <a:lstStyle/>
          <a:p>
            <a:pPr defTabSz="609630"/>
            <a:endParaRPr lang="en-US" sz="1200">
              <a:solidFill>
                <a:prstClr val="black"/>
              </a:solidFill>
              <a:latin typeface="Calibri"/>
            </a:endParaRPr>
          </a:p>
        </p:txBody>
      </p:sp>
      <p:sp>
        <p:nvSpPr>
          <p:cNvPr id="5" name="AutoShape 5"/>
          <p:cNvSpPr/>
          <p:nvPr/>
        </p:nvSpPr>
        <p:spPr>
          <a:xfrm>
            <a:off x="1" y="0"/>
            <a:ext cx="2558979" cy="3429000"/>
          </a:xfrm>
          <a:prstGeom prst="rect">
            <a:avLst/>
          </a:prstGeom>
          <a:solidFill>
            <a:srgbClr val="DF682D"/>
          </a:solidFill>
        </p:spPr>
        <p:txBody>
          <a:bodyPr/>
          <a:lstStyle/>
          <a:p>
            <a:pPr defTabSz="609630"/>
            <a:endParaRPr lang="en-US" sz="1200">
              <a:solidFill>
                <a:prstClr val="black"/>
              </a:solidFill>
              <a:latin typeface="Calibri"/>
            </a:endParaRPr>
          </a:p>
        </p:txBody>
      </p:sp>
      <p:sp>
        <p:nvSpPr>
          <p:cNvPr id="6" name="Freeform 6"/>
          <p:cNvSpPr/>
          <p:nvPr/>
        </p:nvSpPr>
        <p:spPr>
          <a:xfrm>
            <a:off x="2558980" y="0"/>
            <a:ext cx="2558979" cy="3429000"/>
          </a:xfrm>
          <a:custGeom>
            <a:avLst/>
            <a:gdLst/>
            <a:ahLst/>
            <a:cxnLst/>
            <a:rect l="l" t="t" r="r" b="b"/>
            <a:pathLst>
              <a:path w="3838469" h="5143500">
                <a:moveTo>
                  <a:pt x="0" y="0"/>
                </a:moveTo>
                <a:lnTo>
                  <a:pt x="3838469" y="0"/>
                </a:lnTo>
                <a:lnTo>
                  <a:pt x="3838469" y="5143500"/>
                </a:lnTo>
                <a:lnTo>
                  <a:pt x="0" y="5143500"/>
                </a:lnTo>
                <a:lnTo>
                  <a:pt x="0" y="0"/>
                </a:lnTo>
                <a:close/>
              </a:path>
            </a:pathLst>
          </a:custGeom>
          <a:blipFill>
            <a:blip r:embed="rId2"/>
            <a:stretch>
              <a:fillRect t="-10390" b="-1551"/>
            </a:stretch>
          </a:blipFill>
        </p:spPr>
        <p:txBody>
          <a:bodyPr/>
          <a:lstStyle/>
          <a:p>
            <a:pPr defTabSz="609630"/>
            <a:endParaRPr lang="en-US" sz="1200">
              <a:solidFill>
                <a:prstClr val="black"/>
              </a:solidFill>
              <a:latin typeface="Calibri"/>
            </a:endParaRPr>
          </a:p>
        </p:txBody>
      </p:sp>
      <p:sp>
        <p:nvSpPr>
          <p:cNvPr id="7" name="Freeform 7"/>
          <p:cNvSpPr/>
          <p:nvPr/>
        </p:nvSpPr>
        <p:spPr>
          <a:xfrm>
            <a:off x="5117959" y="3429000"/>
            <a:ext cx="2558979" cy="3429000"/>
          </a:xfrm>
          <a:custGeom>
            <a:avLst/>
            <a:gdLst/>
            <a:ahLst/>
            <a:cxnLst/>
            <a:rect l="l" t="t" r="r" b="b"/>
            <a:pathLst>
              <a:path w="3838469" h="5143500">
                <a:moveTo>
                  <a:pt x="0" y="0"/>
                </a:moveTo>
                <a:lnTo>
                  <a:pt x="3838469" y="0"/>
                </a:lnTo>
                <a:lnTo>
                  <a:pt x="3838469" y="5143500"/>
                </a:lnTo>
                <a:lnTo>
                  <a:pt x="0" y="5143500"/>
                </a:lnTo>
                <a:lnTo>
                  <a:pt x="0" y="0"/>
                </a:lnTo>
                <a:close/>
              </a:path>
            </a:pathLst>
          </a:custGeom>
          <a:blipFill>
            <a:blip r:embed="rId3"/>
            <a:stretch>
              <a:fillRect t="-10590" b="-1210"/>
            </a:stretch>
          </a:blipFill>
        </p:spPr>
        <p:txBody>
          <a:bodyPr/>
          <a:lstStyle/>
          <a:p>
            <a:pPr defTabSz="609630"/>
            <a:endParaRPr lang="en-US" sz="1200">
              <a:solidFill>
                <a:prstClr val="black"/>
              </a:solidFill>
              <a:latin typeface="Calibri"/>
            </a:endParaRPr>
          </a:p>
        </p:txBody>
      </p:sp>
      <p:sp>
        <p:nvSpPr>
          <p:cNvPr id="8" name="Freeform 8"/>
          <p:cNvSpPr/>
          <p:nvPr/>
        </p:nvSpPr>
        <p:spPr>
          <a:xfrm>
            <a:off x="1" y="3429000"/>
            <a:ext cx="2558979" cy="3429000"/>
          </a:xfrm>
          <a:custGeom>
            <a:avLst/>
            <a:gdLst/>
            <a:ahLst/>
            <a:cxnLst/>
            <a:rect l="l" t="t" r="r" b="b"/>
            <a:pathLst>
              <a:path w="3838469" h="5143500">
                <a:moveTo>
                  <a:pt x="0" y="0"/>
                </a:moveTo>
                <a:lnTo>
                  <a:pt x="3838469" y="0"/>
                </a:lnTo>
                <a:lnTo>
                  <a:pt x="3838469" y="5143500"/>
                </a:lnTo>
                <a:lnTo>
                  <a:pt x="0" y="5143500"/>
                </a:lnTo>
                <a:lnTo>
                  <a:pt x="0" y="0"/>
                </a:lnTo>
                <a:close/>
              </a:path>
            </a:pathLst>
          </a:custGeom>
          <a:blipFill>
            <a:blip r:embed="rId4"/>
            <a:stretch>
              <a:fillRect t="-11731"/>
            </a:stretch>
          </a:blipFill>
        </p:spPr>
        <p:txBody>
          <a:bodyPr/>
          <a:lstStyle/>
          <a:p>
            <a:pPr defTabSz="609630"/>
            <a:endParaRPr lang="en-US" sz="1200">
              <a:solidFill>
                <a:prstClr val="black"/>
              </a:solidFill>
              <a:latin typeface="Calibri"/>
            </a:endParaRPr>
          </a:p>
        </p:txBody>
      </p:sp>
      <p:sp>
        <p:nvSpPr>
          <p:cNvPr id="9" name="TextBox 9"/>
          <p:cNvSpPr txBox="1"/>
          <p:nvPr/>
        </p:nvSpPr>
        <p:spPr>
          <a:xfrm>
            <a:off x="338161" y="477381"/>
            <a:ext cx="1901044" cy="2342949"/>
          </a:xfrm>
          <a:prstGeom prst="rect">
            <a:avLst/>
          </a:prstGeom>
        </p:spPr>
        <p:txBody>
          <a:bodyPr wrap="square" lIns="0" tIns="0" rIns="0" bIns="0" rtlCol="0" anchor="t">
            <a:spAutoFit/>
          </a:bodyPr>
          <a:lstStyle/>
          <a:p>
            <a:pPr defTabSz="609630">
              <a:lnSpc>
                <a:spcPts val="2613"/>
              </a:lnSpc>
            </a:pPr>
            <a:r>
              <a:rPr lang="en-US" sz="2400">
                <a:solidFill>
                  <a:srgbClr val="FFFFFF"/>
                </a:solidFill>
                <a:latin typeface="Heebo" pitchFamily="2" charset="-79"/>
                <a:ea typeface="Open Sans 1"/>
                <a:cs typeface="Heebo" pitchFamily="2" charset="-79"/>
                <a:sym typeface="Open Sans 1"/>
              </a:rPr>
              <a:t>By 2025 Millennials will account for 75 percent of the American workforce.</a:t>
            </a:r>
          </a:p>
        </p:txBody>
      </p:sp>
      <p:sp>
        <p:nvSpPr>
          <p:cNvPr id="10" name="TextBox 10"/>
          <p:cNvSpPr txBox="1"/>
          <p:nvPr/>
        </p:nvSpPr>
        <p:spPr>
          <a:xfrm>
            <a:off x="2960230" y="3805313"/>
            <a:ext cx="1756478" cy="2676374"/>
          </a:xfrm>
          <a:prstGeom prst="rect">
            <a:avLst/>
          </a:prstGeom>
        </p:spPr>
        <p:txBody>
          <a:bodyPr wrap="square" lIns="0" tIns="0" rIns="0" bIns="0" rtlCol="0" anchor="t">
            <a:spAutoFit/>
          </a:bodyPr>
          <a:lstStyle/>
          <a:p>
            <a:pPr defTabSz="609630">
              <a:lnSpc>
                <a:spcPts val="2613"/>
              </a:lnSpc>
            </a:pPr>
            <a:r>
              <a:rPr lang="en-US" sz="2400">
                <a:solidFill>
                  <a:srgbClr val="FFFFFF"/>
                </a:solidFill>
                <a:latin typeface="Heebo" pitchFamily="2" charset="-79"/>
                <a:ea typeface="Open Sans 1"/>
                <a:cs typeface="Heebo" pitchFamily="2" charset="-79"/>
                <a:sym typeface="Open Sans 1"/>
              </a:rPr>
              <a:t>In less than 10 years, Generation Alpha will be leaving school and starting their own careers.</a:t>
            </a:r>
          </a:p>
        </p:txBody>
      </p:sp>
      <p:sp>
        <p:nvSpPr>
          <p:cNvPr id="11" name="TextBox 11"/>
          <p:cNvSpPr txBox="1"/>
          <p:nvPr/>
        </p:nvSpPr>
        <p:spPr>
          <a:xfrm>
            <a:off x="5437733" y="477381"/>
            <a:ext cx="1919430" cy="2676374"/>
          </a:xfrm>
          <a:prstGeom prst="rect">
            <a:avLst/>
          </a:prstGeom>
        </p:spPr>
        <p:txBody>
          <a:bodyPr wrap="square" lIns="0" tIns="0" rIns="0" bIns="0" rtlCol="0" anchor="t">
            <a:spAutoFit/>
          </a:bodyPr>
          <a:lstStyle/>
          <a:p>
            <a:pPr defTabSz="609630">
              <a:lnSpc>
                <a:spcPts val="2613"/>
              </a:lnSpc>
              <a:spcBef>
                <a:spcPct val="0"/>
              </a:spcBef>
            </a:pPr>
            <a:r>
              <a:rPr lang="en-US" sz="2400">
                <a:solidFill>
                  <a:srgbClr val="000000"/>
                </a:solidFill>
                <a:latin typeface="Heebo" pitchFamily="2" charset="-79"/>
                <a:ea typeface="Open Sans 1"/>
                <a:cs typeface="Heebo" pitchFamily="2" charset="-79"/>
                <a:sym typeface="Open Sans 1"/>
              </a:rPr>
              <a:t>By 2030, just six years from now, Generation Z will start to occupy senior leadership roles.</a:t>
            </a:r>
          </a:p>
        </p:txBody>
      </p:sp>
      <p:sp>
        <p:nvSpPr>
          <p:cNvPr id="13" name="TextBox 13"/>
          <p:cNvSpPr txBox="1"/>
          <p:nvPr/>
        </p:nvSpPr>
        <p:spPr>
          <a:xfrm>
            <a:off x="8344207" y="2217841"/>
            <a:ext cx="3847793" cy="4095929"/>
          </a:xfrm>
          <a:prstGeom prst="rect">
            <a:avLst/>
          </a:prstGeom>
        </p:spPr>
        <p:txBody>
          <a:bodyPr wrap="square" lIns="0" tIns="0" rIns="0" bIns="0" rtlCol="0" anchor="t">
            <a:spAutoFit/>
          </a:bodyPr>
          <a:lstStyle/>
          <a:p>
            <a:pPr defTabSz="609630">
              <a:lnSpc>
                <a:spcPts val="2855"/>
              </a:lnSpc>
            </a:pPr>
            <a:r>
              <a:rPr lang="en-US" sz="2549" spc="-63">
                <a:solidFill>
                  <a:srgbClr val="29285D"/>
                </a:solidFill>
                <a:latin typeface="Heebo" pitchFamily="2" charset="-79"/>
                <a:ea typeface="HK Grotesk Bold"/>
                <a:cs typeface="Heebo" pitchFamily="2" charset="-79"/>
                <a:sym typeface="HK Grotesk Bold"/>
              </a:rPr>
              <a:t>Workforce</a:t>
            </a:r>
          </a:p>
          <a:p>
            <a:pPr defTabSz="609630">
              <a:lnSpc>
                <a:spcPts val="2855"/>
              </a:lnSpc>
            </a:pPr>
            <a:endParaRPr lang="en-US" sz="2549" spc="-63">
              <a:solidFill>
                <a:srgbClr val="29285D"/>
              </a:solidFill>
              <a:latin typeface="Heebo" pitchFamily="2" charset="-79"/>
              <a:ea typeface="HK Grotesk Bold"/>
              <a:cs typeface="Heebo" pitchFamily="2" charset="-79"/>
              <a:sym typeface="HK Grotesk Bold"/>
            </a:endParaRPr>
          </a:p>
          <a:p>
            <a:pPr defTabSz="609630">
              <a:lnSpc>
                <a:spcPts val="2855"/>
              </a:lnSpc>
            </a:pPr>
            <a:r>
              <a:rPr lang="en-US" sz="2549" spc="-63">
                <a:solidFill>
                  <a:srgbClr val="29285D"/>
                </a:solidFill>
                <a:latin typeface="Heebo" pitchFamily="2" charset="-79"/>
                <a:ea typeface="HK Grotesk Bold"/>
                <a:cs typeface="Heebo" pitchFamily="2" charset="-79"/>
                <a:sym typeface="HK Grotesk Bold"/>
              </a:rPr>
              <a:t>Education</a:t>
            </a:r>
          </a:p>
          <a:p>
            <a:pPr defTabSz="609630">
              <a:lnSpc>
                <a:spcPts val="2855"/>
              </a:lnSpc>
            </a:pPr>
            <a:endParaRPr lang="en-US" sz="2549" spc="-63">
              <a:solidFill>
                <a:srgbClr val="29285D"/>
              </a:solidFill>
              <a:latin typeface="Heebo" pitchFamily="2" charset="-79"/>
              <a:ea typeface="HK Grotesk Bold"/>
              <a:cs typeface="Heebo" pitchFamily="2" charset="-79"/>
              <a:sym typeface="HK Grotesk Bold"/>
            </a:endParaRPr>
          </a:p>
          <a:p>
            <a:pPr defTabSz="609630">
              <a:lnSpc>
                <a:spcPts val="2855"/>
              </a:lnSpc>
            </a:pPr>
            <a:r>
              <a:rPr lang="en-US" sz="2549" spc="-63">
                <a:solidFill>
                  <a:srgbClr val="29285D"/>
                </a:solidFill>
                <a:latin typeface="Heebo" pitchFamily="2" charset="-79"/>
                <a:ea typeface="HK Grotesk Bold"/>
                <a:cs typeface="Heebo" pitchFamily="2" charset="-79"/>
                <a:sym typeface="HK Grotesk Bold"/>
              </a:rPr>
              <a:t>Healthcare</a:t>
            </a:r>
          </a:p>
          <a:p>
            <a:pPr defTabSz="609630">
              <a:lnSpc>
                <a:spcPts val="2855"/>
              </a:lnSpc>
            </a:pPr>
            <a:endParaRPr lang="en-US" sz="2549" spc="-63">
              <a:solidFill>
                <a:srgbClr val="29285D"/>
              </a:solidFill>
              <a:latin typeface="Heebo" pitchFamily="2" charset="-79"/>
              <a:ea typeface="HK Grotesk Bold"/>
              <a:cs typeface="Heebo" pitchFamily="2" charset="-79"/>
              <a:sym typeface="HK Grotesk Bold"/>
            </a:endParaRPr>
          </a:p>
          <a:p>
            <a:pPr defTabSz="609630">
              <a:lnSpc>
                <a:spcPts val="2855"/>
              </a:lnSpc>
            </a:pPr>
            <a:r>
              <a:rPr lang="en-US" sz="2549" spc="-63">
                <a:solidFill>
                  <a:srgbClr val="29285D"/>
                </a:solidFill>
                <a:latin typeface="Heebo" pitchFamily="2" charset="-79"/>
                <a:ea typeface="HK Grotesk Bold"/>
                <a:cs typeface="Heebo" pitchFamily="2" charset="-79"/>
                <a:sym typeface="HK Grotesk Bold"/>
              </a:rPr>
              <a:t>Technology</a:t>
            </a:r>
          </a:p>
          <a:p>
            <a:pPr defTabSz="609630">
              <a:lnSpc>
                <a:spcPts val="2855"/>
              </a:lnSpc>
            </a:pPr>
            <a:endParaRPr lang="en-US" sz="2549" spc="-63">
              <a:solidFill>
                <a:srgbClr val="29285D"/>
              </a:solidFill>
              <a:latin typeface="Heebo" pitchFamily="2" charset="-79"/>
              <a:ea typeface="HK Grotesk Bold"/>
              <a:cs typeface="Heebo" pitchFamily="2" charset="-79"/>
              <a:sym typeface="HK Grotesk Bold"/>
            </a:endParaRPr>
          </a:p>
          <a:p>
            <a:pPr defTabSz="609630">
              <a:lnSpc>
                <a:spcPts val="2855"/>
              </a:lnSpc>
            </a:pPr>
            <a:r>
              <a:rPr lang="en-US" sz="2549" spc="-63">
                <a:solidFill>
                  <a:srgbClr val="29285D"/>
                </a:solidFill>
                <a:latin typeface="Heebo" pitchFamily="2" charset="-79"/>
                <a:ea typeface="HK Grotesk Bold"/>
                <a:cs typeface="Heebo" pitchFamily="2" charset="-79"/>
                <a:sym typeface="HK Grotesk Bold"/>
              </a:rPr>
              <a:t>Ownership</a:t>
            </a:r>
          </a:p>
          <a:p>
            <a:pPr defTabSz="609630">
              <a:lnSpc>
                <a:spcPts val="2855"/>
              </a:lnSpc>
            </a:pPr>
            <a:endParaRPr lang="en-US" sz="2549" spc="-63">
              <a:solidFill>
                <a:srgbClr val="29285D"/>
              </a:solidFill>
              <a:latin typeface="Heebo" pitchFamily="2" charset="-79"/>
              <a:ea typeface="HK Grotesk Bold"/>
              <a:cs typeface="Heebo" pitchFamily="2" charset="-79"/>
              <a:sym typeface="HK Grotesk Bold"/>
            </a:endParaRPr>
          </a:p>
          <a:p>
            <a:pPr defTabSz="609630">
              <a:lnSpc>
                <a:spcPts val="2855"/>
              </a:lnSpc>
            </a:pPr>
            <a:r>
              <a:rPr lang="en-US" sz="2549" spc="-63">
                <a:solidFill>
                  <a:srgbClr val="29285D"/>
                </a:solidFill>
                <a:latin typeface="Heebo" pitchFamily="2" charset="-79"/>
                <a:ea typeface="HK Grotesk Bold"/>
                <a:cs typeface="Heebo" pitchFamily="2" charset="-79"/>
                <a:sym typeface="HK Grotesk Bold"/>
              </a:rPr>
              <a:t>Membership</a:t>
            </a:r>
          </a:p>
        </p:txBody>
      </p:sp>
    </p:spTree>
    <p:extLst>
      <p:ext uri="{BB962C8B-B14F-4D97-AF65-F5344CB8AC3E}">
        <p14:creationId xmlns:p14="http://schemas.microsoft.com/office/powerpoint/2010/main" val="2497568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62751" y="269000"/>
            <a:ext cx="8880367" cy="1972933"/>
          </a:xfrm>
          <a:prstGeom prst="rect">
            <a:avLst/>
          </a:prstGeom>
          <a:noFill/>
          <a:ln>
            <a:noFill/>
          </a:ln>
        </p:spPr>
      </p:pic>
      <p:pic>
        <p:nvPicPr>
          <p:cNvPr id="55" name="Google Shape;55;p13"/>
          <p:cNvPicPr preferRelativeResize="0"/>
          <p:nvPr/>
        </p:nvPicPr>
        <p:blipFill>
          <a:blip r:embed="rId4">
            <a:alphaModFix/>
          </a:blip>
          <a:stretch>
            <a:fillRect/>
          </a:stretch>
        </p:blipFill>
        <p:spPr>
          <a:xfrm>
            <a:off x="8159400" y="2595300"/>
            <a:ext cx="3088467" cy="3088467"/>
          </a:xfrm>
          <a:prstGeom prst="rect">
            <a:avLst/>
          </a:prstGeom>
          <a:noFill/>
          <a:ln>
            <a:noFill/>
          </a:ln>
        </p:spPr>
      </p:pic>
      <p:pic>
        <p:nvPicPr>
          <p:cNvPr id="56" name="Google Shape;56;p13"/>
          <p:cNvPicPr preferRelativeResize="0"/>
          <p:nvPr/>
        </p:nvPicPr>
        <p:blipFill rotWithShape="1">
          <a:blip r:embed="rId5">
            <a:alphaModFix/>
          </a:blip>
          <a:srcRect l="7950" t="3023" r="9833" b="16790"/>
          <a:stretch/>
        </p:blipFill>
        <p:spPr>
          <a:xfrm>
            <a:off x="575167" y="2595284"/>
            <a:ext cx="5754800" cy="2806600"/>
          </a:xfrm>
          <a:prstGeom prst="rect">
            <a:avLst/>
          </a:prstGeom>
          <a:noFill/>
          <a:ln>
            <a:noFill/>
          </a:ln>
        </p:spPr>
      </p:pic>
      <p:sp>
        <p:nvSpPr>
          <p:cNvPr id="57" name="Google Shape;57;p13"/>
          <p:cNvSpPr txBox="1"/>
          <p:nvPr/>
        </p:nvSpPr>
        <p:spPr>
          <a:xfrm>
            <a:off x="7832033" y="5522900"/>
            <a:ext cx="3743200" cy="12312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200" b="1">
                <a:solidFill>
                  <a:schemeClr val="dk1"/>
                </a:solidFill>
                <a:latin typeface="Comfortaa"/>
                <a:ea typeface="Comfortaa"/>
                <a:cs typeface="Comfortaa"/>
                <a:sym typeface="Comfortaa"/>
              </a:rPr>
              <a:t>Let’s Start a</a:t>
            </a:r>
            <a:br>
              <a:rPr lang="en" sz="3200" b="1">
                <a:solidFill>
                  <a:schemeClr val="dk1"/>
                </a:solidFill>
                <a:latin typeface="Comfortaa"/>
                <a:ea typeface="Comfortaa"/>
                <a:cs typeface="Comfortaa"/>
                <a:sym typeface="Comfortaa"/>
              </a:rPr>
            </a:br>
            <a:r>
              <a:rPr lang="en" sz="3200" b="1">
                <a:solidFill>
                  <a:schemeClr val="dk1"/>
                </a:solidFill>
                <a:latin typeface="Comfortaa"/>
                <a:ea typeface="Comfortaa"/>
                <a:cs typeface="Comfortaa"/>
                <a:sym typeface="Comfortaa"/>
              </a:rPr>
              <a:t>Conversation!</a:t>
            </a:r>
            <a:endParaRPr sz="3200" b="1">
              <a:solidFill>
                <a:schemeClr val="dk1"/>
              </a:solidFill>
              <a:latin typeface="Comfortaa"/>
              <a:ea typeface="Comfortaa"/>
              <a:cs typeface="Comfortaa"/>
              <a:sym typeface="Comfortaa"/>
            </a:endParaRPr>
          </a:p>
        </p:txBody>
      </p:sp>
    </p:spTree>
    <p:extLst>
      <p:ext uri="{BB962C8B-B14F-4D97-AF65-F5344CB8AC3E}">
        <p14:creationId xmlns:p14="http://schemas.microsoft.com/office/powerpoint/2010/main" val="2066800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lstStyle/>
          <a:p>
            <a:r>
              <a:rPr lang="en-US">
                <a:effectLst>
                  <a:outerShdw blurRad="38100" dist="38100" dir="2700000" algn="tl">
                    <a:srgbClr val="000000">
                      <a:alpha val="43137"/>
                    </a:srgbClr>
                  </a:outerShdw>
                </a:effectLst>
              </a:rPr>
              <a:t>Who Are Your Members NOW?</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p:txBody>
          <a:bodyPr/>
          <a:lstStyle/>
          <a:p>
            <a:r>
              <a:rPr lang="en-US"/>
              <a:t>What do you know about your members’ future? </a:t>
            </a:r>
          </a:p>
          <a:p>
            <a:endParaRPr lang="en-US"/>
          </a:p>
          <a:p>
            <a:r>
              <a:rPr lang="en-US"/>
              <a:t>How are they changing?</a:t>
            </a:r>
          </a:p>
          <a:p>
            <a:endParaRPr lang="en-US"/>
          </a:p>
          <a:p>
            <a:r>
              <a:rPr lang="en-US"/>
              <a:t>How is education/the profession/the community changing?</a:t>
            </a:r>
          </a:p>
          <a:p>
            <a:endParaRPr lang="en-US"/>
          </a:p>
          <a:p>
            <a:r>
              <a:rPr lang="en-US"/>
              <a:t>Why the change?</a:t>
            </a:r>
          </a:p>
        </p:txBody>
      </p:sp>
      <p:sp>
        <p:nvSpPr>
          <p:cNvPr id="4" name="TextBox 4">
            <a:extLst>
              <a:ext uri="{FF2B5EF4-FFF2-40B4-BE49-F238E27FC236}">
                <a16:creationId xmlns:a16="http://schemas.microsoft.com/office/drawing/2014/main" id="{9B924744-24FE-C780-2A81-68C30B337CD3}"/>
              </a:ext>
            </a:extLst>
          </p:cNvPr>
          <p:cNvSpPr txBox="1"/>
          <p:nvPr/>
        </p:nvSpPr>
        <p:spPr>
          <a:xfrm>
            <a:off x="6562724" y="5311293"/>
            <a:ext cx="4654535" cy="567463"/>
          </a:xfrm>
          <a:prstGeom prst="rect">
            <a:avLst/>
          </a:prstGeom>
        </p:spPr>
        <p:txBody>
          <a:bodyPr wrap="square" lIns="0" tIns="0" rIns="0" bIns="0" rtlCol="0" anchor="t">
            <a:spAutoFit/>
          </a:bodyPr>
          <a:lstStyle/>
          <a:p>
            <a:pPr marL="0" lvl="0" indent="0" algn="r">
              <a:lnSpc>
                <a:spcPts val="4330"/>
              </a:lnSpc>
              <a:spcBef>
                <a:spcPct val="0"/>
              </a:spcBef>
            </a:pPr>
            <a:r>
              <a:rPr lang="en-US" sz="3600" spc="-120">
                <a:solidFill>
                  <a:srgbClr val="62A25D"/>
                </a:solidFill>
                <a:latin typeface="Heebo ExtraBold" pitchFamily="2" charset="-79"/>
                <a:ea typeface="League Spartan"/>
                <a:cs typeface="Heebo ExtraBold" pitchFamily="2" charset="-79"/>
                <a:sym typeface="League Spartan"/>
              </a:rPr>
              <a:t>** RETENTION FIRST</a:t>
            </a:r>
          </a:p>
        </p:txBody>
      </p:sp>
    </p:spTree>
    <p:extLst>
      <p:ext uri="{BB962C8B-B14F-4D97-AF65-F5344CB8AC3E}">
        <p14:creationId xmlns:p14="http://schemas.microsoft.com/office/powerpoint/2010/main" val="30828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7EE2-274F-8EB1-B613-A57E41AF29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8C544A-4F2E-1E38-F11B-D0D42FCD178B}"/>
              </a:ext>
            </a:extLst>
          </p:cNvPr>
          <p:cNvSpPr>
            <a:spLocks noGrp="1"/>
          </p:cNvSpPr>
          <p:nvPr>
            <p:ph idx="1"/>
          </p:nvPr>
        </p:nvSpPr>
        <p:spPr/>
        <p:txBody>
          <a:bodyPr/>
          <a:lstStyle/>
          <a:p>
            <a:endParaRPr lang="en-US"/>
          </a:p>
        </p:txBody>
      </p:sp>
      <p:sp>
        <p:nvSpPr>
          <p:cNvPr id="4" name="AutoShape 2">
            <a:extLst>
              <a:ext uri="{FF2B5EF4-FFF2-40B4-BE49-F238E27FC236}">
                <a16:creationId xmlns:a16="http://schemas.microsoft.com/office/drawing/2014/main" id="{025B84DD-FFBF-BAA1-4245-B65F4CDF1B8B}"/>
              </a:ext>
            </a:extLst>
          </p:cNvPr>
          <p:cNvSpPr/>
          <p:nvPr/>
        </p:nvSpPr>
        <p:spPr>
          <a:xfrm>
            <a:off x="390525" y="409574"/>
            <a:ext cx="11420475" cy="5729287"/>
          </a:xfrm>
          <a:prstGeom prst="rect">
            <a:avLst/>
          </a:prstGeom>
          <a:solidFill>
            <a:srgbClr val="FFC924"/>
          </a:solidFill>
        </p:spPr>
        <p:txBody>
          <a:bodyPr/>
          <a:lstStyle/>
          <a:p>
            <a:endParaRPr lang="en-US" sz="1200"/>
          </a:p>
        </p:txBody>
      </p:sp>
      <p:sp>
        <p:nvSpPr>
          <p:cNvPr id="7" name="TextBox 7">
            <a:extLst>
              <a:ext uri="{FF2B5EF4-FFF2-40B4-BE49-F238E27FC236}">
                <a16:creationId xmlns:a16="http://schemas.microsoft.com/office/drawing/2014/main" id="{9D80664F-D2E1-2EDD-4963-78C671F7763C}"/>
              </a:ext>
            </a:extLst>
          </p:cNvPr>
          <p:cNvSpPr txBox="1"/>
          <p:nvPr/>
        </p:nvSpPr>
        <p:spPr>
          <a:xfrm>
            <a:off x="1036829" y="1922043"/>
            <a:ext cx="5872599" cy="4507131"/>
          </a:xfrm>
          <a:prstGeom prst="rect">
            <a:avLst/>
          </a:prstGeom>
        </p:spPr>
        <p:txBody>
          <a:bodyPr wrap="square" lIns="0" tIns="0" rIns="0" bIns="0" rtlCol="0" anchor="t">
            <a:spAutoFit/>
          </a:bodyPr>
          <a:lstStyle/>
          <a:p>
            <a:pPr marL="579149" lvl="1" indent="-289574">
              <a:lnSpc>
                <a:spcPts val="2880"/>
              </a:lnSpc>
            </a:pPr>
            <a:r>
              <a:rPr lang="en-US" sz="2400" b="1">
                <a:latin typeface="Heebo" pitchFamily="2" charset="-79"/>
                <a:ea typeface="Open Sans 1"/>
                <a:cs typeface="Heebo" pitchFamily="2" charset="-79"/>
                <a:sym typeface="Open Sans 1"/>
              </a:rPr>
              <a:t>REQUIRES DATA!!</a:t>
            </a:r>
          </a:p>
          <a:p>
            <a:pPr marL="579149" lvl="1" indent="-289574">
              <a:lnSpc>
                <a:spcPts val="2880"/>
              </a:lnSpc>
            </a:pPr>
            <a:endParaRPr lang="en-US" sz="2400">
              <a:latin typeface="Heebo" pitchFamily="2" charset="-79"/>
              <a:ea typeface="Open Sans 1"/>
              <a:cs typeface="Heebo" pitchFamily="2" charset="-79"/>
              <a:sym typeface="Open Sans 1"/>
            </a:endParaRPr>
          </a:p>
          <a:p>
            <a:pPr marL="290513" lvl="1">
              <a:lnSpc>
                <a:spcPts val="2880"/>
              </a:lnSpc>
            </a:pPr>
            <a:r>
              <a:rPr lang="en-US" sz="2400">
                <a:latin typeface="Heebo" pitchFamily="2" charset="-79"/>
                <a:ea typeface="Open Sans 1"/>
                <a:cs typeface="Heebo" pitchFamily="2" charset="-79"/>
                <a:sym typeface="Open Sans 1"/>
              </a:rPr>
              <a:t>Through your AMS, CRM or through other methods of tracking member and professional data, you must track and measure changes over time to establish benchmarks and derive trends. Leverage your familiarity with demographic shifts to adapt messaging, benefit offerings and engage new market segments. </a:t>
            </a:r>
          </a:p>
          <a:p>
            <a:pPr marL="579149" lvl="1" indent="-289574">
              <a:lnSpc>
                <a:spcPts val="2880"/>
              </a:lnSpc>
            </a:pPr>
            <a:endParaRPr lang="en-US" sz="2400">
              <a:solidFill>
                <a:srgbClr val="000000"/>
              </a:solidFill>
              <a:latin typeface="Arimo"/>
              <a:ea typeface="Arimo"/>
              <a:cs typeface="Arimo"/>
              <a:sym typeface="Arimo"/>
            </a:endParaRPr>
          </a:p>
          <a:p>
            <a:pPr marL="579149" lvl="1" indent="-289574">
              <a:lnSpc>
                <a:spcPts val="3600"/>
              </a:lnSpc>
            </a:pPr>
            <a:endParaRPr lang="en-US" sz="2400">
              <a:solidFill>
                <a:srgbClr val="000000"/>
              </a:solidFill>
              <a:latin typeface="Arimo"/>
              <a:ea typeface="Arimo"/>
              <a:cs typeface="Arimo"/>
              <a:sym typeface="Arimo"/>
            </a:endParaRPr>
          </a:p>
        </p:txBody>
      </p:sp>
      <p:sp>
        <p:nvSpPr>
          <p:cNvPr id="9" name="TextBox 3"/>
          <p:cNvSpPr txBox="1"/>
          <p:nvPr/>
        </p:nvSpPr>
        <p:spPr>
          <a:xfrm>
            <a:off x="1324646" y="917922"/>
            <a:ext cx="6742564" cy="1004121"/>
          </a:xfrm>
          <a:prstGeom prst="rect">
            <a:avLst/>
          </a:prstGeom>
        </p:spPr>
        <p:txBody>
          <a:bodyPr lIns="0" tIns="0" rIns="0" bIns="0" rtlCol="0" anchor="t">
            <a:spAutoFit/>
          </a:bodyPr>
          <a:lstStyle/>
          <a:p>
            <a:pPr>
              <a:lnSpc>
                <a:spcPts val="7776"/>
              </a:lnSpc>
            </a:pPr>
            <a:r>
              <a:rPr lang="en-US" sz="6600" spc="-240">
                <a:solidFill>
                  <a:schemeClr val="bg1"/>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Awareness</a:t>
            </a:r>
          </a:p>
        </p:txBody>
      </p:sp>
      <p:sp>
        <p:nvSpPr>
          <p:cNvPr id="10" name="Freeform 6"/>
          <p:cNvSpPr/>
          <p:nvPr/>
        </p:nvSpPr>
        <p:spPr>
          <a:xfrm>
            <a:off x="7504689" y="1677139"/>
            <a:ext cx="3406817" cy="3503721"/>
          </a:xfrm>
          <a:custGeom>
            <a:avLst/>
            <a:gdLst/>
            <a:ahLst/>
            <a:cxnLst/>
            <a:rect l="l" t="t" r="r" b="b"/>
            <a:pathLst>
              <a:path w="6019800" h="6019800">
                <a:moveTo>
                  <a:pt x="0" y="0"/>
                </a:moveTo>
                <a:lnTo>
                  <a:pt x="6019800" y="0"/>
                </a:lnTo>
                <a:lnTo>
                  <a:pt x="6019800" y="6019800"/>
                </a:lnTo>
                <a:lnTo>
                  <a:pt x="0" y="6019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050" name="Picture 2">
            <a:extLst>
              <a:ext uri="{FF2B5EF4-FFF2-40B4-BE49-F238E27FC236}">
                <a16:creationId xmlns:a16="http://schemas.microsoft.com/office/drawing/2014/main" id="{D6B29573-4A87-D711-E140-64860F448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0619" y="1456314"/>
            <a:ext cx="2072285" cy="130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72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50"/>
                                        </p:tgtEl>
                                      </p:cBhvr>
                                    </p:animEffect>
                                    <p:animScale>
                                      <p:cBhvr>
                                        <p:cTn id="7" dur="250" autoRev="1" fill="hold"/>
                                        <p:tgtEl>
                                          <p:spTgt spid="20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56CAB71-771C-68D1-2197-45F262CF3E81}"/>
              </a:ext>
            </a:extLst>
          </p:cNvPr>
          <p:cNvSpPr txBox="1">
            <a:spLocks/>
          </p:cNvSpPr>
          <p:nvPr/>
        </p:nvSpPr>
        <p:spPr>
          <a:xfrm>
            <a:off x="8801100" y="2766218"/>
            <a:ext cx="421807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6000">
                <a:effectLst>
                  <a:outerShdw blurRad="38100" dist="38100" dir="2700000" algn="tl">
                    <a:srgbClr val="000000">
                      <a:alpha val="43137"/>
                    </a:srgbClr>
                  </a:outerShdw>
                </a:effectLst>
              </a:rPr>
              <a:t>What </a:t>
            </a:r>
          </a:p>
          <a:p>
            <a:r>
              <a:rPr lang="en-US" sz="8000" b="1">
                <a:solidFill>
                  <a:srgbClr val="FFC000"/>
                </a:solidFill>
                <a:effectLst>
                  <a:outerShdw blurRad="38100" dist="38100" dir="2700000" algn="tl">
                    <a:srgbClr val="000000">
                      <a:alpha val="43137"/>
                    </a:srgbClr>
                  </a:outerShdw>
                </a:effectLst>
              </a:rPr>
              <a:t>ARE</a:t>
            </a:r>
            <a:r>
              <a:rPr lang="en-US" sz="6000">
                <a:effectLst>
                  <a:outerShdw blurRad="38100" dist="38100" dir="2700000" algn="tl">
                    <a:srgbClr val="000000">
                      <a:alpha val="43137"/>
                    </a:srgbClr>
                  </a:outerShdw>
                </a:effectLst>
              </a:rPr>
              <a:t> </a:t>
            </a:r>
          </a:p>
          <a:p>
            <a:r>
              <a:rPr lang="en-US" sz="6000">
                <a:effectLst>
                  <a:outerShdw blurRad="38100" dist="38100" dir="2700000" algn="tl">
                    <a:srgbClr val="000000">
                      <a:alpha val="43137"/>
                    </a:srgbClr>
                  </a:outerShdw>
                </a:effectLst>
              </a:rPr>
              <a:t>the New Rules?</a:t>
            </a:r>
          </a:p>
        </p:txBody>
      </p:sp>
      <p:sp>
        <p:nvSpPr>
          <p:cNvPr id="7" name="Content Placeholder 4">
            <a:extLst>
              <a:ext uri="{FF2B5EF4-FFF2-40B4-BE49-F238E27FC236}">
                <a16:creationId xmlns:a16="http://schemas.microsoft.com/office/drawing/2014/main" id="{BD78F97E-0D4B-CCEB-6CD7-94CE6DDF393F}"/>
              </a:ext>
            </a:extLst>
          </p:cNvPr>
          <p:cNvSpPr txBox="1">
            <a:spLocks/>
          </p:cNvSpPr>
          <p:nvPr/>
        </p:nvSpPr>
        <p:spPr>
          <a:xfrm>
            <a:off x="819149" y="601720"/>
            <a:ext cx="10010775" cy="34432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50000"/>
              </a:lnSpc>
            </a:pPr>
            <a:r>
              <a:rPr lang="en-US" sz="3200"/>
              <a:t>Time is everything!</a:t>
            </a:r>
          </a:p>
          <a:p>
            <a:pPr>
              <a:lnSpc>
                <a:spcPct val="150000"/>
              </a:lnSpc>
            </a:pPr>
            <a:r>
              <a:rPr lang="en-US" sz="3200"/>
              <a:t>People care more about fewer things!</a:t>
            </a:r>
          </a:p>
          <a:p>
            <a:pPr>
              <a:lnSpc>
                <a:spcPct val="150000"/>
              </a:lnSpc>
            </a:pPr>
            <a:r>
              <a:rPr lang="en-US" sz="3200"/>
              <a:t>You aren’t the go-to source!</a:t>
            </a:r>
          </a:p>
          <a:p>
            <a:pPr>
              <a:lnSpc>
                <a:spcPct val="150000"/>
              </a:lnSpc>
            </a:pPr>
            <a:r>
              <a:rPr lang="en-US" sz="3200"/>
              <a:t>Customer sophistication!</a:t>
            </a:r>
          </a:p>
          <a:p>
            <a:pPr>
              <a:lnSpc>
                <a:spcPct val="150000"/>
              </a:lnSpc>
            </a:pPr>
            <a:r>
              <a:rPr lang="en-US" sz="3200"/>
              <a:t>High expectations!</a:t>
            </a:r>
          </a:p>
          <a:p>
            <a:pPr>
              <a:lnSpc>
                <a:spcPct val="150000"/>
              </a:lnSpc>
            </a:pPr>
            <a:r>
              <a:rPr lang="en-US" sz="3200"/>
              <a:t>Use tech to be human!</a:t>
            </a:r>
          </a:p>
          <a:p>
            <a:pPr>
              <a:lnSpc>
                <a:spcPct val="150000"/>
              </a:lnSpc>
            </a:pPr>
            <a:endParaRPr lang="en-US" sz="3200"/>
          </a:p>
        </p:txBody>
      </p:sp>
    </p:spTree>
    <p:extLst>
      <p:ext uri="{BB962C8B-B14F-4D97-AF65-F5344CB8AC3E}">
        <p14:creationId xmlns:p14="http://schemas.microsoft.com/office/powerpoint/2010/main" val="235474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D72C4D-A530-CC7B-8D11-3A2425668189}"/>
              </a:ext>
            </a:extLst>
          </p:cNvPr>
          <p:cNvSpPr/>
          <p:nvPr/>
        </p:nvSpPr>
        <p:spPr>
          <a:xfrm>
            <a:off x="355002" y="376518"/>
            <a:ext cx="5740998" cy="57528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72033E9-B10A-15D1-0E87-0A13A695C3E1}"/>
              </a:ext>
            </a:extLst>
          </p:cNvPr>
          <p:cNvSpPr/>
          <p:nvPr/>
        </p:nvSpPr>
        <p:spPr>
          <a:xfrm>
            <a:off x="6096000" y="376518"/>
            <a:ext cx="5740998" cy="5752819"/>
          </a:xfrm>
          <a:prstGeom prst="rect">
            <a:avLst/>
          </a:prstGeom>
          <a:solidFill>
            <a:srgbClr val="0053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1170342" y="2590145"/>
            <a:ext cx="4110318" cy="1325563"/>
          </a:xfrm>
        </p:spPr>
        <p:txBody>
          <a:bodyPr/>
          <a:lstStyle/>
          <a:p>
            <a:pPr marL="0" lvl="0" indent="0" algn="l">
              <a:lnSpc>
                <a:spcPct val="100000"/>
              </a:lnSpc>
            </a:pPr>
            <a:r>
              <a:rPr lang="en-US" sz="4400"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The work to engage your </a:t>
            </a:r>
            <a:r>
              <a:rPr lang="en-US" sz="4400" u="none"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members must </a:t>
            </a:r>
            <a:br>
              <a:rPr lang="en-US" sz="4400" u="none"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br>
            <a:r>
              <a:rPr lang="en-US" sz="4400" u="none"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be an </a:t>
            </a:r>
            <a:r>
              <a:rPr lang="en-US" sz="4400" u="none" spc="-202">
                <a:solidFill>
                  <a:srgbClr val="FFC000"/>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ONGOING</a:t>
            </a:r>
            <a:br>
              <a:rPr lang="en-US" sz="4400" u="none"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br>
            <a:r>
              <a:rPr lang="en-US" sz="4400" u="none"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commitment.</a:t>
            </a:r>
            <a:endParaRPr lang="en-US">
              <a:solidFill>
                <a:schemeClr val="bg1"/>
              </a:solidFill>
              <a:effectLst>
                <a:outerShdw blurRad="38100" dist="38100" dir="2700000" algn="tl">
                  <a:srgbClr val="000000">
                    <a:alpha val="43137"/>
                  </a:srgbClr>
                </a:outerShdw>
              </a:effectLst>
              <a:latin typeface="Heebo ExtraBold" pitchFamily="2" charset="-79"/>
              <a:cs typeface="Heebo ExtraBold" pitchFamily="2" charset="-79"/>
            </a:endParaRPr>
          </a:p>
        </p:txBody>
      </p:sp>
      <p:sp>
        <p:nvSpPr>
          <p:cNvPr id="10" name="Title 1">
            <a:extLst>
              <a:ext uri="{FF2B5EF4-FFF2-40B4-BE49-F238E27FC236}">
                <a16:creationId xmlns:a16="http://schemas.microsoft.com/office/drawing/2014/main" id="{0AA18748-0367-822C-7C2E-19B2A661BDDE}"/>
              </a:ext>
            </a:extLst>
          </p:cNvPr>
          <p:cNvSpPr txBox="1">
            <a:spLocks/>
          </p:cNvSpPr>
          <p:nvPr/>
        </p:nvSpPr>
        <p:spPr>
          <a:xfrm>
            <a:off x="6911340" y="2590145"/>
            <a:ext cx="424299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Member forecasting </a:t>
            </a:r>
          </a:p>
          <a:p>
            <a:pPr>
              <a:lnSpc>
                <a:spcPct val="100000"/>
              </a:lnSpc>
            </a:pPr>
            <a:r>
              <a:rPr lang="en-US"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must be rooted</a:t>
            </a:r>
          </a:p>
          <a:p>
            <a:pPr>
              <a:lnSpc>
                <a:spcPct val="100000"/>
              </a:lnSpc>
            </a:pPr>
            <a:r>
              <a:rPr lang="en-US"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in a </a:t>
            </a:r>
            <a:r>
              <a:rPr lang="en-US" spc="-202">
                <a:solidFill>
                  <a:srgbClr val="FFC000"/>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SINCERE</a:t>
            </a:r>
            <a:r>
              <a:rPr lang="en-US"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 understanding </a:t>
            </a:r>
          </a:p>
          <a:p>
            <a:pPr>
              <a:lnSpc>
                <a:spcPct val="100000"/>
              </a:lnSpc>
            </a:pPr>
            <a:r>
              <a:rPr lang="en-US"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of motivations, and expectations.</a:t>
            </a:r>
          </a:p>
        </p:txBody>
      </p:sp>
    </p:spTree>
    <p:extLst>
      <p:ext uri="{BB962C8B-B14F-4D97-AF65-F5344CB8AC3E}">
        <p14:creationId xmlns:p14="http://schemas.microsoft.com/office/powerpoint/2010/main" val="1674132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7E8C7A6-0FF6-B896-1F44-09D8909AC5C6}"/>
              </a:ext>
            </a:extLst>
          </p:cNvPr>
          <p:cNvSpPr/>
          <p:nvPr/>
        </p:nvSpPr>
        <p:spPr>
          <a:xfrm>
            <a:off x="115503" y="105878"/>
            <a:ext cx="11954577" cy="6651057"/>
          </a:xfrm>
          <a:prstGeom prst="rect">
            <a:avLst/>
          </a:prstGeom>
          <a:solidFill>
            <a:srgbClr val="62A25D"/>
          </a:solidFill>
        </p:spPr>
        <p:txBody>
          <a:bodyPr/>
          <a:lstStyle/>
          <a:p>
            <a:endParaRPr lang="en-US"/>
          </a:p>
        </p:txBody>
      </p:sp>
      <p:sp>
        <p:nvSpPr>
          <p:cNvPr id="7" name="Title 6">
            <a:extLst>
              <a:ext uri="{FF2B5EF4-FFF2-40B4-BE49-F238E27FC236}">
                <a16:creationId xmlns:a16="http://schemas.microsoft.com/office/drawing/2014/main" id="{4B852B19-707D-97F4-4104-0A8C6C2E1DED}"/>
              </a:ext>
            </a:extLst>
          </p:cNvPr>
          <p:cNvSpPr>
            <a:spLocks noGrp="1"/>
          </p:cNvSpPr>
          <p:nvPr>
            <p:ph type="title"/>
          </p:nvPr>
        </p:nvSpPr>
        <p:spPr>
          <a:xfrm>
            <a:off x="949680" y="2433843"/>
            <a:ext cx="10515600" cy="1325563"/>
          </a:xfrm>
        </p:spPr>
        <p:txBody>
          <a:bodyPr/>
          <a:lstStyle/>
          <a:p>
            <a:r>
              <a:rPr lang="en-US" sz="6600">
                <a:effectLst>
                  <a:outerShdw blurRad="38100" dist="38100" dir="2700000" algn="tl">
                    <a:srgbClr val="000000">
                      <a:alpha val="43137"/>
                    </a:srgbClr>
                  </a:outerShdw>
                </a:effectLst>
              </a:rPr>
              <a:t>What Do Your </a:t>
            </a:r>
            <a:br>
              <a:rPr lang="en-US" sz="6600">
                <a:effectLst>
                  <a:outerShdw blurRad="38100" dist="38100" dir="2700000" algn="tl">
                    <a:srgbClr val="000000">
                      <a:alpha val="43137"/>
                    </a:srgbClr>
                  </a:outerShdw>
                </a:effectLst>
              </a:rPr>
            </a:br>
            <a:r>
              <a:rPr lang="en-US" sz="6600">
                <a:effectLst>
                  <a:outerShdw blurRad="38100" dist="38100" dir="2700000" algn="tl">
                    <a:srgbClr val="000000">
                      <a:alpha val="43137"/>
                    </a:srgbClr>
                  </a:outerShdw>
                </a:effectLst>
              </a:rPr>
              <a:t>Members </a:t>
            </a:r>
            <a:r>
              <a:rPr lang="en-US" sz="6600">
                <a:solidFill>
                  <a:srgbClr val="04305C"/>
                </a:solidFill>
                <a:effectLst>
                  <a:outerShdw blurRad="38100" dist="38100" dir="2700000" algn="tl">
                    <a:srgbClr val="000000">
                      <a:alpha val="43137"/>
                    </a:srgbClr>
                  </a:outerShdw>
                </a:effectLst>
              </a:rPr>
              <a:t>Want</a:t>
            </a:r>
            <a:r>
              <a:rPr lang="en-US" sz="660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644004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574E9E02-1A49-1CFB-39BF-5700B8B2ADCC}"/>
              </a:ext>
            </a:extLst>
          </p:cNvPr>
          <p:cNvSpPr/>
          <p:nvPr/>
        </p:nvSpPr>
        <p:spPr>
          <a:xfrm>
            <a:off x="387276" y="1"/>
            <a:ext cx="11403105" cy="614530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403402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B03210-57FA-BC54-16AA-3B07DD95DC6B}"/>
              </a:ext>
            </a:extLst>
          </p:cNvPr>
          <p:cNvSpPr>
            <a:spLocks noGrp="1"/>
          </p:cNvSpPr>
          <p:nvPr>
            <p:ph type="title"/>
          </p:nvPr>
        </p:nvSpPr>
        <p:spPr>
          <a:xfrm>
            <a:off x="6278880" y="284128"/>
            <a:ext cx="5045295" cy="1888917"/>
          </a:xfrm>
        </p:spPr>
        <p:txBody>
          <a:bodyPr/>
          <a:lstStyle/>
          <a:p>
            <a:r>
              <a:rPr lang="en-US">
                <a:solidFill>
                  <a:schemeClr val="tx1"/>
                </a:solidFill>
              </a:rPr>
              <a:t>The 5 Relationship</a:t>
            </a:r>
            <a:br>
              <a:rPr lang="en-US">
                <a:solidFill>
                  <a:schemeClr val="tx1"/>
                </a:solidFill>
              </a:rPr>
            </a:br>
            <a:r>
              <a:rPr lang="en-US">
                <a:solidFill>
                  <a:schemeClr val="tx1"/>
                </a:solidFill>
              </a:rPr>
              <a:t>“Love Languages”</a:t>
            </a:r>
          </a:p>
        </p:txBody>
      </p:sp>
      <p:sp>
        <p:nvSpPr>
          <p:cNvPr id="2" name="Text Placeholder 1">
            <a:extLst>
              <a:ext uri="{FF2B5EF4-FFF2-40B4-BE49-F238E27FC236}">
                <a16:creationId xmlns:a16="http://schemas.microsoft.com/office/drawing/2014/main" id="{B47703C5-BC70-05AB-24CD-FC9852FAEFDC}"/>
              </a:ext>
            </a:extLst>
          </p:cNvPr>
          <p:cNvSpPr>
            <a:spLocks noGrp="1"/>
          </p:cNvSpPr>
          <p:nvPr>
            <p:ph type="body" idx="1"/>
          </p:nvPr>
        </p:nvSpPr>
        <p:spPr>
          <a:xfrm>
            <a:off x="2306934" y="3277919"/>
            <a:ext cx="7661745" cy="5308846"/>
          </a:xfrm>
        </p:spPr>
        <p:txBody>
          <a:bodyPr/>
          <a:lstStyle/>
          <a:p>
            <a:r>
              <a:rPr lang="en-US"/>
              <a:t>Sample Text</a:t>
            </a:r>
          </a:p>
        </p:txBody>
      </p:sp>
      <p:grpSp>
        <p:nvGrpSpPr>
          <p:cNvPr id="5" name="Group 5"/>
          <p:cNvGrpSpPr/>
          <p:nvPr/>
        </p:nvGrpSpPr>
        <p:grpSpPr>
          <a:xfrm>
            <a:off x="464151" y="284128"/>
            <a:ext cx="5814729" cy="5987582"/>
            <a:chOff x="0" y="0"/>
            <a:chExt cx="10682525" cy="10703268"/>
          </a:xfrm>
        </p:grpSpPr>
        <p:sp>
          <p:nvSpPr>
            <p:cNvPr id="6" name="Freeform 6"/>
            <p:cNvSpPr/>
            <p:nvPr/>
          </p:nvSpPr>
          <p:spPr>
            <a:xfrm>
              <a:off x="3231857" y="4212890"/>
              <a:ext cx="4218810" cy="2942018"/>
            </a:xfrm>
            <a:custGeom>
              <a:avLst/>
              <a:gdLst/>
              <a:ahLst/>
              <a:cxnLst/>
              <a:rect l="l" t="t" r="r" b="b"/>
              <a:pathLst>
                <a:path w="4218810" h="2942018">
                  <a:moveTo>
                    <a:pt x="0" y="0"/>
                  </a:moveTo>
                  <a:lnTo>
                    <a:pt x="4218811" y="0"/>
                  </a:lnTo>
                  <a:lnTo>
                    <a:pt x="4218811" y="2942018"/>
                  </a:lnTo>
                  <a:lnTo>
                    <a:pt x="0" y="2942018"/>
                  </a:lnTo>
                  <a:lnTo>
                    <a:pt x="0" y="0"/>
                  </a:lnTo>
                  <a:close/>
                </a:path>
              </a:pathLst>
            </a:custGeom>
            <a:blipFill>
              <a:blip r:embed="rId2"/>
              <a:stretch>
                <a:fillRect t="-703759" r="-460507"/>
              </a:stretch>
            </a:blipFill>
          </p:spPr>
          <p:txBody>
            <a:bodyPr/>
            <a:lstStyle/>
            <a:p>
              <a:endParaRPr lang="en-US"/>
            </a:p>
          </p:txBody>
        </p:sp>
        <p:sp>
          <p:nvSpPr>
            <p:cNvPr id="7" name="Freeform 7"/>
            <p:cNvSpPr/>
            <p:nvPr/>
          </p:nvSpPr>
          <p:spPr>
            <a:xfrm>
              <a:off x="0" y="0"/>
              <a:ext cx="10682525" cy="10703268"/>
            </a:xfrm>
            <a:custGeom>
              <a:avLst/>
              <a:gdLst/>
              <a:ahLst/>
              <a:cxnLst/>
              <a:rect l="l" t="t" r="r" b="b"/>
              <a:pathLst>
                <a:path w="10682525" h="10703268">
                  <a:moveTo>
                    <a:pt x="0" y="0"/>
                  </a:moveTo>
                  <a:lnTo>
                    <a:pt x="10682525" y="0"/>
                  </a:lnTo>
                  <a:lnTo>
                    <a:pt x="10682525" y="10703268"/>
                  </a:lnTo>
                  <a:lnTo>
                    <a:pt x="0" y="10703268"/>
                  </a:lnTo>
                  <a:lnTo>
                    <a:pt x="0" y="0"/>
                  </a:lnTo>
                  <a:close/>
                </a:path>
              </a:pathLst>
            </a:custGeom>
            <a:blipFill>
              <a:blip r:embed="rId3"/>
              <a:stretch>
                <a:fillRect l="-61165" t="-55426" r="-60194" b="-65503"/>
              </a:stretch>
            </a:blipFill>
          </p:spPr>
          <p:txBody>
            <a:bodyPr/>
            <a:lstStyle/>
            <a:p>
              <a:endParaRPr lang="en-US"/>
            </a:p>
          </p:txBody>
        </p:sp>
      </p:grpSp>
      <p:sp>
        <p:nvSpPr>
          <p:cNvPr id="4" name="Content Placeholder 2">
            <a:extLst>
              <a:ext uri="{FF2B5EF4-FFF2-40B4-BE49-F238E27FC236}">
                <a16:creationId xmlns:a16="http://schemas.microsoft.com/office/drawing/2014/main" id="{BC56A978-3822-537D-3741-6D611BB3F9B2}"/>
              </a:ext>
            </a:extLst>
          </p:cNvPr>
          <p:cNvSpPr txBox="1">
            <a:spLocks/>
          </p:cNvSpPr>
          <p:nvPr/>
        </p:nvSpPr>
        <p:spPr>
          <a:xfrm>
            <a:off x="6605193" y="2240648"/>
            <a:ext cx="4802393" cy="40921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indent="-342900">
              <a:lnSpc>
                <a:spcPct val="50000"/>
              </a:lnSpc>
              <a:buFont typeface="Arial" panose="020B0604020202020204" pitchFamily="34" charset="0"/>
              <a:buChar char="•"/>
            </a:pPr>
            <a:r>
              <a:rPr lang="en-US" sz="3200"/>
              <a:t>Words of affirmation</a:t>
            </a:r>
          </a:p>
          <a:p>
            <a:pPr indent="-342900">
              <a:lnSpc>
                <a:spcPct val="50000"/>
              </a:lnSpc>
              <a:buFont typeface="Arial" panose="020B0604020202020204" pitchFamily="34" charset="0"/>
              <a:buChar char="•"/>
            </a:pPr>
            <a:endParaRPr lang="en-US" sz="3200"/>
          </a:p>
          <a:p>
            <a:pPr indent="-342900">
              <a:lnSpc>
                <a:spcPct val="50000"/>
              </a:lnSpc>
              <a:buFont typeface="Arial" panose="020B0604020202020204" pitchFamily="34" charset="0"/>
              <a:buChar char="•"/>
            </a:pPr>
            <a:r>
              <a:rPr lang="en-US" sz="3200"/>
              <a:t>Acts of service</a:t>
            </a:r>
          </a:p>
          <a:p>
            <a:pPr indent="-342900">
              <a:lnSpc>
                <a:spcPct val="50000"/>
              </a:lnSpc>
              <a:buFont typeface="Arial" panose="020B0604020202020204" pitchFamily="34" charset="0"/>
              <a:buChar char="•"/>
            </a:pPr>
            <a:endParaRPr lang="en-US" sz="3200"/>
          </a:p>
          <a:p>
            <a:pPr indent="-342900">
              <a:lnSpc>
                <a:spcPct val="50000"/>
              </a:lnSpc>
              <a:buFont typeface="Arial" panose="020B0604020202020204" pitchFamily="34" charset="0"/>
              <a:buChar char="•"/>
            </a:pPr>
            <a:r>
              <a:rPr lang="en-US" sz="3200"/>
              <a:t>Receiving gifts</a:t>
            </a:r>
          </a:p>
          <a:p>
            <a:pPr indent="-342900">
              <a:lnSpc>
                <a:spcPct val="50000"/>
              </a:lnSpc>
              <a:buFont typeface="Arial" panose="020B0604020202020204" pitchFamily="34" charset="0"/>
              <a:buChar char="•"/>
            </a:pPr>
            <a:endParaRPr lang="en-US" sz="3200"/>
          </a:p>
          <a:p>
            <a:pPr indent="-342900">
              <a:lnSpc>
                <a:spcPct val="50000"/>
              </a:lnSpc>
              <a:buFont typeface="Arial" panose="020B0604020202020204" pitchFamily="34" charset="0"/>
              <a:buChar char="•"/>
            </a:pPr>
            <a:r>
              <a:rPr lang="en-US" sz="3200"/>
              <a:t>Quality time</a:t>
            </a:r>
          </a:p>
          <a:p>
            <a:pPr indent="-342900">
              <a:lnSpc>
                <a:spcPct val="50000"/>
              </a:lnSpc>
              <a:buFont typeface="Arial" panose="020B0604020202020204" pitchFamily="34" charset="0"/>
              <a:buChar char="•"/>
            </a:pPr>
            <a:endParaRPr lang="en-US" sz="3200"/>
          </a:p>
          <a:p>
            <a:pPr indent="-342900">
              <a:lnSpc>
                <a:spcPct val="50000"/>
              </a:lnSpc>
              <a:buFont typeface="Arial" panose="020B0604020202020204" pitchFamily="34" charset="0"/>
              <a:buChar char="•"/>
            </a:pPr>
            <a:r>
              <a:rPr lang="en-US" sz="3200"/>
              <a:t>Physical touch</a:t>
            </a:r>
          </a:p>
        </p:txBody>
      </p:sp>
    </p:spTree>
    <p:extLst>
      <p:ext uri="{BB962C8B-B14F-4D97-AF65-F5344CB8AC3E}">
        <p14:creationId xmlns:p14="http://schemas.microsoft.com/office/powerpoint/2010/main" val="3027253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tanding in a room&#10;&#10;Description automatically generated">
            <a:extLst>
              <a:ext uri="{FF2B5EF4-FFF2-40B4-BE49-F238E27FC236}">
                <a16:creationId xmlns:a16="http://schemas.microsoft.com/office/drawing/2014/main" id="{F3743DCE-5D9E-F3A5-3961-63E6A107653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681" b="17681"/>
          <a:stretch/>
        </p:blipFill>
        <p:spPr>
          <a:xfrm>
            <a:off x="6934333" y="373695"/>
            <a:ext cx="4669654" cy="2692153"/>
          </a:xfrm>
        </p:spPr>
      </p:pic>
      <p:pic>
        <p:nvPicPr>
          <p:cNvPr id="19" name="Picture Placeholder 18" descr="A person looking at books on shelves&#10;&#10;Description automatically generated">
            <a:extLst>
              <a:ext uri="{FF2B5EF4-FFF2-40B4-BE49-F238E27FC236}">
                <a16:creationId xmlns:a16="http://schemas.microsoft.com/office/drawing/2014/main" id="{3577CA7B-A7A7-EC42-2237-E4F6AD3E70B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675" b="6675"/>
          <a:stretch/>
        </p:blipFill>
        <p:spPr>
          <a:xfrm>
            <a:off x="6934333" y="3250757"/>
            <a:ext cx="4669654" cy="2692153"/>
          </a:xfrm>
        </p:spPr>
      </p:pic>
      <p:sp>
        <p:nvSpPr>
          <p:cNvPr id="6" name="Title 4">
            <a:extLst>
              <a:ext uri="{FF2B5EF4-FFF2-40B4-BE49-F238E27FC236}">
                <a16:creationId xmlns:a16="http://schemas.microsoft.com/office/drawing/2014/main" id="{159B60DE-D24D-C463-BB73-ABC527826C4E}"/>
              </a:ext>
            </a:extLst>
          </p:cNvPr>
          <p:cNvSpPr txBox="1">
            <a:spLocks/>
          </p:cNvSpPr>
          <p:nvPr/>
        </p:nvSpPr>
        <p:spPr>
          <a:xfrm>
            <a:off x="1042596" y="836448"/>
            <a:ext cx="10515600" cy="10096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What is </a:t>
            </a:r>
            <a:r>
              <a:rPr lang="en-US" u="sng"/>
              <a:t>Their</a:t>
            </a:r>
            <a:r>
              <a:rPr lang="en-US"/>
              <a:t> WHY?</a:t>
            </a:r>
          </a:p>
        </p:txBody>
      </p:sp>
      <p:sp>
        <p:nvSpPr>
          <p:cNvPr id="7" name="Content Placeholder 5">
            <a:extLst>
              <a:ext uri="{FF2B5EF4-FFF2-40B4-BE49-F238E27FC236}">
                <a16:creationId xmlns:a16="http://schemas.microsoft.com/office/drawing/2014/main" id="{D418D9E0-4FD0-D15E-3BF9-7E3DF0F0C548}"/>
              </a:ext>
            </a:extLst>
          </p:cNvPr>
          <p:cNvSpPr txBox="1">
            <a:spLocks/>
          </p:cNvSpPr>
          <p:nvPr/>
        </p:nvSpPr>
        <p:spPr>
          <a:xfrm>
            <a:off x="1042596" y="167021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Professional development </a:t>
            </a:r>
          </a:p>
          <a:p>
            <a:r>
              <a:rPr lang="en-US"/>
              <a:t>Skill enhancement</a:t>
            </a:r>
          </a:p>
          <a:p>
            <a:r>
              <a:rPr lang="en-US"/>
              <a:t>Knowledge</a:t>
            </a:r>
          </a:p>
          <a:p>
            <a:r>
              <a:rPr lang="en-US"/>
              <a:t>Professional advancement </a:t>
            </a:r>
          </a:p>
          <a:p>
            <a:r>
              <a:rPr lang="en-US"/>
              <a:t>Resume building</a:t>
            </a:r>
          </a:p>
          <a:p>
            <a:r>
              <a:rPr lang="en-US"/>
              <a:t>Networking</a:t>
            </a:r>
          </a:p>
          <a:p>
            <a:r>
              <a:rPr lang="en-US"/>
              <a:t>Exposure</a:t>
            </a:r>
          </a:p>
          <a:p>
            <a:r>
              <a:rPr lang="en-US"/>
              <a:t>Thought leadership</a:t>
            </a:r>
          </a:p>
        </p:txBody>
      </p:sp>
    </p:spTree>
    <p:extLst>
      <p:ext uri="{BB962C8B-B14F-4D97-AF65-F5344CB8AC3E}">
        <p14:creationId xmlns:p14="http://schemas.microsoft.com/office/powerpoint/2010/main" val="2488438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568C801C-2C98-3306-16F5-501C02551BEA}"/>
              </a:ext>
            </a:extLst>
          </p:cNvPr>
          <p:cNvSpPr/>
          <p:nvPr/>
        </p:nvSpPr>
        <p:spPr>
          <a:xfrm>
            <a:off x="408791" y="322729"/>
            <a:ext cx="11370832" cy="5809699"/>
          </a:xfrm>
          <a:custGeom>
            <a:avLst/>
            <a:gdLst/>
            <a:ahLst/>
            <a:cxnLst/>
            <a:rect l="l" t="t" r="r" b="b"/>
            <a:pathLst>
              <a:path w="34462721" h="13716000">
                <a:moveTo>
                  <a:pt x="0" y="0"/>
                </a:moveTo>
                <a:lnTo>
                  <a:pt x="34462721" y="0"/>
                </a:lnTo>
                <a:lnTo>
                  <a:pt x="34462721" y="13716000"/>
                </a:lnTo>
                <a:lnTo>
                  <a:pt x="0" y="13716000"/>
                </a:lnTo>
                <a:lnTo>
                  <a:pt x="0" y="0"/>
                </a:lnTo>
                <a:close/>
              </a:path>
            </a:pathLst>
          </a:custGeom>
          <a:blipFill>
            <a:blip r:embed="rId2"/>
            <a:stretch>
              <a:fillRect l="-41697" t="-2952" r="-9531"/>
            </a:stretch>
          </a:blipFill>
        </p:spPr>
        <p:txBody>
          <a:bodyPr/>
          <a:lstStyle/>
          <a:p>
            <a:endParaRPr lang="en-US"/>
          </a:p>
        </p:txBody>
      </p:sp>
      <p:sp>
        <p:nvSpPr>
          <p:cNvPr id="8" name="Title 6">
            <a:extLst>
              <a:ext uri="{FF2B5EF4-FFF2-40B4-BE49-F238E27FC236}">
                <a16:creationId xmlns:a16="http://schemas.microsoft.com/office/drawing/2014/main" id="{FDE9D387-BC07-2B61-7C2C-FEEDBFBC2DC8}"/>
              </a:ext>
            </a:extLst>
          </p:cNvPr>
          <p:cNvSpPr txBox="1">
            <a:spLocks/>
          </p:cNvSpPr>
          <p:nvPr/>
        </p:nvSpPr>
        <p:spPr>
          <a:xfrm>
            <a:off x="1264023" y="32275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a:effectLst>
                  <a:outerShdw blurRad="38100" dist="38100" dir="2700000" algn="tl">
                    <a:srgbClr val="000000">
                      <a:alpha val="43137"/>
                    </a:srgbClr>
                  </a:outerShdw>
                </a:effectLst>
              </a:rPr>
              <a:t>What is </a:t>
            </a:r>
            <a:r>
              <a:rPr lang="en-US" sz="6600" u="sng">
                <a:effectLst>
                  <a:outerShdw blurRad="38100" dist="38100" dir="2700000" algn="tl">
                    <a:srgbClr val="000000">
                      <a:alpha val="43137"/>
                    </a:srgbClr>
                  </a:outerShdw>
                </a:effectLst>
              </a:rPr>
              <a:t>Your</a:t>
            </a:r>
            <a:r>
              <a:rPr lang="en-US" sz="6600">
                <a:effectLst>
                  <a:outerShdw blurRad="38100" dist="38100" dir="2700000" algn="tl">
                    <a:srgbClr val="000000">
                      <a:alpha val="43137"/>
                    </a:srgbClr>
                  </a:outerShdw>
                </a:effectLst>
              </a:rPr>
              <a:t> </a:t>
            </a:r>
            <a:br>
              <a:rPr lang="en-US" sz="6600">
                <a:effectLst>
                  <a:outerShdw blurRad="38100" dist="38100" dir="2700000" algn="tl">
                    <a:srgbClr val="000000">
                      <a:alpha val="43137"/>
                    </a:srgbClr>
                  </a:outerShdw>
                </a:effectLst>
              </a:rPr>
            </a:br>
            <a:r>
              <a:rPr lang="en-US" sz="6600">
                <a:solidFill>
                  <a:schemeClr val="bg1"/>
                </a:solidFill>
                <a:effectLst>
                  <a:outerShdw blurRad="38100" dist="38100" dir="2700000" algn="tl">
                    <a:srgbClr val="000000">
                      <a:alpha val="43137"/>
                    </a:srgbClr>
                  </a:outerShdw>
                </a:effectLst>
              </a:rPr>
              <a:t>WHY</a:t>
            </a:r>
            <a:r>
              <a:rPr lang="en-US" sz="660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329109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3F2F4F30-5F04-DE47-F435-FF49C91769A3}"/>
              </a:ext>
            </a:extLst>
          </p:cNvPr>
          <p:cNvGrpSpPr/>
          <p:nvPr/>
        </p:nvGrpSpPr>
        <p:grpSpPr>
          <a:xfrm>
            <a:off x="926208" y="398032"/>
            <a:ext cx="10315538" cy="5739813"/>
            <a:chOff x="-225780" y="0"/>
            <a:chExt cx="18041365" cy="15425166"/>
          </a:xfrm>
        </p:grpSpPr>
        <p:sp>
          <p:nvSpPr>
            <p:cNvPr id="9" name="Freeform 4">
              <a:extLst>
                <a:ext uri="{FF2B5EF4-FFF2-40B4-BE49-F238E27FC236}">
                  <a16:creationId xmlns:a16="http://schemas.microsoft.com/office/drawing/2014/main" id="{45DF7E33-7C47-CB56-6BBE-0E3D8F08D344}"/>
                </a:ext>
              </a:extLst>
            </p:cNvPr>
            <p:cNvSpPr/>
            <p:nvPr/>
          </p:nvSpPr>
          <p:spPr>
            <a:xfrm>
              <a:off x="-225780" y="0"/>
              <a:ext cx="18041365" cy="15425166"/>
            </a:xfrm>
            <a:custGeom>
              <a:avLst/>
              <a:gdLst/>
              <a:ahLst/>
              <a:cxnLst/>
              <a:rect l="l" t="t" r="r" b="b"/>
              <a:pathLst>
                <a:path w="18041365" h="15425165">
                  <a:moveTo>
                    <a:pt x="0" y="0"/>
                  </a:moveTo>
                  <a:lnTo>
                    <a:pt x="18041365" y="0"/>
                  </a:lnTo>
                  <a:lnTo>
                    <a:pt x="18041365" y="15425165"/>
                  </a:lnTo>
                  <a:lnTo>
                    <a:pt x="0" y="15425165"/>
                  </a:lnTo>
                  <a:lnTo>
                    <a:pt x="0" y="0"/>
                  </a:lnTo>
                  <a:close/>
                </a:path>
              </a:pathLst>
            </a:custGeom>
            <a:blipFill>
              <a:blip r:embed="rId2"/>
              <a:stretch>
                <a:fillRect t="-8480" b="-8480"/>
              </a:stretch>
            </a:blipFill>
          </p:spPr>
          <p:txBody>
            <a:bodyPr/>
            <a:lstStyle/>
            <a:p>
              <a:endParaRPr lang="en-US"/>
            </a:p>
          </p:txBody>
        </p:sp>
      </p:grpSp>
      <p:sp>
        <p:nvSpPr>
          <p:cNvPr id="10" name="Freeform 4">
            <a:extLst>
              <a:ext uri="{FF2B5EF4-FFF2-40B4-BE49-F238E27FC236}">
                <a16:creationId xmlns:a16="http://schemas.microsoft.com/office/drawing/2014/main" id="{B52867E5-6688-AD8D-2C8C-02FF555B3C40}"/>
              </a:ext>
            </a:extLst>
          </p:cNvPr>
          <p:cNvSpPr/>
          <p:nvPr/>
        </p:nvSpPr>
        <p:spPr>
          <a:xfrm>
            <a:off x="372184" y="398031"/>
            <a:ext cx="683120" cy="5739813"/>
          </a:xfrm>
          <a:custGeom>
            <a:avLst/>
            <a:gdLst/>
            <a:ahLst/>
            <a:cxnLst/>
            <a:rect l="l" t="t" r="r" b="b"/>
            <a:pathLst>
              <a:path w="18041365" h="15425165">
                <a:moveTo>
                  <a:pt x="0" y="0"/>
                </a:moveTo>
                <a:lnTo>
                  <a:pt x="18041365" y="0"/>
                </a:lnTo>
                <a:lnTo>
                  <a:pt x="18041365" y="15425165"/>
                </a:lnTo>
                <a:lnTo>
                  <a:pt x="0" y="15425165"/>
                </a:lnTo>
                <a:lnTo>
                  <a:pt x="0" y="0"/>
                </a:lnTo>
                <a:close/>
              </a:path>
            </a:pathLst>
          </a:custGeom>
          <a:blipFill>
            <a:blip r:embed="rId2"/>
            <a:stretch>
              <a:fillRect t="-8480" r="-2313228" b="-8480"/>
            </a:stretch>
          </a:blipFill>
        </p:spPr>
        <p:txBody>
          <a:bodyPr/>
          <a:lstStyle/>
          <a:p>
            <a:endParaRPr lang="en-US"/>
          </a:p>
        </p:txBody>
      </p:sp>
      <p:grpSp>
        <p:nvGrpSpPr>
          <p:cNvPr id="11" name="Group 3">
            <a:extLst>
              <a:ext uri="{FF2B5EF4-FFF2-40B4-BE49-F238E27FC236}">
                <a16:creationId xmlns:a16="http://schemas.microsoft.com/office/drawing/2014/main" id="{F6B5C924-82D0-353F-0BE1-F5FA6EAF4ED9}"/>
              </a:ext>
            </a:extLst>
          </p:cNvPr>
          <p:cNvGrpSpPr/>
          <p:nvPr/>
        </p:nvGrpSpPr>
        <p:grpSpPr>
          <a:xfrm>
            <a:off x="11241746" y="398030"/>
            <a:ext cx="556554" cy="5739813"/>
            <a:chOff x="17605477" y="0"/>
            <a:chExt cx="435887" cy="15425166"/>
          </a:xfrm>
        </p:grpSpPr>
        <p:sp>
          <p:nvSpPr>
            <p:cNvPr id="12" name="Freeform 4">
              <a:extLst>
                <a:ext uri="{FF2B5EF4-FFF2-40B4-BE49-F238E27FC236}">
                  <a16:creationId xmlns:a16="http://schemas.microsoft.com/office/drawing/2014/main" id="{84DE1D6A-414B-CABD-34D7-8519136BF372}"/>
                </a:ext>
              </a:extLst>
            </p:cNvPr>
            <p:cNvSpPr/>
            <p:nvPr/>
          </p:nvSpPr>
          <p:spPr>
            <a:xfrm>
              <a:off x="17605477" y="0"/>
              <a:ext cx="435887" cy="15425166"/>
            </a:xfrm>
            <a:custGeom>
              <a:avLst/>
              <a:gdLst/>
              <a:ahLst/>
              <a:cxnLst/>
              <a:rect l="l" t="t" r="r" b="b"/>
              <a:pathLst>
                <a:path w="18041365" h="15425165">
                  <a:moveTo>
                    <a:pt x="0" y="0"/>
                  </a:moveTo>
                  <a:lnTo>
                    <a:pt x="18041365" y="0"/>
                  </a:lnTo>
                  <a:lnTo>
                    <a:pt x="18041365" y="15425165"/>
                  </a:lnTo>
                  <a:lnTo>
                    <a:pt x="0" y="15425165"/>
                  </a:lnTo>
                  <a:lnTo>
                    <a:pt x="0" y="0"/>
                  </a:lnTo>
                  <a:close/>
                </a:path>
              </a:pathLst>
            </a:custGeom>
            <a:blipFill>
              <a:blip r:embed="rId2"/>
              <a:stretch>
                <a:fillRect l="-4038997" t="-8480" r="1" b="-8480"/>
              </a:stretch>
            </a:blipFill>
          </p:spPr>
          <p:txBody>
            <a:bodyPr/>
            <a:lstStyle/>
            <a:p>
              <a:endParaRPr lang="en-US"/>
            </a:p>
          </p:txBody>
        </p:sp>
      </p:grpSp>
      <p:sp>
        <p:nvSpPr>
          <p:cNvPr id="13" name="Title 1">
            <a:extLst>
              <a:ext uri="{FF2B5EF4-FFF2-40B4-BE49-F238E27FC236}">
                <a16:creationId xmlns:a16="http://schemas.microsoft.com/office/drawing/2014/main" id="{1327A50B-81C9-C4F1-58DA-F4363AB3F87F}"/>
              </a:ext>
            </a:extLst>
          </p:cNvPr>
          <p:cNvSpPr>
            <a:spLocks noGrp="1"/>
          </p:cNvSpPr>
          <p:nvPr>
            <p:ph type="title"/>
          </p:nvPr>
        </p:nvSpPr>
        <p:spPr>
          <a:xfrm>
            <a:off x="0" y="4996355"/>
            <a:ext cx="12192000" cy="1325563"/>
          </a:xfrm>
        </p:spPr>
        <p:txBody>
          <a:bodyPr>
            <a:noAutofit/>
          </a:bodyPr>
          <a:lstStyle/>
          <a:p>
            <a:pPr algn="ctr"/>
            <a:r>
              <a:rPr lang="en-US" sz="6000">
                <a:effectLst>
                  <a:outerShdw blurRad="38100" dist="38100" dir="2700000" algn="tl">
                    <a:srgbClr val="000000">
                      <a:alpha val="43137"/>
                    </a:srgbClr>
                  </a:outerShdw>
                </a:effectLst>
              </a:rPr>
              <a:t>CEC Crowd Sourcing</a:t>
            </a:r>
          </a:p>
        </p:txBody>
      </p:sp>
    </p:spTree>
    <p:extLst>
      <p:ext uri="{BB962C8B-B14F-4D97-AF65-F5344CB8AC3E}">
        <p14:creationId xmlns:p14="http://schemas.microsoft.com/office/powerpoint/2010/main" val="4123404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1462751" y="269000"/>
            <a:ext cx="8880367" cy="1972933"/>
          </a:xfrm>
          <a:prstGeom prst="rect">
            <a:avLst/>
          </a:prstGeom>
          <a:noFill/>
          <a:ln>
            <a:noFill/>
          </a:ln>
        </p:spPr>
      </p:pic>
      <p:pic>
        <p:nvPicPr>
          <p:cNvPr id="63" name="Google Shape;63;p14"/>
          <p:cNvPicPr preferRelativeResize="0"/>
          <p:nvPr/>
        </p:nvPicPr>
        <p:blipFill>
          <a:blip r:embed="rId4">
            <a:alphaModFix/>
          </a:blip>
          <a:stretch>
            <a:fillRect/>
          </a:stretch>
        </p:blipFill>
        <p:spPr>
          <a:xfrm>
            <a:off x="8159400" y="2595300"/>
            <a:ext cx="3088467" cy="3088467"/>
          </a:xfrm>
          <a:prstGeom prst="rect">
            <a:avLst/>
          </a:prstGeom>
          <a:noFill/>
          <a:ln>
            <a:noFill/>
          </a:ln>
        </p:spPr>
      </p:pic>
      <p:sp>
        <p:nvSpPr>
          <p:cNvPr id="64" name="Google Shape;64;p14"/>
          <p:cNvSpPr txBox="1"/>
          <p:nvPr/>
        </p:nvSpPr>
        <p:spPr>
          <a:xfrm>
            <a:off x="7832033" y="5522900"/>
            <a:ext cx="3743200" cy="7388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200" b="1">
                <a:solidFill>
                  <a:schemeClr val="dk1"/>
                </a:solidFill>
                <a:latin typeface="Comfortaa"/>
                <a:ea typeface="Comfortaa"/>
                <a:cs typeface="Comfortaa"/>
                <a:sym typeface="Comfortaa"/>
              </a:rPr>
              <a:t>Get Started!</a:t>
            </a:r>
            <a:endParaRPr sz="3200" b="1">
              <a:solidFill>
                <a:schemeClr val="dk1"/>
              </a:solidFill>
              <a:latin typeface="Comfortaa"/>
              <a:ea typeface="Comfortaa"/>
              <a:cs typeface="Comfortaa"/>
              <a:sym typeface="Comfortaa"/>
            </a:endParaRPr>
          </a:p>
        </p:txBody>
      </p:sp>
      <p:sp>
        <p:nvSpPr>
          <p:cNvPr id="65" name="Google Shape;65;p14"/>
          <p:cNvSpPr txBox="1"/>
          <p:nvPr/>
        </p:nvSpPr>
        <p:spPr>
          <a:xfrm>
            <a:off x="994333" y="2617433"/>
            <a:ext cx="6478000" cy="358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667" b="1">
                <a:solidFill>
                  <a:schemeClr val="dk2"/>
                </a:solidFill>
              </a:rPr>
              <a:t>#1 Online Diagnostic </a:t>
            </a:r>
            <a:endParaRPr sz="2667" b="1">
              <a:solidFill>
                <a:schemeClr val="dk2"/>
              </a:solidFill>
            </a:endParaRPr>
          </a:p>
          <a:p>
            <a:pPr marL="0" lvl="0" indent="0" algn="l" rtl="0">
              <a:spcBef>
                <a:spcPts val="0"/>
              </a:spcBef>
              <a:spcAft>
                <a:spcPts val="0"/>
              </a:spcAft>
              <a:buNone/>
            </a:pPr>
            <a:r>
              <a:rPr lang="en" sz="2667" b="1">
                <a:solidFill>
                  <a:schemeClr val="dk2"/>
                </a:solidFill>
              </a:rPr>
              <a:t>     Assessment &amp; SDI</a:t>
            </a:r>
            <a:endParaRPr sz="2667" b="1">
              <a:solidFill>
                <a:schemeClr val="dk2"/>
              </a:solidFill>
            </a:endParaRPr>
          </a:p>
          <a:p>
            <a:pPr marL="0" lvl="0" indent="0" algn="l" rtl="0">
              <a:spcBef>
                <a:spcPts val="0"/>
              </a:spcBef>
              <a:spcAft>
                <a:spcPts val="0"/>
              </a:spcAft>
              <a:buNone/>
            </a:pPr>
            <a:endParaRPr sz="2667" b="1">
              <a:solidFill>
                <a:schemeClr val="dk2"/>
              </a:solidFill>
            </a:endParaRPr>
          </a:p>
          <a:p>
            <a:pPr marL="0" lvl="0" indent="0" algn="l" rtl="0">
              <a:spcBef>
                <a:spcPts val="0"/>
              </a:spcBef>
              <a:spcAft>
                <a:spcPts val="0"/>
              </a:spcAft>
              <a:buNone/>
            </a:pPr>
            <a:r>
              <a:rPr lang="en" sz="2667" b="1">
                <a:solidFill>
                  <a:schemeClr val="dk2"/>
                </a:solidFill>
              </a:rPr>
              <a:t>#2 Teacher Ed Support:</a:t>
            </a:r>
            <a:endParaRPr sz="2667" b="1">
              <a:solidFill>
                <a:schemeClr val="dk2"/>
              </a:solidFill>
            </a:endParaRPr>
          </a:p>
          <a:p>
            <a:pPr marL="0" lvl="0" indent="0" algn="l" rtl="0">
              <a:spcBef>
                <a:spcPts val="0"/>
              </a:spcBef>
              <a:spcAft>
                <a:spcPts val="0"/>
              </a:spcAft>
              <a:buNone/>
            </a:pPr>
            <a:r>
              <a:rPr lang="en" sz="2667" b="1">
                <a:solidFill>
                  <a:schemeClr val="dk2"/>
                </a:solidFill>
              </a:rPr>
              <a:t>     Free account for testing &amp; training </a:t>
            </a:r>
            <a:endParaRPr sz="2667" b="1">
              <a:solidFill>
                <a:schemeClr val="dk2"/>
              </a:solidFill>
            </a:endParaRPr>
          </a:p>
          <a:p>
            <a:pPr marL="0" lvl="0" indent="0" algn="l" rtl="0">
              <a:spcBef>
                <a:spcPts val="0"/>
              </a:spcBef>
              <a:spcAft>
                <a:spcPts val="0"/>
              </a:spcAft>
              <a:buNone/>
            </a:pPr>
            <a:endParaRPr sz="2667" b="1">
              <a:solidFill>
                <a:schemeClr val="dk2"/>
              </a:solidFill>
            </a:endParaRPr>
          </a:p>
          <a:p>
            <a:pPr marL="0" lvl="0" indent="0" algn="l" rtl="0">
              <a:spcBef>
                <a:spcPts val="0"/>
              </a:spcBef>
              <a:spcAft>
                <a:spcPts val="0"/>
              </a:spcAft>
              <a:buNone/>
            </a:pPr>
            <a:r>
              <a:rPr lang="en" sz="2667" b="1">
                <a:solidFill>
                  <a:schemeClr val="dk2"/>
                </a:solidFill>
              </a:rPr>
              <a:t>#3 Behavior Framework:</a:t>
            </a:r>
            <a:endParaRPr sz="2667" b="1">
              <a:solidFill>
                <a:schemeClr val="dk2"/>
              </a:solidFill>
            </a:endParaRPr>
          </a:p>
          <a:p>
            <a:pPr marL="0" lvl="0" indent="0" algn="l" rtl="0">
              <a:spcBef>
                <a:spcPts val="0"/>
              </a:spcBef>
              <a:spcAft>
                <a:spcPts val="0"/>
              </a:spcAft>
              <a:buNone/>
            </a:pPr>
            <a:r>
              <a:rPr lang="en" sz="2667" b="1">
                <a:solidFill>
                  <a:schemeClr val="dk2"/>
                </a:solidFill>
              </a:rPr>
              <a:t>     PD &amp; Online Progress Monitoring</a:t>
            </a:r>
            <a:endParaRPr sz="2667" b="1">
              <a:solidFill>
                <a:schemeClr val="dk2"/>
              </a:solidFill>
            </a:endParaRPr>
          </a:p>
        </p:txBody>
      </p:sp>
      <p:pic>
        <p:nvPicPr>
          <p:cNvPr id="66" name="Google Shape;66;p14" title="CASE_Endorsed_logo_ok-for-print.jpg"/>
          <p:cNvPicPr preferRelativeResize="0"/>
          <p:nvPr/>
        </p:nvPicPr>
        <p:blipFill>
          <a:blip r:embed="rId5">
            <a:alphaModFix/>
          </a:blip>
          <a:stretch>
            <a:fillRect/>
          </a:stretch>
        </p:blipFill>
        <p:spPr>
          <a:xfrm>
            <a:off x="4783017" y="2617443"/>
            <a:ext cx="2239864" cy="1129799"/>
          </a:xfrm>
          <a:prstGeom prst="rect">
            <a:avLst/>
          </a:prstGeom>
          <a:noFill/>
          <a:ln>
            <a:noFill/>
          </a:ln>
        </p:spPr>
      </p:pic>
    </p:spTree>
    <p:extLst>
      <p:ext uri="{BB962C8B-B14F-4D97-AF65-F5344CB8AC3E}">
        <p14:creationId xmlns:p14="http://schemas.microsoft.com/office/powerpoint/2010/main" val="1864064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lstStyle/>
          <a:p>
            <a:r>
              <a:rPr lang="en-US" sz="5400">
                <a:effectLst>
                  <a:outerShdw blurRad="38100" dist="38100" dir="2700000" algn="tl">
                    <a:srgbClr val="000000">
                      <a:alpha val="43137"/>
                    </a:srgbClr>
                  </a:outerShdw>
                </a:effectLst>
              </a:rPr>
              <a:t>Evolve Your Value Proposition</a:t>
            </a:r>
          </a:p>
        </p:txBody>
      </p:sp>
      <p:grpSp>
        <p:nvGrpSpPr>
          <p:cNvPr id="4" name="Group 4">
            <a:extLst>
              <a:ext uri="{FF2B5EF4-FFF2-40B4-BE49-F238E27FC236}">
                <a16:creationId xmlns:a16="http://schemas.microsoft.com/office/drawing/2014/main" id="{013B3C21-747F-B061-8E80-AF86D2BE80A9}"/>
              </a:ext>
            </a:extLst>
          </p:cNvPr>
          <p:cNvGrpSpPr/>
          <p:nvPr/>
        </p:nvGrpSpPr>
        <p:grpSpPr>
          <a:xfrm>
            <a:off x="0" y="5378823"/>
            <a:ext cx="12192000" cy="750513"/>
            <a:chOff x="0" y="0"/>
            <a:chExt cx="24384000" cy="6858000"/>
          </a:xfrm>
        </p:grpSpPr>
        <p:sp>
          <p:nvSpPr>
            <p:cNvPr id="5" name="AutoShape 5">
              <a:extLst>
                <a:ext uri="{FF2B5EF4-FFF2-40B4-BE49-F238E27FC236}">
                  <a16:creationId xmlns:a16="http://schemas.microsoft.com/office/drawing/2014/main" id="{3033C59F-8225-BE8E-E96D-C713167CF0BD}"/>
                </a:ext>
              </a:extLst>
            </p:cNvPr>
            <p:cNvSpPr/>
            <p:nvPr/>
          </p:nvSpPr>
          <p:spPr>
            <a:xfrm>
              <a:off x="6096000" y="0"/>
              <a:ext cx="6096000" cy="6858000"/>
            </a:xfrm>
            <a:prstGeom prst="rect">
              <a:avLst/>
            </a:prstGeom>
            <a:solidFill>
              <a:srgbClr val="DF682D"/>
            </a:solidFill>
          </p:spPr>
          <p:txBody>
            <a:bodyPr/>
            <a:lstStyle/>
            <a:p>
              <a:pPr defTabSz="609630"/>
              <a:endParaRPr lang="en-US" sz="1200">
                <a:solidFill>
                  <a:prstClr val="black"/>
                </a:solidFill>
                <a:latin typeface="Calibri"/>
              </a:endParaRPr>
            </a:p>
          </p:txBody>
        </p:sp>
        <p:sp>
          <p:nvSpPr>
            <p:cNvPr id="6" name="AutoShape 6">
              <a:extLst>
                <a:ext uri="{FF2B5EF4-FFF2-40B4-BE49-F238E27FC236}">
                  <a16:creationId xmlns:a16="http://schemas.microsoft.com/office/drawing/2014/main" id="{BF2A05AF-8391-B673-1EE1-B9775F1403E7}"/>
                </a:ext>
              </a:extLst>
            </p:cNvPr>
            <p:cNvSpPr/>
            <p:nvPr/>
          </p:nvSpPr>
          <p:spPr>
            <a:xfrm>
              <a:off x="0" y="0"/>
              <a:ext cx="6096000" cy="6858000"/>
            </a:xfrm>
            <a:prstGeom prst="rect">
              <a:avLst/>
            </a:prstGeom>
            <a:solidFill>
              <a:srgbClr val="62A25D"/>
            </a:solidFill>
          </p:spPr>
          <p:txBody>
            <a:bodyPr/>
            <a:lstStyle/>
            <a:p>
              <a:pPr defTabSz="609630"/>
              <a:endParaRPr lang="en-US" sz="1200">
                <a:solidFill>
                  <a:prstClr val="black"/>
                </a:solidFill>
                <a:latin typeface="Calibri"/>
              </a:endParaRPr>
            </a:p>
          </p:txBody>
        </p:sp>
        <p:sp>
          <p:nvSpPr>
            <p:cNvPr id="7" name="AutoShape 7">
              <a:extLst>
                <a:ext uri="{FF2B5EF4-FFF2-40B4-BE49-F238E27FC236}">
                  <a16:creationId xmlns:a16="http://schemas.microsoft.com/office/drawing/2014/main" id="{D5941989-1163-FBD3-151D-D31140EE0EE7}"/>
                </a:ext>
              </a:extLst>
            </p:cNvPr>
            <p:cNvSpPr/>
            <p:nvPr/>
          </p:nvSpPr>
          <p:spPr>
            <a:xfrm>
              <a:off x="18288000" y="0"/>
              <a:ext cx="6096000" cy="6858000"/>
            </a:xfrm>
            <a:prstGeom prst="rect">
              <a:avLst/>
            </a:prstGeom>
            <a:solidFill>
              <a:srgbClr val="FFC924"/>
            </a:solidFill>
          </p:spPr>
          <p:txBody>
            <a:bodyPr/>
            <a:lstStyle/>
            <a:p>
              <a:pPr defTabSz="609630"/>
              <a:endParaRPr lang="en-US" sz="1200">
                <a:solidFill>
                  <a:prstClr val="black"/>
                </a:solidFill>
                <a:latin typeface="Calibri"/>
              </a:endParaRPr>
            </a:p>
          </p:txBody>
        </p:sp>
        <p:sp>
          <p:nvSpPr>
            <p:cNvPr id="8" name="AutoShape 8">
              <a:extLst>
                <a:ext uri="{FF2B5EF4-FFF2-40B4-BE49-F238E27FC236}">
                  <a16:creationId xmlns:a16="http://schemas.microsoft.com/office/drawing/2014/main" id="{08AEDEB8-3363-BFF2-D8BC-C4F09D299F93}"/>
                </a:ext>
              </a:extLst>
            </p:cNvPr>
            <p:cNvSpPr/>
            <p:nvPr/>
          </p:nvSpPr>
          <p:spPr>
            <a:xfrm>
              <a:off x="12192000" y="0"/>
              <a:ext cx="6096000" cy="6858000"/>
            </a:xfrm>
            <a:prstGeom prst="rect">
              <a:avLst/>
            </a:prstGeom>
            <a:solidFill>
              <a:srgbClr val="29285D"/>
            </a:solidFill>
          </p:spPr>
          <p:txBody>
            <a:bodyPr/>
            <a:lstStyle/>
            <a:p>
              <a:pPr defTabSz="609630"/>
              <a:endParaRPr lang="en-US" sz="1200">
                <a:solidFill>
                  <a:prstClr val="black"/>
                </a:solidFill>
                <a:latin typeface="Calibri"/>
              </a:endParaRPr>
            </a:p>
          </p:txBody>
        </p:sp>
      </p:grpSp>
      <p:sp>
        <p:nvSpPr>
          <p:cNvPr id="9" name="TextBox 3">
            <a:extLst>
              <a:ext uri="{FF2B5EF4-FFF2-40B4-BE49-F238E27FC236}">
                <a16:creationId xmlns:a16="http://schemas.microsoft.com/office/drawing/2014/main" id="{EA590EB0-405C-9C1F-4BB7-CAB26B2B344B}"/>
              </a:ext>
            </a:extLst>
          </p:cNvPr>
          <p:cNvSpPr txBox="1"/>
          <p:nvPr/>
        </p:nvSpPr>
        <p:spPr>
          <a:xfrm>
            <a:off x="961939" y="1582994"/>
            <a:ext cx="8278879" cy="256480"/>
          </a:xfrm>
          <a:prstGeom prst="rect">
            <a:avLst/>
          </a:prstGeom>
        </p:spPr>
        <p:txBody>
          <a:bodyPr wrap="square" lIns="0" tIns="0" rIns="0" bIns="0" rtlCol="0" anchor="t">
            <a:spAutoFit/>
          </a:bodyPr>
          <a:lstStyle/>
          <a:p>
            <a:pPr defTabSz="609630">
              <a:lnSpc>
                <a:spcPts val="1960"/>
              </a:lnSpc>
              <a:spcBef>
                <a:spcPct val="0"/>
              </a:spcBef>
            </a:pPr>
            <a:r>
              <a:rPr lang="en-US" sz="1600" spc="339">
                <a:solidFill>
                  <a:srgbClr val="000000"/>
                </a:solidFill>
                <a:latin typeface="Heebo" pitchFamily="2" charset="-79"/>
                <a:ea typeface="HK Grotesk Light"/>
                <a:cs typeface="Heebo" pitchFamily="2" charset="-79"/>
                <a:sym typeface="HK Grotesk Light"/>
              </a:rPr>
              <a:t>BASED ON WHAT YOU HEARD HOW DOES YOURS STACK UP?</a:t>
            </a:r>
          </a:p>
        </p:txBody>
      </p:sp>
      <p:sp>
        <p:nvSpPr>
          <p:cNvPr id="12" name="Freeform 9">
            <a:extLst>
              <a:ext uri="{FF2B5EF4-FFF2-40B4-BE49-F238E27FC236}">
                <a16:creationId xmlns:a16="http://schemas.microsoft.com/office/drawing/2014/main" id="{23F930BA-35AF-9A02-EC54-4B2F7FD0ED48}"/>
              </a:ext>
            </a:extLst>
          </p:cNvPr>
          <p:cNvSpPr/>
          <p:nvPr/>
        </p:nvSpPr>
        <p:spPr>
          <a:xfrm>
            <a:off x="5532713" y="2485069"/>
            <a:ext cx="1275855" cy="1023873"/>
          </a:xfrm>
          <a:custGeom>
            <a:avLst/>
            <a:gdLst/>
            <a:ahLst/>
            <a:cxnLst/>
            <a:rect l="l" t="t" r="r" b="b"/>
            <a:pathLst>
              <a:path w="1913782" h="1535810">
                <a:moveTo>
                  <a:pt x="0" y="0"/>
                </a:moveTo>
                <a:lnTo>
                  <a:pt x="1913781" y="0"/>
                </a:lnTo>
                <a:lnTo>
                  <a:pt x="1913781" y="1535809"/>
                </a:lnTo>
                <a:lnTo>
                  <a:pt x="0" y="1535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3" name="Freeform 10">
            <a:extLst>
              <a:ext uri="{FF2B5EF4-FFF2-40B4-BE49-F238E27FC236}">
                <a16:creationId xmlns:a16="http://schemas.microsoft.com/office/drawing/2014/main" id="{639B3457-3B4E-FE3A-6041-F62A07C2F08C}"/>
              </a:ext>
            </a:extLst>
          </p:cNvPr>
          <p:cNvSpPr/>
          <p:nvPr/>
        </p:nvSpPr>
        <p:spPr>
          <a:xfrm>
            <a:off x="8009832" y="2485069"/>
            <a:ext cx="997765" cy="1088966"/>
          </a:xfrm>
          <a:custGeom>
            <a:avLst/>
            <a:gdLst/>
            <a:ahLst/>
            <a:cxnLst/>
            <a:rect l="l" t="t" r="r" b="b"/>
            <a:pathLst>
              <a:path w="1496648" h="1633449">
                <a:moveTo>
                  <a:pt x="0" y="0"/>
                </a:moveTo>
                <a:lnTo>
                  <a:pt x="1496648" y="0"/>
                </a:lnTo>
                <a:lnTo>
                  <a:pt x="1496648" y="1633450"/>
                </a:lnTo>
                <a:lnTo>
                  <a:pt x="0" y="1633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4" name="Freeform 11">
            <a:extLst>
              <a:ext uri="{FF2B5EF4-FFF2-40B4-BE49-F238E27FC236}">
                <a16:creationId xmlns:a16="http://schemas.microsoft.com/office/drawing/2014/main" id="{7F99FAC3-D03D-83B6-9943-AAB3335D5161}"/>
              </a:ext>
            </a:extLst>
          </p:cNvPr>
          <p:cNvSpPr/>
          <p:nvPr/>
        </p:nvSpPr>
        <p:spPr>
          <a:xfrm>
            <a:off x="3304637" y="2485069"/>
            <a:ext cx="994020" cy="1137649"/>
          </a:xfrm>
          <a:custGeom>
            <a:avLst/>
            <a:gdLst/>
            <a:ahLst/>
            <a:cxnLst/>
            <a:rect l="l" t="t" r="r" b="b"/>
            <a:pathLst>
              <a:path w="1491030" h="1706473">
                <a:moveTo>
                  <a:pt x="0" y="0"/>
                </a:moveTo>
                <a:lnTo>
                  <a:pt x="1491031" y="0"/>
                </a:lnTo>
                <a:lnTo>
                  <a:pt x="1491031" y="1706472"/>
                </a:lnTo>
                <a:lnTo>
                  <a:pt x="0" y="1706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5" name="Freeform 12">
            <a:extLst>
              <a:ext uri="{FF2B5EF4-FFF2-40B4-BE49-F238E27FC236}">
                <a16:creationId xmlns:a16="http://schemas.microsoft.com/office/drawing/2014/main" id="{DE5BCF2D-E18C-41F0-C9AF-88C4D407F061}"/>
              </a:ext>
            </a:extLst>
          </p:cNvPr>
          <p:cNvSpPr/>
          <p:nvPr/>
        </p:nvSpPr>
        <p:spPr>
          <a:xfrm>
            <a:off x="1108869" y="2485069"/>
            <a:ext cx="950954" cy="1115489"/>
          </a:xfrm>
          <a:custGeom>
            <a:avLst/>
            <a:gdLst/>
            <a:ahLst/>
            <a:cxnLst/>
            <a:rect l="l" t="t" r="r" b="b"/>
            <a:pathLst>
              <a:path w="1426431" h="1673233">
                <a:moveTo>
                  <a:pt x="0" y="0"/>
                </a:moveTo>
                <a:lnTo>
                  <a:pt x="1426431" y="0"/>
                </a:lnTo>
                <a:lnTo>
                  <a:pt x="1426431" y="1673232"/>
                </a:lnTo>
                <a:lnTo>
                  <a:pt x="0" y="1673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6" name="Freeform 13">
            <a:extLst>
              <a:ext uri="{FF2B5EF4-FFF2-40B4-BE49-F238E27FC236}">
                <a16:creationId xmlns:a16="http://schemas.microsoft.com/office/drawing/2014/main" id="{D857ADD2-FE92-3B45-F3F1-6515ED1983BA}"/>
              </a:ext>
            </a:extLst>
          </p:cNvPr>
          <p:cNvSpPr/>
          <p:nvPr/>
        </p:nvSpPr>
        <p:spPr>
          <a:xfrm>
            <a:off x="10107885" y="2423092"/>
            <a:ext cx="1085850" cy="1085850"/>
          </a:xfrm>
          <a:custGeom>
            <a:avLst/>
            <a:gdLst/>
            <a:ahLst/>
            <a:cxnLst/>
            <a:rect l="l" t="t" r="r" b="b"/>
            <a:pathLst>
              <a:path w="1628775" h="1628775">
                <a:moveTo>
                  <a:pt x="0" y="0"/>
                </a:moveTo>
                <a:lnTo>
                  <a:pt x="1628775" y="0"/>
                </a:lnTo>
                <a:lnTo>
                  <a:pt x="1628775" y="1628775"/>
                </a:lnTo>
                <a:lnTo>
                  <a:pt x="0" y="16287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7" name="TextBox 14">
            <a:extLst>
              <a:ext uri="{FF2B5EF4-FFF2-40B4-BE49-F238E27FC236}">
                <a16:creationId xmlns:a16="http://schemas.microsoft.com/office/drawing/2014/main" id="{59B84023-75C6-A959-B8C7-F0E113993E1E}"/>
              </a:ext>
            </a:extLst>
          </p:cNvPr>
          <p:cNvSpPr txBox="1"/>
          <p:nvPr/>
        </p:nvSpPr>
        <p:spPr>
          <a:xfrm>
            <a:off x="3003270" y="3741991"/>
            <a:ext cx="1697828" cy="610616"/>
          </a:xfrm>
          <a:prstGeom prst="rect">
            <a:avLst/>
          </a:prstGeom>
        </p:spPr>
        <p:txBody>
          <a:bodyPr wrap="square" lIns="0" tIns="0" rIns="0" bIns="0" rtlCol="0" anchor="t">
            <a:spAutoFit/>
          </a:bodyPr>
          <a:lstStyle/>
          <a:p>
            <a:pPr algn="ctr" defTabSz="609630">
              <a:lnSpc>
                <a:spcPts val="2548"/>
              </a:lnSpc>
              <a:spcBef>
                <a:spcPct val="0"/>
              </a:spcBef>
            </a:pPr>
            <a:r>
              <a:rPr lang="en-US" sz="1699">
                <a:solidFill>
                  <a:srgbClr val="000000"/>
                </a:solidFill>
                <a:latin typeface="HK Grotesk Light"/>
                <a:ea typeface="HK Grotesk Light"/>
                <a:cs typeface="HK Grotesk Light"/>
                <a:sym typeface="HK Grotesk Light"/>
              </a:rPr>
              <a:t>Communications, Journals &amp; News</a:t>
            </a:r>
          </a:p>
        </p:txBody>
      </p:sp>
      <p:sp>
        <p:nvSpPr>
          <p:cNvPr id="18" name="TextBox 15">
            <a:extLst>
              <a:ext uri="{FF2B5EF4-FFF2-40B4-BE49-F238E27FC236}">
                <a16:creationId xmlns:a16="http://schemas.microsoft.com/office/drawing/2014/main" id="{6E924C1F-73B5-C734-A549-A3A4E73181ED}"/>
              </a:ext>
            </a:extLst>
          </p:cNvPr>
          <p:cNvSpPr txBox="1"/>
          <p:nvPr/>
        </p:nvSpPr>
        <p:spPr>
          <a:xfrm>
            <a:off x="10153881" y="3741991"/>
            <a:ext cx="1093610" cy="610616"/>
          </a:xfrm>
          <a:prstGeom prst="rect">
            <a:avLst/>
          </a:prstGeom>
        </p:spPr>
        <p:txBody>
          <a:bodyPr lIns="0" tIns="0" rIns="0" bIns="0" rtlCol="0" anchor="t">
            <a:spAutoFit/>
          </a:bodyPr>
          <a:lstStyle/>
          <a:p>
            <a:pPr algn="ctr" defTabSz="609630">
              <a:lnSpc>
                <a:spcPts val="2548"/>
              </a:lnSpc>
              <a:spcBef>
                <a:spcPct val="0"/>
              </a:spcBef>
            </a:pPr>
            <a:r>
              <a:rPr lang="en-US" sz="1699">
                <a:solidFill>
                  <a:srgbClr val="000000"/>
                </a:solidFill>
                <a:latin typeface="HK Grotesk Light"/>
                <a:ea typeface="HK Grotesk Light"/>
                <a:cs typeface="HK Grotesk Light"/>
                <a:sym typeface="HK Grotesk Light"/>
              </a:rPr>
              <a:t>Your "X" Factor</a:t>
            </a:r>
          </a:p>
        </p:txBody>
      </p:sp>
      <p:sp>
        <p:nvSpPr>
          <p:cNvPr id="19" name="TextBox 16">
            <a:extLst>
              <a:ext uri="{FF2B5EF4-FFF2-40B4-BE49-F238E27FC236}">
                <a16:creationId xmlns:a16="http://schemas.microsoft.com/office/drawing/2014/main" id="{61BD677A-6AB4-0F1D-D0F4-9FDF8441E68A}"/>
              </a:ext>
            </a:extLst>
          </p:cNvPr>
          <p:cNvSpPr txBox="1"/>
          <p:nvPr/>
        </p:nvSpPr>
        <p:spPr>
          <a:xfrm>
            <a:off x="660909" y="3741991"/>
            <a:ext cx="1846875" cy="610616"/>
          </a:xfrm>
          <a:prstGeom prst="rect">
            <a:avLst/>
          </a:prstGeom>
        </p:spPr>
        <p:txBody>
          <a:bodyPr lIns="0" tIns="0" rIns="0" bIns="0" rtlCol="0" anchor="t">
            <a:spAutoFit/>
          </a:bodyPr>
          <a:lstStyle/>
          <a:p>
            <a:pPr algn="ctr" defTabSz="609630">
              <a:lnSpc>
                <a:spcPts val="2548"/>
              </a:lnSpc>
              <a:spcBef>
                <a:spcPct val="0"/>
              </a:spcBef>
            </a:pPr>
            <a:r>
              <a:rPr lang="en-US" sz="1699">
                <a:solidFill>
                  <a:srgbClr val="000000"/>
                </a:solidFill>
                <a:latin typeface="HK Grotesk Light"/>
                <a:ea typeface="HK Grotesk Light"/>
                <a:cs typeface="HK Grotesk Light"/>
                <a:sym typeface="HK Grotesk Light"/>
              </a:rPr>
              <a:t>Education, Events &amp; Training</a:t>
            </a:r>
          </a:p>
        </p:txBody>
      </p:sp>
      <p:sp>
        <p:nvSpPr>
          <p:cNvPr id="20" name="TextBox 17">
            <a:extLst>
              <a:ext uri="{FF2B5EF4-FFF2-40B4-BE49-F238E27FC236}">
                <a16:creationId xmlns:a16="http://schemas.microsoft.com/office/drawing/2014/main" id="{C3198690-61ED-DA51-BD42-42A0636994AC}"/>
              </a:ext>
            </a:extLst>
          </p:cNvPr>
          <p:cNvSpPr txBox="1"/>
          <p:nvPr/>
        </p:nvSpPr>
        <p:spPr>
          <a:xfrm>
            <a:off x="7554320" y="3726831"/>
            <a:ext cx="2101338" cy="610616"/>
          </a:xfrm>
          <a:prstGeom prst="rect">
            <a:avLst/>
          </a:prstGeom>
        </p:spPr>
        <p:txBody>
          <a:bodyPr wrap="square" lIns="0" tIns="0" rIns="0" bIns="0" rtlCol="0" anchor="t">
            <a:spAutoFit/>
          </a:bodyPr>
          <a:lstStyle/>
          <a:p>
            <a:pPr algn="ctr" defTabSz="609630">
              <a:lnSpc>
                <a:spcPts val="2548"/>
              </a:lnSpc>
            </a:pPr>
            <a:r>
              <a:rPr lang="en-US" sz="1699">
                <a:solidFill>
                  <a:srgbClr val="000000"/>
                </a:solidFill>
                <a:latin typeface="HK Grotesk Light"/>
                <a:ea typeface="HK Grotesk Light"/>
                <a:cs typeface="HK Grotesk Light"/>
                <a:sym typeface="HK Grotesk Light"/>
              </a:rPr>
              <a:t>Networking &amp; </a:t>
            </a:r>
          </a:p>
          <a:p>
            <a:pPr algn="ctr" defTabSz="609630">
              <a:lnSpc>
                <a:spcPts val="2548"/>
              </a:lnSpc>
              <a:spcBef>
                <a:spcPct val="0"/>
              </a:spcBef>
            </a:pPr>
            <a:r>
              <a:rPr lang="en-US" sz="1699">
                <a:solidFill>
                  <a:srgbClr val="000000"/>
                </a:solidFill>
                <a:latin typeface="HK Grotesk Light"/>
                <a:ea typeface="HK Grotesk Light"/>
                <a:cs typeface="HK Grotesk Light"/>
                <a:sym typeface="HK Grotesk Light"/>
              </a:rPr>
              <a:t>Career Advancement</a:t>
            </a:r>
          </a:p>
        </p:txBody>
      </p:sp>
      <p:sp>
        <p:nvSpPr>
          <p:cNvPr id="21" name="TextBox 18">
            <a:extLst>
              <a:ext uri="{FF2B5EF4-FFF2-40B4-BE49-F238E27FC236}">
                <a16:creationId xmlns:a16="http://schemas.microsoft.com/office/drawing/2014/main" id="{6D718F3D-2315-7374-A86A-9BDE5B7BF3EA}"/>
              </a:ext>
            </a:extLst>
          </p:cNvPr>
          <p:cNvSpPr txBox="1"/>
          <p:nvPr/>
        </p:nvSpPr>
        <p:spPr>
          <a:xfrm>
            <a:off x="5187494" y="3741991"/>
            <a:ext cx="1947311" cy="610616"/>
          </a:xfrm>
          <a:prstGeom prst="rect">
            <a:avLst/>
          </a:prstGeom>
        </p:spPr>
        <p:txBody>
          <a:bodyPr lIns="0" tIns="0" rIns="0" bIns="0" rtlCol="0" anchor="t">
            <a:spAutoFit/>
          </a:bodyPr>
          <a:lstStyle/>
          <a:p>
            <a:pPr algn="ctr" defTabSz="609630">
              <a:lnSpc>
                <a:spcPts val="2548"/>
              </a:lnSpc>
              <a:spcBef>
                <a:spcPct val="0"/>
              </a:spcBef>
            </a:pPr>
            <a:r>
              <a:rPr lang="en-US" sz="1699">
                <a:solidFill>
                  <a:srgbClr val="000000"/>
                </a:solidFill>
                <a:latin typeface="HK Grotesk Light"/>
                <a:ea typeface="HK Grotesk Light"/>
                <a:cs typeface="HK Grotesk Light"/>
                <a:sym typeface="HK Grotesk Light"/>
              </a:rPr>
              <a:t>Insurance &amp; Discounts </a:t>
            </a:r>
          </a:p>
        </p:txBody>
      </p:sp>
    </p:spTree>
    <p:extLst>
      <p:ext uri="{BB962C8B-B14F-4D97-AF65-F5344CB8AC3E}">
        <p14:creationId xmlns:p14="http://schemas.microsoft.com/office/powerpoint/2010/main" val="1772424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4350621" y="699785"/>
            <a:ext cx="6935804" cy="1325563"/>
          </a:xfrm>
        </p:spPr>
        <p:txBody>
          <a:bodyPr>
            <a:noAutofit/>
          </a:bodyPr>
          <a:lstStyle/>
          <a:p>
            <a:pPr algn="r"/>
            <a:r>
              <a:rPr lang="en-US" sz="5400">
                <a:effectLst>
                  <a:outerShdw blurRad="38100" dist="38100" dir="2700000" algn="tl">
                    <a:srgbClr val="000000">
                      <a:alpha val="43137"/>
                    </a:srgbClr>
                  </a:outerShdw>
                </a:effectLst>
              </a:rPr>
              <a:t>How Do You Know What They Want?</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a:xfrm>
            <a:off x="905575" y="1748473"/>
            <a:ext cx="10515600" cy="4092104"/>
          </a:xfrm>
        </p:spPr>
        <p:txBody>
          <a:bodyPr>
            <a:noAutofit/>
          </a:bodyPr>
          <a:lstStyle/>
          <a:p>
            <a:pPr marL="344488" indent="-344488"/>
            <a:r>
              <a:rPr lang="en-US" sz="4000"/>
              <a:t>Go to them</a:t>
            </a:r>
          </a:p>
          <a:p>
            <a:pPr marL="344488" indent="-344488"/>
            <a:r>
              <a:rPr lang="en-US" sz="4000"/>
              <a:t>Ask sincerely &amp; listen hard        </a:t>
            </a:r>
          </a:p>
          <a:p>
            <a:pPr marL="344488" indent="-344488"/>
            <a:r>
              <a:rPr lang="en-US" sz="4000"/>
              <a:t>Meet them where they are </a:t>
            </a:r>
          </a:p>
          <a:p>
            <a:pPr marL="344488" indent="-344488"/>
            <a:r>
              <a:rPr lang="en-US" sz="4000"/>
              <a:t>Your authentic voice</a:t>
            </a:r>
          </a:p>
          <a:p>
            <a:pPr marL="344488" indent="-344488"/>
            <a:r>
              <a:rPr lang="en-US" sz="4000"/>
              <a:t>Understand what impact means to them</a:t>
            </a:r>
          </a:p>
          <a:p>
            <a:pPr marL="344488" indent="-344488"/>
            <a:r>
              <a:rPr lang="en-US" sz="4000"/>
              <a:t>Observe, measure, test</a:t>
            </a:r>
          </a:p>
          <a:p>
            <a:endParaRPr lang="en-US"/>
          </a:p>
        </p:txBody>
      </p:sp>
    </p:spTree>
    <p:extLst>
      <p:ext uri="{BB962C8B-B14F-4D97-AF65-F5344CB8AC3E}">
        <p14:creationId xmlns:p14="http://schemas.microsoft.com/office/powerpoint/2010/main" val="353583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7E8C7A6-0FF6-B896-1F44-09D8909AC5C6}"/>
              </a:ext>
            </a:extLst>
          </p:cNvPr>
          <p:cNvSpPr/>
          <p:nvPr/>
        </p:nvSpPr>
        <p:spPr>
          <a:xfrm>
            <a:off x="115503" y="105878"/>
            <a:ext cx="11954577" cy="6651057"/>
          </a:xfrm>
          <a:prstGeom prst="rect">
            <a:avLst/>
          </a:prstGeom>
          <a:solidFill>
            <a:srgbClr val="62A25D"/>
          </a:solidFill>
        </p:spPr>
        <p:txBody>
          <a:bodyPr/>
          <a:lstStyle/>
          <a:p>
            <a:endParaRPr lang="en-US"/>
          </a:p>
        </p:txBody>
      </p:sp>
      <p:sp>
        <p:nvSpPr>
          <p:cNvPr id="7" name="Title 6">
            <a:extLst>
              <a:ext uri="{FF2B5EF4-FFF2-40B4-BE49-F238E27FC236}">
                <a16:creationId xmlns:a16="http://schemas.microsoft.com/office/drawing/2014/main" id="{4B852B19-707D-97F4-4104-0A8C6C2E1DED}"/>
              </a:ext>
            </a:extLst>
          </p:cNvPr>
          <p:cNvSpPr>
            <a:spLocks noGrp="1"/>
          </p:cNvSpPr>
          <p:nvPr>
            <p:ph type="title"/>
          </p:nvPr>
        </p:nvSpPr>
        <p:spPr>
          <a:xfrm>
            <a:off x="949680" y="2154148"/>
            <a:ext cx="10515600" cy="1325563"/>
          </a:xfrm>
        </p:spPr>
        <p:txBody>
          <a:bodyPr/>
          <a:lstStyle/>
          <a:p>
            <a:r>
              <a:rPr lang="en-US" sz="6600">
                <a:effectLst>
                  <a:outerShdw blurRad="38100" dist="38100" dir="2700000" algn="tl">
                    <a:srgbClr val="000000">
                      <a:alpha val="43137"/>
                    </a:srgbClr>
                  </a:outerShdw>
                </a:effectLst>
              </a:rPr>
              <a:t>What Does </a:t>
            </a:r>
            <a:br>
              <a:rPr lang="en-US" sz="6600">
                <a:effectLst>
                  <a:outerShdw blurRad="38100" dist="38100" dir="2700000" algn="tl">
                    <a:srgbClr val="000000">
                      <a:alpha val="43137"/>
                    </a:srgbClr>
                  </a:outerShdw>
                </a:effectLst>
              </a:rPr>
            </a:br>
            <a:r>
              <a:rPr lang="en-US" sz="6600">
                <a:solidFill>
                  <a:srgbClr val="04305C"/>
                </a:solidFill>
                <a:effectLst>
                  <a:outerShdw blurRad="38100" dist="38100" dir="2700000" algn="tl">
                    <a:srgbClr val="000000">
                      <a:alpha val="43137"/>
                    </a:srgbClr>
                  </a:outerShdw>
                </a:effectLst>
              </a:rPr>
              <a:t>Engagement</a:t>
            </a:r>
            <a:br>
              <a:rPr lang="en-US" sz="6600">
                <a:solidFill>
                  <a:srgbClr val="04305C"/>
                </a:solidFill>
                <a:effectLst>
                  <a:outerShdw blurRad="38100" dist="38100" dir="2700000" algn="tl">
                    <a:srgbClr val="000000">
                      <a:alpha val="43137"/>
                    </a:srgbClr>
                  </a:outerShdw>
                </a:effectLst>
              </a:rPr>
            </a:br>
            <a:r>
              <a:rPr lang="en-US" sz="6600">
                <a:effectLst>
                  <a:outerShdw blurRad="38100" dist="38100" dir="2700000" algn="tl">
                    <a:srgbClr val="000000">
                      <a:alpha val="43137"/>
                    </a:srgbClr>
                  </a:outerShdw>
                </a:effectLst>
              </a:rPr>
              <a:t>Look Like?</a:t>
            </a:r>
          </a:p>
        </p:txBody>
      </p:sp>
      <p:sp>
        <p:nvSpPr>
          <p:cNvPr id="3" name="TextBox 4">
            <a:extLst>
              <a:ext uri="{FF2B5EF4-FFF2-40B4-BE49-F238E27FC236}">
                <a16:creationId xmlns:a16="http://schemas.microsoft.com/office/drawing/2014/main" id="{7EC67DAF-B01A-93D4-A61F-E03BE27A2E5C}"/>
              </a:ext>
            </a:extLst>
          </p:cNvPr>
          <p:cNvSpPr txBox="1"/>
          <p:nvPr/>
        </p:nvSpPr>
        <p:spPr>
          <a:xfrm>
            <a:off x="1046518" y="4540027"/>
            <a:ext cx="10418762" cy="1074012"/>
          </a:xfrm>
          <a:prstGeom prst="rect">
            <a:avLst/>
          </a:prstGeom>
        </p:spPr>
        <p:txBody>
          <a:bodyPr wrap="square" lIns="0" tIns="0" rIns="0" bIns="0" rtlCol="0" anchor="t">
            <a:spAutoFit/>
          </a:bodyPr>
          <a:lstStyle/>
          <a:p>
            <a:pPr algn="l">
              <a:lnSpc>
                <a:spcPts val="4060"/>
              </a:lnSpc>
              <a:spcBef>
                <a:spcPts val="3044"/>
              </a:spcBef>
            </a:pPr>
            <a:r>
              <a:rPr lang="en-US" sz="400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You know who they are. You know what they want. You know what they offer. Now what?</a:t>
            </a:r>
          </a:p>
        </p:txBody>
      </p:sp>
    </p:spTree>
    <p:extLst>
      <p:ext uri="{BB962C8B-B14F-4D97-AF65-F5344CB8AC3E}">
        <p14:creationId xmlns:p14="http://schemas.microsoft.com/office/powerpoint/2010/main" val="35870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B25E63-D49A-858B-D2E1-4C61D8F35AC6}"/>
              </a:ext>
            </a:extLst>
          </p:cNvPr>
          <p:cNvSpPr>
            <a:spLocks noGrp="1"/>
          </p:cNvSpPr>
          <p:nvPr>
            <p:ph type="title"/>
          </p:nvPr>
        </p:nvSpPr>
        <p:spPr>
          <a:xfrm>
            <a:off x="838200" y="681037"/>
            <a:ext cx="11059758" cy="1325563"/>
          </a:xfrm>
        </p:spPr>
        <p:txBody>
          <a:bodyPr/>
          <a:lstStyle/>
          <a:p>
            <a:r>
              <a:rPr lang="en-US" sz="5200">
                <a:effectLst>
                  <a:outerShdw blurRad="38100" dist="38100" dir="2700000" algn="tl">
                    <a:srgbClr val="000000">
                      <a:alpha val="43137"/>
                    </a:srgbClr>
                  </a:outerShdw>
                </a:effectLst>
              </a:rPr>
              <a:t>What Does Engagement Look Like?</a:t>
            </a:r>
          </a:p>
        </p:txBody>
      </p:sp>
      <p:sp>
        <p:nvSpPr>
          <p:cNvPr id="5" name="Content Placeholder 4">
            <a:extLst>
              <a:ext uri="{FF2B5EF4-FFF2-40B4-BE49-F238E27FC236}">
                <a16:creationId xmlns:a16="http://schemas.microsoft.com/office/drawing/2014/main" id="{5A1B4F48-4CE5-6EAB-D101-085310C0BF2B}"/>
              </a:ext>
            </a:extLst>
          </p:cNvPr>
          <p:cNvSpPr>
            <a:spLocks noGrp="1"/>
          </p:cNvSpPr>
          <p:nvPr>
            <p:ph sz="half" idx="1"/>
          </p:nvPr>
        </p:nvSpPr>
        <p:spPr>
          <a:xfrm>
            <a:off x="838200" y="2649595"/>
            <a:ext cx="7940040" cy="3443288"/>
          </a:xfrm>
        </p:spPr>
        <p:txBody>
          <a:bodyPr/>
          <a:lstStyle/>
          <a:p>
            <a:r>
              <a:rPr lang="en-US" sz="3600"/>
              <a:t>Listen, watch &amp; understand</a:t>
            </a:r>
          </a:p>
          <a:p>
            <a:r>
              <a:rPr lang="en-US" sz="3600"/>
              <a:t>Onboard differently      </a:t>
            </a:r>
          </a:p>
          <a:p>
            <a:r>
              <a:rPr lang="en-US" sz="3600"/>
              <a:t>Observe behaviors</a:t>
            </a:r>
          </a:p>
          <a:p>
            <a:r>
              <a:rPr lang="en-US" sz="3600"/>
              <a:t>Capture &amp; leverage data</a:t>
            </a:r>
          </a:p>
          <a:p>
            <a:r>
              <a:rPr lang="en-US" sz="3600"/>
              <a:t>Make informed decisions</a:t>
            </a:r>
          </a:p>
        </p:txBody>
      </p:sp>
    </p:spTree>
    <p:extLst>
      <p:ext uri="{BB962C8B-B14F-4D97-AF65-F5344CB8AC3E}">
        <p14:creationId xmlns:p14="http://schemas.microsoft.com/office/powerpoint/2010/main" val="3589792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D72C4D-A530-CC7B-8D11-3A2425668189}"/>
              </a:ext>
            </a:extLst>
          </p:cNvPr>
          <p:cNvSpPr/>
          <p:nvPr/>
        </p:nvSpPr>
        <p:spPr>
          <a:xfrm>
            <a:off x="355002" y="376518"/>
            <a:ext cx="5740998" cy="57528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72033E9-B10A-15D1-0E87-0A13A695C3E1}"/>
              </a:ext>
            </a:extLst>
          </p:cNvPr>
          <p:cNvSpPr/>
          <p:nvPr/>
        </p:nvSpPr>
        <p:spPr>
          <a:xfrm>
            <a:off x="6096000" y="376518"/>
            <a:ext cx="5740998" cy="5752819"/>
          </a:xfrm>
          <a:prstGeom prst="rect">
            <a:avLst/>
          </a:prstGeom>
          <a:solidFill>
            <a:srgbClr val="0053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06785" y="728664"/>
            <a:ext cx="5010120" cy="1325563"/>
          </a:xfrm>
        </p:spPr>
        <p:txBody>
          <a:bodyPr/>
          <a:lstStyle/>
          <a:p>
            <a:pPr marL="0" lvl="0" indent="0" algn="l">
              <a:lnSpc>
                <a:spcPct val="100000"/>
              </a:lnSpc>
            </a:pPr>
            <a:r>
              <a:rPr lang="en-US" sz="4800"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Ask </a:t>
            </a:r>
            <a:r>
              <a:rPr lang="en-US" sz="4800" u="none" spc="-202">
                <a:solidFill>
                  <a:srgbClr val="FFC000"/>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SINCERELY</a:t>
            </a:r>
            <a:r>
              <a:rPr lang="en-US" sz="4800" u="none"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a:t>
            </a:r>
            <a:endParaRPr lang="en-US" sz="4800">
              <a:solidFill>
                <a:schemeClr val="bg1"/>
              </a:solidFill>
              <a:effectLst>
                <a:outerShdw blurRad="38100" dist="38100" dir="2700000" algn="tl">
                  <a:srgbClr val="000000">
                    <a:alpha val="43137"/>
                  </a:srgbClr>
                </a:outerShdw>
              </a:effectLst>
              <a:latin typeface="Heebo ExtraBold" pitchFamily="2" charset="-79"/>
              <a:cs typeface="Heebo ExtraBold" pitchFamily="2" charset="-79"/>
            </a:endParaRPr>
          </a:p>
        </p:txBody>
      </p:sp>
      <p:sp>
        <p:nvSpPr>
          <p:cNvPr id="10" name="Title 1">
            <a:extLst>
              <a:ext uri="{FF2B5EF4-FFF2-40B4-BE49-F238E27FC236}">
                <a16:creationId xmlns:a16="http://schemas.microsoft.com/office/drawing/2014/main" id="{0AA18748-0367-822C-7C2E-19B2A661BDDE}"/>
              </a:ext>
            </a:extLst>
          </p:cNvPr>
          <p:cNvSpPr txBox="1">
            <a:spLocks/>
          </p:cNvSpPr>
          <p:nvPr/>
        </p:nvSpPr>
        <p:spPr>
          <a:xfrm>
            <a:off x="6760584" y="4661316"/>
            <a:ext cx="424299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Listen </a:t>
            </a:r>
            <a:r>
              <a:rPr lang="en-US" spc="-202">
                <a:solidFill>
                  <a:srgbClr val="FFC000"/>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HARD</a:t>
            </a:r>
            <a:r>
              <a:rPr lang="en-US"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a:t>
            </a:r>
          </a:p>
        </p:txBody>
      </p:sp>
      <p:sp>
        <p:nvSpPr>
          <p:cNvPr id="3" name="TextBox 7">
            <a:extLst>
              <a:ext uri="{FF2B5EF4-FFF2-40B4-BE49-F238E27FC236}">
                <a16:creationId xmlns:a16="http://schemas.microsoft.com/office/drawing/2014/main" id="{63C2EEA4-3B49-6846-7144-741EA748DA92}"/>
              </a:ext>
            </a:extLst>
          </p:cNvPr>
          <p:cNvSpPr txBox="1"/>
          <p:nvPr/>
        </p:nvSpPr>
        <p:spPr>
          <a:xfrm>
            <a:off x="618308" y="2054227"/>
            <a:ext cx="4857075" cy="3368102"/>
          </a:xfrm>
          <a:prstGeom prst="rect">
            <a:avLst/>
          </a:prstGeom>
        </p:spPr>
        <p:txBody>
          <a:bodyPr wrap="square" lIns="0" tIns="0" rIns="0" bIns="0" rtlCol="0" anchor="t">
            <a:spAutoFit/>
          </a:bodyPr>
          <a:lstStyle/>
          <a:p>
            <a:pPr marL="285750" lvl="1" indent="3175">
              <a:lnSpc>
                <a:spcPct val="114000"/>
              </a:lnSpc>
            </a:pPr>
            <a:r>
              <a:rPr lang="en-US" sz="2400">
                <a:solidFill>
                  <a:schemeClr val="bg1"/>
                </a:solidFill>
                <a:latin typeface="Heebo" pitchFamily="2" charset="-79"/>
                <a:ea typeface="Open Sans 1"/>
                <a:cs typeface="Heebo" pitchFamily="2" charset="-79"/>
                <a:sym typeface="Open Sans 1"/>
              </a:rPr>
              <a:t>This doesn't mean endlessly survey everyone you can find. Talk to a diverse sample of members about what they are looking to achieve. What challenges do they face. Have a conversation. Ask </a:t>
            </a:r>
            <a:r>
              <a:rPr lang="en-US" sz="2400" b="1">
                <a:solidFill>
                  <a:schemeClr val="bg1"/>
                </a:solidFill>
                <a:latin typeface="Heebo" pitchFamily="2" charset="-79"/>
                <a:ea typeface="Open Sans 1"/>
                <a:cs typeface="Heebo" pitchFamily="2" charset="-79"/>
                <a:sym typeface="Open Sans 1"/>
              </a:rPr>
              <a:t>THEM</a:t>
            </a:r>
            <a:r>
              <a:rPr lang="en-US" sz="2400">
                <a:solidFill>
                  <a:schemeClr val="bg1"/>
                </a:solidFill>
                <a:latin typeface="Heebo" pitchFamily="2" charset="-79"/>
                <a:ea typeface="Open Sans 1"/>
                <a:cs typeface="Heebo" pitchFamily="2" charset="-79"/>
                <a:sym typeface="Open Sans 1"/>
              </a:rPr>
              <a:t> how to get members engaged.</a:t>
            </a:r>
          </a:p>
        </p:txBody>
      </p:sp>
      <p:sp>
        <p:nvSpPr>
          <p:cNvPr id="6" name="TextBox 7">
            <a:extLst>
              <a:ext uri="{FF2B5EF4-FFF2-40B4-BE49-F238E27FC236}">
                <a16:creationId xmlns:a16="http://schemas.microsoft.com/office/drawing/2014/main" id="{3AE324EC-018E-04FE-82E2-9DD348C063F0}"/>
              </a:ext>
            </a:extLst>
          </p:cNvPr>
          <p:cNvSpPr txBox="1"/>
          <p:nvPr/>
        </p:nvSpPr>
        <p:spPr>
          <a:xfrm>
            <a:off x="6547783" y="1293214"/>
            <a:ext cx="4668598" cy="3368102"/>
          </a:xfrm>
          <a:prstGeom prst="rect">
            <a:avLst/>
          </a:prstGeom>
        </p:spPr>
        <p:txBody>
          <a:bodyPr wrap="square" lIns="0" tIns="0" rIns="0" bIns="0" rtlCol="0" anchor="t">
            <a:spAutoFit/>
          </a:bodyPr>
          <a:lstStyle/>
          <a:p>
            <a:pPr marL="285750" lvl="1" indent="3175">
              <a:lnSpc>
                <a:spcPct val="114000"/>
              </a:lnSpc>
            </a:pPr>
            <a:r>
              <a:rPr lang="en-US" sz="2400">
                <a:solidFill>
                  <a:schemeClr val="bg1"/>
                </a:solidFill>
                <a:latin typeface="Heebo" pitchFamily="2" charset="-79"/>
                <a:ea typeface="Open Sans 1"/>
                <a:cs typeface="Heebo" pitchFamily="2" charset="-79"/>
                <a:sym typeface="Open Sans 1"/>
              </a:rPr>
              <a:t>Don't listen to affirm your current path. Listen to what they say and what they don't say. Ask the tough question about future needs and expectations and believe them. Then </a:t>
            </a:r>
            <a:r>
              <a:rPr lang="en-US" sz="2400" b="1">
                <a:solidFill>
                  <a:schemeClr val="bg1"/>
                </a:solidFill>
                <a:latin typeface="Heebo" pitchFamily="2" charset="-79"/>
                <a:ea typeface="Open Sans 1"/>
                <a:cs typeface="Heebo" pitchFamily="2" charset="-79"/>
                <a:sym typeface="Open Sans 1"/>
              </a:rPr>
              <a:t>DO SOMETHING </a:t>
            </a:r>
            <a:r>
              <a:rPr lang="en-US" sz="2400">
                <a:solidFill>
                  <a:schemeClr val="bg1"/>
                </a:solidFill>
                <a:latin typeface="Heebo" pitchFamily="2" charset="-79"/>
                <a:ea typeface="Open Sans 1"/>
                <a:cs typeface="Heebo" pitchFamily="2" charset="-79"/>
                <a:sym typeface="Open Sans 1"/>
              </a:rPr>
              <a:t>with the information.</a:t>
            </a:r>
          </a:p>
        </p:txBody>
      </p:sp>
    </p:spTree>
    <p:extLst>
      <p:ext uri="{BB962C8B-B14F-4D97-AF65-F5344CB8AC3E}">
        <p14:creationId xmlns:p14="http://schemas.microsoft.com/office/powerpoint/2010/main" val="1743833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7EE2-274F-8EB1-B613-A57E41AF29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8C544A-4F2E-1E38-F11B-D0D42FCD178B}"/>
              </a:ext>
            </a:extLst>
          </p:cNvPr>
          <p:cNvSpPr>
            <a:spLocks noGrp="1"/>
          </p:cNvSpPr>
          <p:nvPr>
            <p:ph idx="1"/>
          </p:nvPr>
        </p:nvSpPr>
        <p:spPr/>
        <p:txBody>
          <a:bodyPr/>
          <a:lstStyle/>
          <a:p>
            <a:endParaRPr lang="en-US"/>
          </a:p>
        </p:txBody>
      </p:sp>
      <p:sp>
        <p:nvSpPr>
          <p:cNvPr id="4" name="AutoShape 2">
            <a:extLst>
              <a:ext uri="{FF2B5EF4-FFF2-40B4-BE49-F238E27FC236}">
                <a16:creationId xmlns:a16="http://schemas.microsoft.com/office/drawing/2014/main" id="{025B84DD-FFBF-BAA1-4245-B65F4CDF1B8B}"/>
              </a:ext>
            </a:extLst>
          </p:cNvPr>
          <p:cNvSpPr/>
          <p:nvPr/>
        </p:nvSpPr>
        <p:spPr>
          <a:xfrm>
            <a:off x="390525" y="420332"/>
            <a:ext cx="11420475" cy="5729287"/>
          </a:xfrm>
          <a:prstGeom prst="rect">
            <a:avLst/>
          </a:prstGeom>
          <a:solidFill>
            <a:srgbClr val="FFC924"/>
          </a:solidFill>
        </p:spPr>
        <p:txBody>
          <a:bodyPr/>
          <a:lstStyle/>
          <a:p>
            <a:endParaRPr lang="en-US" sz="1200"/>
          </a:p>
        </p:txBody>
      </p:sp>
      <p:sp>
        <p:nvSpPr>
          <p:cNvPr id="7" name="TextBox 7">
            <a:extLst>
              <a:ext uri="{FF2B5EF4-FFF2-40B4-BE49-F238E27FC236}">
                <a16:creationId xmlns:a16="http://schemas.microsoft.com/office/drawing/2014/main" id="{9D80664F-D2E1-2EDD-4963-78C671F7763C}"/>
              </a:ext>
            </a:extLst>
          </p:cNvPr>
          <p:cNvSpPr txBox="1"/>
          <p:nvPr/>
        </p:nvSpPr>
        <p:spPr>
          <a:xfrm>
            <a:off x="607291" y="2634152"/>
            <a:ext cx="7063189" cy="2456122"/>
          </a:xfrm>
          <a:prstGeom prst="rect">
            <a:avLst/>
          </a:prstGeom>
        </p:spPr>
        <p:txBody>
          <a:bodyPr wrap="square" lIns="0" tIns="0" rIns="0" bIns="0" rtlCol="0" anchor="t">
            <a:spAutoFit/>
          </a:bodyPr>
          <a:lstStyle/>
          <a:p>
            <a:pPr marL="285750" lvl="1" indent="3175">
              <a:lnSpc>
                <a:spcPct val="114000"/>
              </a:lnSpc>
            </a:pPr>
            <a:r>
              <a:rPr lang="en-US" sz="2800">
                <a:latin typeface="Heebo" pitchFamily="2" charset="-79"/>
                <a:ea typeface="Open Sans 1"/>
                <a:cs typeface="Heebo" pitchFamily="2" charset="-79"/>
                <a:sym typeface="Open Sans 1"/>
              </a:rPr>
              <a:t>Once you understand who your members are, what they want, and where they are in their journey, you can better determine how to engage. But do so with purpose, sincerity and consistency. </a:t>
            </a:r>
          </a:p>
        </p:txBody>
      </p:sp>
      <p:sp>
        <p:nvSpPr>
          <p:cNvPr id="5" name="TextBox 3">
            <a:extLst>
              <a:ext uri="{FF2B5EF4-FFF2-40B4-BE49-F238E27FC236}">
                <a16:creationId xmlns:a16="http://schemas.microsoft.com/office/drawing/2014/main" id="{25DFE374-764F-9D95-B65F-4D70719037DE}"/>
              </a:ext>
            </a:extLst>
          </p:cNvPr>
          <p:cNvSpPr txBox="1"/>
          <p:nvPr/>
        </p:nvSpPr>
        <p:spPr>
          <a:xfrm>
            <a:off x="838200" y="913100"/>
            <a:ext cx="9793522" cy="1661993"/>
          </a:xfrm>
          <a:prstGeom prst="rect">
            <a:avLst/>
          </a:prstGeom>
        </p:spPr>
        <p:txBody>
          <a:bodyPr wrap="square" lIns="0" tIns="0" rIns="0" bIns="0" rtlCol="0" anchor="t">
            <a:spAutoFit/>
          </a:bodyPr>
          <a:lstStyle/>
          <a:p>
            <a:pPr defTabSz="609630"/>
            <a:r>
              <a:rPr lang="en-US" sz="5400" b="1" spc="-111">
                <a:solidFill>
                  <a:schemeClr val="bg1"/>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Engagement </a:t>
            </a:r>
          </a:p>
          <a:p>
            <a:pPr defTabSz="609630"/>
            <a:r>
              <a:rPr lang="en-US" sz="5400" b="1" spc="-111">
                <a:solidFill>
                  <a:schemeClr val="bg1"/>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with Purpose</a:t>
            </a:r>
          </a:p>
        </p:txBody>
      </p:sp>
      <p:sp>
        <p:nvSpPr>
          <p:cNvPr id="6" name="TextBox 3">
            <a:extLst>
              <a:ext uri="{FF2B5EF4-FFF2-40B4-BE49-F238E27FC236}">
                <a16:creationId xmlns:a16="http://schemas.microsoft.com/office/drawing/2014/main" id="{532B78EF-105C-082C-8CD8-6DA68AF311FA}"/>
              </a:ext>
            </a:extLst>
          </p:cNvPr>
          <p:cNvSpPr txBox="1"/>
          <p:nvPr/>
        </p:nvSpPr>
        <p:spPr>
          <a:xfrm>
            <a:off x="1102160" y="5205865"/>
            <a:ext cx="9793522" cy="575157"/>
          </a:xfrm>
          <a:prstGeom prst="rect">
            <a:avLst/>
          </a:prstGeom>
        </p:spPr>
        <p:txBody>
          <a:bodyPr wrap="square" lIns="0" tIns="0" rIns="0" bIns="0" rtlCol="0" anchor="t">
            <a:spAutoFit/>
          </a:bodyPr>
          <a:lstStyle/>
          <a:p>
            <a:pPr algn="r" defTabSz="609630">
              <a:lnSpc>
                <a:spcPts val="4655"/>
              </a:lnSpc>
            </a:pPr>
            <a:r>
              <a:rPr lang="en-US" sz="2800" spc="-111">
                <a:solidFill>
                  <a:srgbClr val="04305C"/>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This is NOT a check-the-box situation!</a:t>
            </a:r>
          </a:p>
        </p:txBody>
      </p:sp>
      <p:pic>
        <p:nvPicPr>
          <p:cNvPr id="1026" name="Picture 2">
            <a:extLst>
              <a:ext uri="{FF2B5EF4-FFF2-40B4-BE49-F238E27FC236}">
                <a16:creationId xmlns:a16="http://schemas.microsoft.com/office/drawing/2014/main" id="{F0496F5E-F464-1ED7-1645-441FD07B07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71" t="292" r="26797" b="-201"/>
          <a:stretch/>
        </p:blipFill>
        <p:spPr bwMode="auto">
          <a:xfrm>
            <a:off x="8218582" y="1178805"/>
            <a:ext cx="2677100" cy="376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346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486D66D-DE9E-89C3-3E60-064E435D0437}"/>
              </a:ext>
            </a:extLst>
          </p:cNvPr>
          <p:cNvSpPr/>
          <p:nvPr/>
        </p:nvSpPr>
        <p:spPr>
          <a:xfrm>
            <a:off x="365761" y="392085"/>
            <a:ext cx="11435379" cy="5737252"/>
          </a:xfrm>
          <a:custGeom>
            <a:avLst/>
            <a:gdLst/>
            <a:ahLst/>
            <a:cxnLst/>
            <a:rect l="l" t="t" r="r" b="b"/>
            <a:pathLst>
              <a:path w="18287960" h="10286980">
                <a:moveTo>
                  <a:pt x="0" y="0"/>
                </a:moveTo>
                <a:lnTo>
                  <a:pt x="18287960" y="0"/>
                </a:lnTo>
                <a:lnTo>
                  <a:pt x="18287960" y="10286980"/>
                </a:lnTo>
                <a:lnTo>
                  <a:pt x="0" y="10286980"/>
                </a:lnTo>
                <a:lnTo>
                  <a:pt x="0" y="0"/>
                </a:lnTo>
                <a:close/>
              </a:path>
            </a:pathLst>
          </a:custGeom>
          <a:blipFill>
            <a:blip r:embed="rId2"/>
            <a:stretch>
              <a:fillRect l="-2978" r="-2655" b="-1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mn-cs"/>
            </a:endParaRPr>
          </a:p>
        </p:txBody>
      </p:sp>
      <p:sp>
        <p:nvSpPr>
          <p:cNvPr id="4" name="Title 3">
            <a:extLst>
              <a:ext uri="{FF2B5EF4-FFF2-40B4-BE49-F238E27FC236}">
                <a16:creationId xmlns:a16="http://schemas.microsoft.com/office/drawing/2014/main" id="{32732459-BE95-76C8-5ACA-50E9FFE248C4}"/>
              </a:ext>
            </a:extLst>
          </p:cNvPr>
          <p:cNvSpPr>
            <a:spLocks noGrp="1"/>
          </p:cNvSpPr>
          <p:nvPr>
            <p:ph type="title"/>
          </p:nvPr>
        </p:nvSpPr>
        <p:spPr>
          <a:xfrm>
            <a:off x="5420957" y="4727416"/>
            <a:ext cx="10515600" cy="1325563"/>
          </a:xfrm>
        </p:spPr>
        <p:txBody>
          <a:bodyPr/>
          <a:lstStyle/>
          <a:p>
            <a:r>
              <a:rPr lang="en-US" sz="6600">
                <a:solidFill>
                  <a:schemeClr val="bg1"/>
                </a:solidFill>
                <a:effectLst>
                  <a:outerShdw blurRad="38100" dist="38100" dir="2700000" algn="tl">
                    <a:srgbClr val="000000">
                      <a:alpha val="43137"/>
                    </a:srgbClr>
                  </a:outerShdw>
                </a:effectLst>
              </a:rPr>
              <a:t>Points of Entry</a:t>
            </a:r>
          </a:p>
        </p:txBody>
      </p:sp>
    </p:spTree>
    <p:extLst>
      <p:ext uri="{BB962C8B-B14F-4D97-AF65-F5344CB8AC3E}">
        <p14:creationId xmlns:p14="http://schemas.microsoft.com/office/powerpoint/2010/main" val="2533933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AF619E-579F-C79D-4033-1C6591F36453}"/>
              </a:ext>
            </a:extLst>
          </p:cNvPr>
          <p:cNvSpPr/>
          <p:nvPr/>
        </p:nvSpPr>
        <p:spPr>
          <a:xfrm>
            <a:off x="0" y="1796527"/>
            <a:ext cx="12192000" cy="41915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0B25E63-D49A-858B-D2E1-4C61D8F35AC6}"/>
              </a:ext>
            </a:extLst>
          </p:cNvPr>
          <p:cNvSpPr>
            <a:spLocks noGrp="1"/>
          </p:cNvSpPr>
          <p:nvPr>
            <p:ph type="title"/>
          </p:nvPr>
        </p:nvSpPr>
        <p:spPr/>
        <p:txBody>
          <a:bodyPr/>
          <a:lstStyle/>
          <a:p>
            <a:r>
              <a:rPr lang="en-US" sz="6600">
                <a:effectLst>
                  <a:outerShdw blurRad="38100" dist="38100" dir="2700000" algn="tl">
                    <a:srgbClr val="000000">
                      <a:alpha val="43137"/>
                    </a:srgbClr>
                  </a:outerShdw>
                </a:effectLst>
              </a:rPr>
              <a:t>Points of Entry</a:t>
            </a:r>
          </a:p>
        </p:txBody>
      </p:sp>
      <p:sp>
        <p:nvSpPr>
          <p:cNvPr id="5" name="Content Placeholder 4">
            <a:extLst>
              <a:ext uri="{FF2B5EF4-FFF2-40B4-BE49-F238E27FC236}">
                <a16:creationId xmlns:a16="http://schemas.microsoft.com/office/drawing/2014/main" id="{5A1B4F48-4CE5-6EAB-D101-085310C0BF2B}"/>
              </a:ext>
            </a:extLst>
          </p:cNvPr>
          <p:cNvSpPr>
            <a:spLocks noGrp="1"/>
          </p:cNvSpPr>
          <p:nvPr>
            <p:ph sz="half" idx="1"/>
          </p:nvPr>
        </p:nvSpPr>
        <p:spPr>
          <a:xfrm>
            <a:off x="838199" y="2275710"/>
            <a:ext cx="10629453" cy="3443288"/>
          </a:xfrm>
        </p:spPr>
        <p:txBody>
          <a:bodyPr/>
          <a:lstStyle/>
          <a:p>
            <a:r>
              <a:rPr lang="en-US" sz="3200"/>
              <a:t>Social, digital, virtual (think in terms of all formats)</a:t>
            </a:r>
          </a:p>
          <a:p>
            <a:r>
              <a:rPr lang="en-US" sz="3200"/>
              <a:t>Professional networks</a:t>
            </a:r>
          </a:p>
          <a:p>
            <a:r>
              <a:rPr lang="en-US" sz="3200"/>
              <a:t>Word of mouth</a:t>
            </a:r>
          </a:p>
          <a:p>
            <a:r>
              <a:rPr lang="en-US" sz="3200"/>
              <a:t>Programs, conferences, and events</a:t>
            </a:r>
          </a:p>
          <a:p>
            <a:r>
              <a:rPr lang="en-US" sz="3200"/>
              <a:t>Higher level participation:</a:t>
            </a:r>
            <a:br>
              <a:rPr lang="en-US" sz="3200"/>
            </a:br>
            <a:endParaRPr lang="en-US" sz="1400"/>
          </a:p>
          <a:p>
            <a:pPr marL="1538288" lvl="1" indent="-333375"/>
            <a:r>
              <a:rPr lang="en-US" sz="2800"/>
              <a:t>Committees, Task forces, Leadership</a:t>
            </a:r>
          </a:p>
          <a:p>
            <a:pPr marL="0" indent="0">
              <a:buNone/>
            </a:pPr>
            <a:endParaRPr lang="en-US" sz="3200"/>
          </a:p>
        </p:txBody>
      </p:sp>
    </p:spTree>
    <p:extLst>
      <p:ext uri="{BB962C8B-B14F-4D97-AF65-F5344CB8AC3E}">
        <p14:creationId xmlns:p14="http://schemas.microsoft.com/office/powerpoint/2010/main" val="3992739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8D3432-2A5A-5BAA-A8FD-C7056A254D3D}"/>
              </a:ext>
            </a:extLst>
          </p:cNvPr>
          <p:cNvSpPr>
            <a:spLocks noGrp="1"/>
          </p:cNvSpPr>
          <p:nvPr>
            <p:ph type="title"/>
          </p:nvPr>
        </p:nvSpPr>
        <p:spPr>
          <a:xfrm>
            <a:off x="838200" y="2778512"/>
            <a:ext cx="10515600" cy="1009651"/>
          </a:xfrm>
        </p:spPr>
        <p:txBody>
          <a:bodyPr/>
          <a:lstStyle/>
          <a:p>
            <a:r>
              <a:rPr lang="en-US" sz="5400">
                <a:effectLst>
                  <a:outerShdw blurRad="38100" dist="38100" dir="2700000" algn="tl">
                    <a:srgbClr val="000000">
                      <a:alpha val="43137"/>
                    </a:srgbClr>
                  </a:outerShdw>
                </a:effectLst>
              </a:rPr>
              <a:t>EVERY </a:t>
            </a:r>
            <a:br>
              <a:rPr lang="en-US"/>
            </a:br>
            <a:r>
              <a:rPr lang="en-US">
                <a:effectLst>
                  <a:outerShdw blurRad="38100" dist="38100" dir="2700000" algn="tl">
                    <a:srgbClr val="000000">
                      <a:alpha val="43137"/>
                    </a:srgbClr>
                  </a:outerShdw>
                </a:effectLst>
              </a:rPr>
              <a:t>article, webinar, </a:t>
            </a:r>
            <a:br>
              <a:rPr lang="en-US">
                <a:effectLst>
                  <a:outerShdw blurRad="38100" dist="38100" dir="2700000" algn="tl">
                    <a:srgbClr val="000000">
                      <a:alpha val="43137"/>
                    </a:srgbClr>
                  </a:outerShdw>
                </a:effectLst>
              </a:rPr>
            </a:br>
            <a:r>
              <a:rPr lang="en-US">
                <a:effectLst>
                  <a:outerShdw blurRad="38100" dist="38100" dir="2700000" algn="tl">
                    <a:srgbClr val="000000">
                      <a:alpha val="43137"/>
                    </a:srgbClr>
                  </a:outerShdw>
                </a:effectLst>
              </a:rPr>
              <a:t>tweet, event, </a:t>
            </a:r>
            <a:br>
              <a:rPr lang="en-US">
                <a:effectLst>
                  <a:outerShdw blurRad="38100" dist="38100" dir="2700000" algn="tl">
                    <a:srgbClr val="000000">
                      <a:alpha val="43137"/>
                    </a:srgbClr>
                  </a:outerShdw>
                </a:effectLst>
              </a:rPr>
            </a:br>
            <a:r>
              <a:rPr lang="en-US">
                <a:effectLst>
                  <a:outerShdw blurRad="38100" dist="38100" dir="2700000" algn="tl">
                    <a:srgbClr val="000000">
                      <a:alpha val="43137"/>
                    </a:srgbClr>
                  </a:outerShdw>
                </a:effectLst>
              </a:rPr>
              <a:t>post, page, </a:t>
            </a:r>
            <a:br>
              <a:rPr lang="en-US">
                <a:effectLst>
                  <a:outerShdw blurRad="38100" dist="38100" dir="2700000" algn="tl">
                    <a:srgbClr val="000000">
                      <a:alpha val="43137"/>
                    </a:srgbClr>
                  </a:outerShdw>
                </a:effectLst>
              </a:rPr>
            </a:br>
            <a:r>
              <a:rPr lang="en-US">
                <a:effectLst>
                  <a:outerShdw blurRad="38100" dist="38100" dir="2700000" algn="tl">
                    <a:srgbClr val="000000">
                      <a:alpha val="43137"/>
                    </a:srgbClr>
                  </a:outerShdw>
                </a:effectLst>
              </a:rPr>
              <a:t>seminar, email,</a:t>
            </a:r>
            <a:br>
              <a:rPr lang="en-US">
                <a:effectLst>
                  <a:outerShdw blurRad="38100" dist="38100" dir="2700000" algn="tl">
                    <a:srgbClr val="000000">
                      <a:alpha val="43137"/>
                    </a:srgbClr>
                  </a:outerShdw>
                </a:effectLst>
              </a:rPr>
            </a:br>
            <a:r>
              <a:rPr lang="en-US">
                <a:effectLst>
                  <a:outerShdw blurRad="38100" dist="38100" dir="2700000" algn="tl">
                    <a:srgbClr val="000000">
                      <a:alpha val="43137"/>
                    </a:srgbClr>
                  </a:outerShdw>
                </a:effectLst>
              </a:rPr>
              <a:t>speech... </a:t>
            </a:r>
          </a:p>
        </p:txBody>
      </p:sp>
      <p:grpSp>
        <p:nvGrpSpPr>
          <p:cNvPr id="2" name="Group 1">
            <a:extLst>
              <a:ext uri="{FF2B5EF4-FFF2-40B4-BE49-F238E27FC236}">
                <a16:creationId xmlns:a16="http://schemas.microsoft.com/office/drawing/2014/main" id="{8279CD14-B15B-EB69-9174-3940998A88F5}"/>
              </a:ext>
            </a:extLst>
          </p:cNvPr>
          <p:cNvGrpSpPr/>
          <p:nvPr/>
        </p:nvGrpSpPr>
        <p:grpSpPr>
          <a:xfrm>
            <a:off x="5630780" y="383458"/>
            <a:ext cx="6140840" cy="5757922"/>
            <a:chOff x="7316884" y="0"/>
            <a:chExt cx="10971116" cy="10287000"/>
          </a:xfrm>
        </p:grpSpPr>
        <p:sp>
          <p:nvSpPr>
            <p:cNvPr id="3" name="Freeform 2">
              <a:extLst>
                <a:ext uri="{FF2B5EF4-FFF2-40B4-BE49-F238E27FC236}">
                  <a16:creationId xmlns:a16="http://schemas.microsoft.com/office/drawing/2014/main" id="{A4BF4C60-A9CF-C08D-F3EF-0EFCB3A65FB5}"/>
                </a:ext>
              </a:extLst>
            </p:cNvPr>
            <p:cNvSpPr/>
            <p:nvPr/>
          </p:nvSpPr>
          <p:spPr>
            <a:xfrm>
              <a:off x="7316884" y="0"/>
              <a:ext cx="8006912" cy="6808041"/>
            </a:xfrm>
            <a:custGeom>
              <a:avLst/>
              <a:gdLst/>
              <a:ahLst/>
              <a:cxnLst/>
              <a:rect l="l" t="t" r="r" b="b"/>
              <a:pathLst>
                <a:path w="8006912" h="6808041">
                  <a:moveTo>
                    <a:pt x="0" y="0"/>
                  </a:moveTo>
                  <a:lnTo>
                    <a:pt x="8006913" y="0"/>
                  </a:lnTo>
                  <a:lnTo>
                    <a:pt x="8006913" y="6808041"/>
                  </a:lnTo>
                  <a:lnTo>
                    <a:pt x="0" y="6808041"/>
                  </a:lnTo>
                  <a:lnTo>
                    <a:pt x="0" y="0"/>
                  </a:lnTo>
                  <a:close/>
                </a:path>
              </a:pathLst>
            </a:custGeom>
            <a:blipFill>
              <a:blip r:embed="rId2"/>
              <a:stretch>
                <a:fillRect l="-27500"/>
              </a:stretch>
            </a:blipFill>
          </p:spPr>
          <p:txBody>
            <a:bodyPr/>
            <a:lstStyle/>
            <a:p>
              <a:endParaRPr lang="en-US"/>
            </a:p>
          </p:txBody>
        </p:sp>
        <p:sp>
          <p:nvSpPr>
            <p:cNvPr id="4" name="Freeform 3">
              <a:extLst>
                <a:ext uri="{FF2B5EF4-FFF2-40B4-BE49-F238E27FC236}">
                  <a16:creationId xmlns:a16="http://schemas.microsoft.com/office/drawing/2014/main" id="{DF9E1255-EE52-3604-DF27-F27AB0018409}"/>
                </a:ext>
              </a:extLst>
            </p:cNvPr>
            <p:cNvSpPr/>
            <p:nvPr/>
          </p:nvSpPr>
          <p:spPr>
            <a:xfrm>
              <a:off x="12798014" y="5143500"/>
              <a:ext cx="5489986" cy="5143500"/>
            </a:xfrm>
            <a:custGeom>
              <a:avLst/>
              <a:gdLst/>
              <a:ahLst/>
              <a:cxnLst/>
              <a:rect l="l" t="t" r="r" b="b"/>
              <a:pathLst>
                <a:path w="8005092" h="5336728">
                  <a:moveTo>
                    <a:pt x="0" y="0"/>
                  </a:moveTo>
                  <a:lnTo>
                    <a:pt x="8005091" y="0"/>
                  </a:lnTo>
                  <a:lnTo>
                    <a:pt x="8005091" y="5336728"/>
                  </a:lnTo>
                  <a:lnTo>
                    <a:pt x="0" y="5336728"/>
                  </a:lnTo>
                  <a:lnTo>
                    <a:pt x="0" y="0"/>
                  </a:lnTo>
                  <a:close/>
                </a:path>
              </a:pathLst>
            </a:custGeom>
            <a:blipFill>
              <a:blip r:embed="rId3"/>
              <a:stretch>
                <a:fillRect r="-41640"/>
              </a:stretch>
            </a:blipFill>
          </p:spPr>
          <p:txBody>
            <a:bodyPr/>
            <a:lstStyle/>
            <a:p>
              <a:endParaRPr lang="en-US"/>
            </a:p>
          </p:txBody>
        </p:sp>
        <p:sp>
          <p:nvSpPr>
            <p:cNvPr id="7" name="AutoShape 4">
              <a:extLst>
                <a:ext uri="{FF2B5EF4-FFF2-40B4-BE49-F238E27FC236}">
                  <a16:creationId xmlns:a16="http://schemas.microsoft.com/office/drawing/2014/main" id="{AAC33BE5-8749-2671-AB2F-4762E4F88B93}"/>
                </a:ext>
              </a:extLst>
            </p:cNvPr>
            <p:cNvSpPr/>
            <p:nvPr/>
          </p:nvSpPr>
          <p:spPr>
            <a:xfrm>
              <a:off x="7316884" y="5143499"/>
              <a:ext cx="5481129" cy="5143501"/>
            </a:xfrm>
            <a:prstGeom prst="rect">
              <a:avLst/>
            </a:prstGeom>
            <a:solidFill>
              <a:srgbClr val="DF682D"/>
            </a:solidFill>
          </p:spPr>
          <p:txBody>
            <a:bodyPr/>
            <a:lstStyle/>
            <a:p>
              <a:endParaRPr lang="en-US"/>
            </a:p>
          </p:txBody>
        </p:sp>
        <p:sp>
          <p:nvSpPr>
            <p:cNvPr id="8" name="AutoShape 5">
              <a:extLst>
                <a:ext uri="{FF2B5EF4-FFF2-40B4-BE49-F238E27FC236}">
                  <a16:creationId xmlns:a16="http://schemas.microsoft.com/office/drawing/2014/main" id="{D635A318-1C6C-86B3-B61E-0F0B743D72ED}"/>
                </a:ext>
              </a:extLst>
            </p:cNvPr>
            <p:cNvSpPr/>
            <p:nvPr/>
          </p:nvSpPr>
          <p:spPr>
            <a:xfrm>
              <a:off x="12798014" y="0"/>
              <a:ext cx="5489986" cy="5143500"/>
            </a:xfrm>
            <a:prstGeom prst="rect">
              <a:avLst/>
            </a:prstGeom>
            <a:solidFill>
              <a:srgbClr val="191769"/>
            </a:solidFill>
          </p:spPr>
          <p:txBody>
            <a:bodyPr/>
            <a:lstStyle/>
            <a:p>
              <a:endParaRPr lang="en-US"/>
            </a:p>
          </p:txBody>
        </p:sp>
        <p:sp>
          <p:nvSpPr>
            <p:cNvPr id="9" name="TextBox 7">
              <a:extLst>
                <a:ext uri="{FF2B5EF4-FFF2-40B4-BE49-F238E27FC236}">
                  <a16:creationId xmlns:a16="http://schemas.microsoft.com/office/drawing/2014/main" id="{B01DBC73-15DC-9C5F-78D7-A7B780AD70BC}"/>
                </a:ext>
              </a:extLst>
            </p:cNvPr>
            <p:cNvSpPr txBox="1"/>
            <p:nvPr/>
          </p:nvSpPr>
          <p:spPr>
            <a:xfrm>
              <a:off x="8007505" y="6082787"/>
              <a:ext cx="4502670" cy="3519156"/>
            </a:xfrm>
            <a:prstGeom prst="rect">
              <a:avLst/>
            </a:prstGeom>
          </p:spPr>
          <p:txBody>
            <a:bodyPr wrap="square" lIns="0" tIns="0" rIns="0" bIns="0" rtlCol="0" anchor="t">
              <a:spAutoFit/>
            </a:bodyPr>
            <a:lstStyle/>
            <a:p>
              <a:pPr algn="l">
                <a:spcBef>
                  <a:spcPct val="0"/>
                </a:spcBef>
              </a:pPr>
              <a:r>
                <a:rPr lang="en-US" sz="3200" spc="-109">
                  <a:solidFill>
                    <a:srgbClr val="F6F6F6"/>
                  </a:solidFill>
                  <a:latin typeface="Heebo" pitchFamily="2" charset="-79"/>
                  <a:ea typeface="HK Grotesk Bold"/>
                  <a:cs typeface="Heebo" pitchFamily="2" charset="-79"/>
                  <a:sym typeface="HK Grotesk Bold"/>
                </a:rPr>
                <a:t>Your efforts to engage must be adaptive and on-going.</a:t>
              </a:r>
            </a:p>
          </p:txBody>
        </p:sp>
        <p:sp>
          <p:nvSpPr>
            <p:cNvPr id="10" name="TextBox 8">
              <a:extLst>
                <a:ext uri="{FF2B5EF4-FFF2-40B4-BE49-F238E27FC236}">
                  <a16:creationId xmlns:a16="http://schemas.microsoft.com/office/drawing/2014/main" id="{F9387AA9-E450-D272-FEF1-D1EB11679B9B}"/>
                </a:ext>
              </a:extLst>
            </p:cNvPr>
            <p:cNvSpPr txBox="1"/>
            <p:nvPr/>
          </p:nvSpPr>
          <p:spPr>
            <a:xfrm>
              <a:off x="13547497" y="372277"/>
              <a:ext cx="4367268" cy="4398946"/>
            </a:xfrm>
            <a:prstGeom prst="rect">
              <a:avLst/>
            </a:prstGeom>
          </p:spPr>
          <p:txBody>
            <a:bodyPr wrap="square" lIns="0" tIns="0" rIns="0" bIns="0" rtlCol="0" anchor="t">
              <a:spAutoFit/>
            </a:bodyPr>
            <a:lstStyle/>
            <a:p>
              <a:pPr algn="l">
                <a:spcBef>
                  <a:spcPct val="0"/>
                </a:spcBef>
              </a:pPr>
              <a:r>
                <a:rPr lang="en-US" sz="3200" spc="-109">
                  <a:solidFill>
                    <a:srgbClr val="F6F6F6"/>
                  </a:solidFill>
                  <a:latin typeface="Heebo" pitchFamily="2" charset="-79"/>
                  <a:ea typeface="HK Grotesk Bold"/>
                  <a:cs typeface="Heebo" pitchFamily="2" charset="-79"/>
                  <a:sym typeface="HK Grotesk Bold"/>
                </a:rPr>
                <a:t>Engagement requires commitment and can’t be assumed.</a:t>
              </a:r>
            </a:p>
          </p:txBody>
        </p:sp>
      </p:grpSp>
    </p:spTree>
    <p:extLst>
      <p:ext uri="{BB962C8B-B14F-4D97-AF65-F5344CB8AC3E}">
        <p14:creationId xmlns:p14="http://schemas.microsoft.com/office/powerpoint/2010/main" val="1249698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863E35-453C-55BC-A945-7B180203BC25}"/>
              </a:ext>
            </a:extLst>
          </p:cNvPr>
          <p:cNvSpPr>
            <a:spLocks noGrp="1"/>
          </p:cNvSpPr>
          <p:nvPr>
            <p:ph type="title"/>
          </p:nvPr>
        </p:nvSpPr>
        <p:spPr>
          <a:xfrm>
            <a:off x="705361" y="390743"/>
            <a:ext cx="10515600" cy="1325563"/>
          </a:xfrm>
        </p:spPr>
        <p:txBody>
          <a:bodyPr/>
          <a:lstStyle/>
          <a:p>
            <a:r>
              <a:rPr lang="en-US" sz="5400">
                <a:effectLst>
                  <a:outerShdw blurRad="38100" dist="38100" dir="2700000" algn="tl">
                    <a:srgbClr val="000000">
                      <a:alpha val="43137"/>
                    </a:srgbClr>
                  </a:outerShdw>
                </a:effectLst>
              </a:rPr>
              <a:t>Engagement is a Journey</a:t>
            </a:r>
          </a:p>
        </p:txBody>
      </p:sp>
      <p:sp>
        <p:nvSpPr>
          <p:cNvPr id="8" name="Text Placeholder 7">
            <a:extLst>
              <a:ext uri="{FF2B5EF4-FFF2-40B4-BE49-F238E27FC236}">
                <a16:creationId xmlns:a16="http://schemas.microsoft.com/office/drawing/2014/main" id="{0238DA88-9B6D-51B0-6FBF-A45B4427BBDD}"/>
              </a:ext>
            </a:extLst>
          </p:cNvPr>
          <p:cNvSpPr>
            <a:spLocks noGrp="1"/>
          </p:cNvSpPr>
          <p:nvPr>
            <p:ph type="body" idx="1"/>
          </p:nvPr>
        </p:nvSpPr>
        <p:spPr>
          <a:xfrm>
            <a:off x="1503931" y="1716306"/>
            <a:ext cx="5157787" cy="4373128"/>
          </a:xfrm>
        </p:spPr>
        <p:txBody>
          <a:bodyPr>
            <a:normAutofit lnSpcReduction="10000"/>
          </a:bodyPr>
          <a:lstStyle/>
          <a:p>
            <a:r>
              <a:rPr lang="en-US" sz="4000">
                <a:solidFill>
                  <a:srgbClr val="FFC000"/>
                </a:solidFill>
              </a:rPr>
              <a:t>MEMBERSHIP</a:t>
            </a:r>
          </a:p>
          <a:p>
            <a:pPr marL="571500" indent="-571500">
              <a:buFont typeface="Arial" panose="020B0604020202020204" pitchFamily="34" charset="0"/>
              <a:buChar char="•"/>
            </a:pPr>
            <a:r>
              <a:rPr lang="en-US" sz="4000" b="0"/>
              <a:t>Thank</a:t>
            </a:r>
          </a:p>
          <a:p>
            <a:pPr marL="571500" indent="-571500">
              <a:buFont typeface="Arial" panose="020B0604020202020204" pitchFamily="34" charset="0"/>
              <a:buChar char="•"/>
            </a:pPr>
            <a:r>
              <a:rPr lang="en-US" sz="4000" b="0"/>
              <a:t>Welcome</a:t>
            </a:r>
          </a:p>
          <a:p>
            <a:pPr marL="571500" indent="-571500">
              <a:buFont typeface="Arial" panose="020B0604020202020204" pitchFamily="34" charset="0"/>
              <a:buChar char="•"/>
            </a:pPr>
            <a:r>
              <a:rPr lang="en-US" sz="4000" b="0"/>
              <a:t>Orientate</a:t>
            </a:r>
          </a:p>
          <a:p>
            <a:pPr marL="571500" indent="-571500">
              <a:buFont typeface="Arial" panose="020B0604020202020204" pitchFamily="34" charset="0"/>
              <a:buChar char="•"/>
            </a:pPr>
            <a:r>
              <a:rPr lang="en-US" sz="4000" b="0"/>
              <a:t>Communicate</a:t>
            </a:r>
          </a:p>
          <a:p>
            <a:pPr marL="571500" indent="-571500">
              <a:buFont typeface="Arial" panose="020B0604020202020204" pitchFamily="34" charset="0"/>
              <a:buChar char="•"/>
            </a:pPr>
            <a:r>
              <a:rPr lang="en-US" sz="4000" b="0"/>
              <a:t>Introduce</a:t>
            </a:r>
          </a:p>
          <a:p>
            <a:pPr marL="571500" indent="-571500">
              <a:buFont typeface="Arial" panose="020B0604020202020204" pitchFamily="34" charset="0"/>
              <a:buChar char="•"/>
            </a:pPr>
            <a:r>
              <a:rPr lang="en-US" sz="4000" b="0"/>
              <a:t>Invite</a:t>
            </a:r>
          </a:p>
        </p:txBody>
      </p:sp>
      <p:sp>
        <p:nvSpPr>
          <p:cNvPr id="14" name="Text Placeholder 7">
            <a:extLst>
              <a:ext uri="{FF2B5EF4-FFF2-40B4-BE49-F238E27FC236}">
                <a16:creationId xmlns:a16="http://schemas.microsoft.com/office/drawing/2014/main" id="{11C64092-8DD4-C128-7778-D163C918AA5D}"/>
              </a:ext>
            </a:extLst>
          </p:cNvPr>
          <p:cNvSpPr txBox="1">
            <a:spLocks/>
          </p:cNvSpPr>
          <p:nvPr/>
        </p:nvSpPr>
        <p:spPr>
          <a:xfrm>
            <a:off x="5963161" y="1617044"/>
            <a:ext cx="5390639" cy="4472390"/>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300">
                <a:solidFill>
                  <a:srgbClr val="FFC000"/>
                </a:solidFill>
              </a:rPr>
              <a:t>LEADERSHIP</a:t>
            </a:r>
          </a:p>
          <a:p>
            <a:pPr marL="571500" indent="-571500">
              <a:buFont typeface="Arial" panose="020B0604020202020204" pitchFamily="34" charset="0"/>
              <a:buChar char="•"/>
            </a:pPr>
            <a:r>
              <a:rPr lang="en-US" sz="4000" b="0"/>
              <a:t>Invite / Expose</a:t>
            </a:r>
          </a:p>
          <a:p>
            <a:pPr marL="571500" indent="-571500">
              <a:buFont typeface="Arial" panose="020B0604020202020204" pitchFamily="34" charset="0"/>
              <a:buChar char="•"/>
            </a:pPr>
            <a:r>
              <a:rPr lang="en-US" sz="4000" b="0"/>
              <a:t>Mentor</a:t>
            </a:r>
          </a:p>
          <a:p>
            <a:pPr marL="571500" indent="-571500">
              <a:buFont typeface="Arial" panose="020B0604020202020204" pitchFamily="34" charset="0"/>
              <a:buChar char="•"/>
            </a:pPr>
            <a:r>
              <a:rPr lang="en-US" sz="4000" b="0"/>
              <a:t>Recommend</a:t>
            </a:r>
          </a:p>
          <a:p>
            <a:pPr marL="571500" indent="-571500">
              <a:buFont typeface="Arial" panose="020B0604020202020204" pitchFamily="34" charset="0"/>
              <a:buChar char="•"/>
            </a:pPr>
            <a:r>
              <a:rPr lang="en-US" sz="4000" b="0"/>
              <a:t>Welcome / Onboard</a:t>
            </a:r>
          </a:p>
          <a:p>
            <a:pPr marL="571500" indent="-571500">
              <a:buFont typeface="Arial" panose="020B0604020202020204" pitchFamily="34" charset="0"/>
              <a:buChar char="•"/>
            </a:pPr>
            <a:r>
              <a:rPr lang="en-US" sz="4000" b="0"/>
              <a:t>Thank</a:t>
            </a:r>
          </a:p>
          <a:p>
            <a:pPr marL="571500" indent="-571500">
              <a:buFont typeface="Arial" panose="020B0604020202020204" pitchFamily="34" charset="0"/>
              <a:buChar char="•"/>
            </a:pPr>
            <a:r>
              <a:rPr lang="en-US" sz="4000" b="0"/>
              <a:t>Train / Evolve</a:t>
            </a:r>
          </a:p>
        </p:txBody>
      </p:sp>
    </p:spTree>
    <p:extLst>
      <p:ext uri="{BB962C8B-B14F-4D97-AF65-F5344CB8AC3E}">
        <p14:creationId xmlns:p14="http://schemas.microsoft.com/office/powerpoint/2010/main" val="2244369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7C5739-FC85-DCFE-1DF0-11B2CC122942}"/>
              </a:ext>
            </a:extLst>
          </p:cNvPr>
          <p:cNvSpPr>
            <a:spLocks noGrp="1"/>
          </p:cNvSpPr>
          <p:nvPr>
            <p:ph type="ctrTitle"/>
          </p:nvPr>
        </p:nvSpPr>
        <p:spPr>
          <a:xfrm>
            <a:off x="1524000" y="1897187"/>
            <a:ext cx="9144000" cy="3063625"/>
          </a:xfrm>
        </p:spPr>
        <p:txBody>
          <a:bodyPr>
            <a:noAutofit/>
          </a:bodyPr>
          <a:lstStyle/>
          <a:p>
            <a:pPr defTabSz="609630">
              <a:lnSpc>
                <a:spcPct val="100000"/>
              </a:lnSpc>
            </a:pPr>
            <a:r>
              <a:rPr lang="en-US">
                <a:solidFill>
                  <a:srgbClr val="191769"/>
                </a:solidFill>
                <a:latin typeface="Heebo ExtraBold" pitchFamily="2" charset="-79"/>
                <a:ea typeface="League Spartan"/>
                <a:cs typeface="Heebo ExtraBold" pitchFamily="2" charset="-79"/>
                <a:sym typeface="League Spartan"/>
              </a:rPr>
              <a:t>Navigating the New Rules </a:t>
            </a:r>
            <a:br>
              <a:rPr lang="en-US">
                <a:solidFill>
                  <a:srgbClr val="191769"/>
                </a:solidFill>
                <a:latin typeface="Heebo ExtraBold" pitchFamily="2" charset="-79"/>
                <a:ea typeface="League Spartan"/>
                <a:cs typeface="Heebo ExtraBold" pitchFamily="2" charset="-79"/>
                <a:sym typeface="League Spartan"/>
              </a:rPr>
            </a:br>
            <a:r>
              <a:rPr lang="en-US">
                <a:solidFill>
                  <a:srgbClr val="191769"/>
                </a:solidFill>
                <a:latin typeface="Heebo ExtraBold" pitchFamily="2" charset="-79"/>
                <a:ea typeface="League Spartan"/>
                <a:cs typeface="Heebo ExtraBold" pitchFamily="2" charset="-79"/>
                <a:sym typeface="League Spartan"/>
              </a:rPr>
              <a:t>&amp; Harsh Realities of</a:t>
            </a:r>
            <a:br>
              <a:rPr lang="en-US">
                <a:solidFill>
                  <a:srgbClr val="191769"/>
                </a:solidFill>
                <a:latin typeface="Heebo ExtraBold" pitchFamily="2" charset="-79"/>
                <a:ea typeface="League Spartan"/>
                <a:cs typeface="Heebo ExtraBold" pitchFamily="2" charset="-79"/>
                <a:sym typeface="League Spartan"/>
              </a:rPr>
            </a:br>
            <a:r>
              <a:rPr lang="en-US" sz="6600" spc="-381">
                <a:latin typeface="Heebo ExtraBold" pitchFamily="2" charset="-79"/>
                <a:ea typeface="League Spartan"/>
                <a:cs typeface="Heebo ExtraBold" pitchFamily="2" charset="-79"/>
                <a:sym typeface="League Spartan"/>
              </a:rPr>
              <a:t>MEMBER ENGAGEMENT</a:t>
            </a:r>
            <a:br>
              <a:rPr lang="en-US" sz="6600" spc="-381">
                <a:solidFill>
                  <a:srgbClr val="62A25D"/>
                </a:solidFill>
                <a:latin typeface="Heebo ExtraBold" pitchFamily="2" charset="-79"/>
                <a:ea typeface="League Spartan"/>
                <a:cs typeface="Heebo ExtraBold" pitchFamily="2" charset="-79"/>
                <a:sym typeface="League Spartan"/>
              </a:rPr>
            </a:br>
            <a:endParaRPr lang="en-US"/>
          </a:p>
        </p:txBody>
      </p:sp>
      <p:sp>
        <p:nvSpPr>
          <p:cNvPr id="7" name="Subtitle 6">
            <a:extLst>
              <a:ext uri="{FF2B5EF4-FFF2-40B4-BE49-F238E27FC236}">
                <a16:creationId xmlns:a16="http://schemas.microsoft.com/office/drawing/2014/main" id="{B3295B93-97DD-88D7-B9CF-C5E0FDA4A424}"/>
              </a:ext>
            </a:extLst>
          </p:cNvPr>
          <p:cNvSpPr>
            <a:spLocks noGrp="1"/>
          </p:cNvSpPr>
          <p:nvPr>
            <p:ph type="subTitle" idx="1"/>
          </p:nvPr>
        </p:nvSpPr>
        <p:spPr>
          <a:xfrm>
            <a:off x="1524000" y="4500868"/>
            <a:ext cx="9144000" cy="1515479"/>
          </a:xfrm>
        </p:spPr>
        <p:txBody>
          <a:bodyPr>
            <a:noAutofit/>
          </a:bodyPr>
          <a:lstStyle/>
          <a:p>
            <a:pPr>
              <a:lnSpc>
                <a:spcPts val="4400"/>
              </a:lnSpc>
            </a:pPr>
            <a:r>
              <a:rPr lang="en-US" sz="2800">
                <a:latin typeface="Heebo ExtraBold" pitchFamily="2" charset="-79"/>
                <a:ea typeface="Arimo Bold"/>
                <a:cs typeface="Heebo ExtraBold" pitchFamily="2" charset="-79"/>
                <a:sym typeface="Arimo Bold"/>
              </a:rPr>
              <a:t>Elisa Pratt, MA, CAE, CVF, FSAM</a:t>
            </a:r>
          </a:p>
        </p:txBody>
      </p:sp>
      <p:sp>
        <p:nvSpPr>
          <p:cNvPr id="3" name="Freeform 4">
            <a:extLst>
              <a:ext uri="{FF2B5EF4-FFF2-40B4-BE49-F238E27FC236}">
                <a16:creationId xmlns:a16="http://schemas.microsoft.com/office/drawing/2014/main" id="{DE91931E-94DA-5BAD-C2ED-26B968F7DDAB}"/>
              </a:ext>
            </a:extLst>
          </p:cNvPr>
          <p:cNvSpPr/>
          <p:nvPr/>
        </p:nvSpPr>
        <p:spPr>
          <a:xfrm>
            <a:off x="4465840" y="5047015"/>
            <a:ext cx="3260320" cy="806929"/>
          </a:xfrm>
          <a:custGeom>
            <a:avLst/>
            <a:gdLst/>
            <a:ahLst/>
            <a:cxnLst/>
            <a:rect l="l" t="t" r="r" b="b"/>
            <a:pathLst>
              <a:path w="5306939" h="1313467">
                <a:moveTo>
                  <a:pt x="0" y="0"/>
                </a:moveTo>
                <a:lnTo>
                  <a:pt x="5306940" y="0"/>
                </a:lnTo>
                <a:lnTo>
                  <a:pt x="5306940" y="1313468"/>
                </a:lnTo>
                <a:lnTo>
                  <a:pt x="0" y="1313468"/>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343370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7E8C7A6-0FF6-B896-1F44-09D8909AC5C6}"/>
              </a:ext>
            </a:extLst>
          </p:cNvPr>
          <p:cNvSpPr/>
          <p:nvPr/>
        </p:nvSpPr>
        <p:spPr>
          <a:xfrm>
            <a:off x="115503" y="105878"/>
            <a:ext cx="11954577" cy="6651057"/>
          </a:xfrm>
          <a:prstGeom prst="rect">
            <a:avLst/>
          </a:prstGeom>
          <a:solidFill>
            <a:srgbClr val="62A25D"/>
          </a:solidFill>
        </p:spPr>
        <p:txBody>
          <a:bodyPr/>
          <a:lstStyle/>
          <a:p>
            <a:endParaRPr lang="en-US"/>
          </a:p>
        </p:txBody>
      </p:sp>
      <p:sp>
        <p:nvSpPr>
          <p:cNvPr id="7" name="Title 6">
            <a:extLst>
              <a:ext uri="{FF2B5EF4-FFF2-40B4-BE49-F238E27FC236}">
                <a16:creationId xmlns:a16="http://schemas.microsoft.com/office/drawing/2014/main" id="{4B852B19-707D-97F4-4104-0A8C6C2E1DED}"/>
              </a:ext>
            </a:extLst>
          </p:cNvPr>
          <p:cNvSpPr>
            <a:spLocks noGrp="1"/>
          </p:cNvSpPr>
          <p:nvPr>
            <p:ph type="title"/>
          </p:nvPr>
        </p:nvSpPr>
        <p:spPr>
          <a:xfrm>
            <a:off x="949680" y="2154148"/>
            <a:ext cx="10515600" cy="1325563"/>
          </a:xfrm>
        </p:spPr>
        <p:txBody>
          <a:bodyPr/>
          <a:lstStyle/>
          <a:p>
            <a:r>
              <a:rPr lang="en-US" sz="6600">
                <a:effectLst>
                  <a:outerShdw blurRad="38100" dist="38100" dir="2700000" algn="tl">
                    <a:srgbClr val="000000">
                      <a:alpha val="43137"/>
                    </a:srgbClr>
                  </a:outerShdw>
                </a:effectLst>
              </a:rPr>
              <a:t>Sincere &amp; Sustained </a:t>
            </a:r>
            <a:r>
              <a:rPr lang="en-US" sz="6600">
                <a:solidFill>
                  <a:srgbClr val="04305C"/>
                </a:solidFill>
                <a:effectLst>
                  <a:outerShdw blurRad="38100" dist="38100" dir="2700000" algn="tl">
                    <a:srgbClr val="000000">
                      <a:alpha val="43137"/>
                    </a:srgbClr>
                  </a:outerShdw>
                </a:effectLst>
              </a:rPr>
              <a:t>Engagement</a:t>
            </a:r>
            <a:endParaRPr lang="en-US" sz="6600">
              <a:effectLst>
                <a:outerShdw blurRad="38100" dist="38100" dir="2700000" algn="tl">
                  <a:srgbClr val="000000">
                    <a:alpha val="43137"/>
                  </a:srgbClr>
                </a:outerShdw>
              </a:effectLst>
            </a:endParaRPr>
          </a:p>
        </p:txBody>
      </p:sp>
      <p:sp>
        <p:nvSpPr>
          <p:cNvPr id="3" name="TextBox 4">
            <a:extLst>
              <a:ext uri="{FF2B5EF4-FFF2-40B4-BE49-F238E27FC236}">
                <a16:creationId xmlns:a16="http://schemas.microsoft.com/office/drawing/2014/main" id="{7EC67DAF-B01A-93D4-A61F-E03BE27A2E5C}"/>
              </a:ext>
            </a:extLst>
          </p:cNvPr>
          <p:cNvSpPr txBox="1"/>
          <p:nvPr/>
        </p:nvSpPr>
        <p:spPr>
          <a:xfrm>
            <a:off x="1046518" y="4540027"/>
            <a:ext cx="10418762" cy="1074012"/>
          </a:xfrm>
          <a:prstGeom prst="rect">
            <a:avLst/>
          </a:prstGeom>
        </p:spPr>
        <p:txBody>
          <a:bodyPr wrap="square" lIns="0" tIns="0" rIns="0" bIns="0" rtlCol="0" anchor="t">
            <a:spAutoFit/>
          </a:bodyPr>
          <a:lstStyle/>
          <a:p>
            <a:pPr algn="l">
              <a:lnSpc>
                <a:spcPts val="4060"/>
              </a:lnSpc>
              <a:spcBef>
                <a:spcPts val="3044"/>
              </a:spcBef>
            </a:pPr>
            <a:r>
              <a:rPr lang="en-US" sz="400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They joined, great! Now what? </a:t>
            </a:r>
            <a:br>
              <a:rPr lang="en-US" sz="400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br>
            <a:r>
              <a:rPr lang="en-US" sz="400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They renewed, great! Now what?</a:t>
            </a:r>
          </a:p>
        </p:txBody>
      </p:sp>
    </p:spTree>
    <p:extLst>
      <p:ext uri="{BB962C8B-B14F-4D97-AF65-F5344CB8AC3E}">
        <p14:creationId xmlns:p14="http://schemas.microsoft.com/office/powerpoint/2010/main" val="1938238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holding large check&#10;&#10;Description automatically generated">
            <a:extLst>
              <a:ext uri="{FF2B5EF4-FFF2-40B4-BE49-F238E27FC236}">
                <a16:creationId xmlns:a16="http://schemas.microsoft.com/office/drawing/2014/main" id="{C090253C-1819-94A5-95BD-7990A4C7E57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70" r="1770"/>
          <a:stretch>
            <a:fillRect/>
          </a:stretch>
        </p:blipFill>
        <p:spPr/>
      </p:pic>
      <p:sp>
        <p:nvSpPr>
          <p:cNvPr id="9" name="Text Placeholder 8">
            <a:extLst>
              <a:ext uri="{FF2B5EF4-FFF2-40B4-BE49-F238E27FC236}">
                <a16:creationId xmlns:a16="http://schemas.microsoft.com/office/drawing/2014/main" id="{7484895E-66A6-F3C5-9961-1A2664CA7072}"/>
              </a:ext>
            </a:extLst>
          </p:cNvPr>
          <p:cNvSpPr>
            <a:spLocks noGrp="1"/>
          </p:cNvSpPr>
          <p:nvPr>
            <p:ph idx="1"/>
          </p:nvPr>
        </p:nvSpPr>
        <p:spPr>
          <a:xfrm>
            <a:off x="838199" y="2261938"/>
            <a:ext cx="3781926" cy="3010286"/>
          </a:xfrm>
        </p:spPr>
        <p:txBody>
          <a:bodyPr/>
          <a:lstStyle/>
          <a:p>
            <a:r>
              <a:rPr lang="en-US" sz="2800"/>
              <a:t>More than just a welcome kit.</a:t>
            </a:r>
          </a:p>
          <a:p>
            <a:r>
              <a:rPr lang="en-US" sz="2800"/>
              <a:t>More than just a journal.</a:t>
            </a:r>
          </a:p>
          <a:p>
            <a:r>
              <a:rPr lang="en-US" sz="2800"/>
              <a:t>More than just an invoice.</a:t>
            </a:r>
          </a:p>
          <a:p>
            <a:r>
              <a:rPr lang="en-US" sz="2800"/>
              <a:t>More than a menu of benefits.</a:t>
            </a:r>
          </a:p>
        </p:txBody>
      </p:sp>
      <p:sp>
        <p:nvSpPr>
          <p:cNvPr id="7" name="Title 6">
            <a:extLst>
              <a:ext uri="{FF2B5EF4-FFF2-40B4-BE49-F238E27FC236}">
                <a16:creationId xmlns:a16="http://schemas.microsoft.com/office/drawing/2014/main" id="{D9939ADE-28A6-DC28-4A53-4C65FC46716E}"/>
              </a:ext>
            </a:extLst>
          </p:cNvPr>
          <p:cNvSpPr>
            <a:spLocks noGrp="1"/>
          </p:cNvSpPr>
          <p:nvPr>
            <p:ph type="title"/>
          </p:nvPr>
        </p:nvSpPr>
        <p:spPr>
          <a:xfrm>
            <a:off x="838199" y="1003950"/>
            <a:ext cx="4088907" cy="1009651"/>
          </a:xfrm>
        </p:spPr>
        <p:txBody>
          <a:bodyPr/>
          <a:lstStyle/>
          <a:p>
            <a:r>
              <a:rPr lang="en-US" sz="3600">
                <a:effectLst>
                  <a:outerShdw blurRad="38100" dist="38100" dir="2700000" algn="tl">
                    <a:srgbClr val="000000">
                      <a:alpha val="43137"/>
                    </a:srgbClr>
                  </a:outerShdw>
                </a:effectLst>
              </a:rPr>
              <a:t>Sincere &amp; Vibrant Engagement</a:t>
            </a:r>
          </a:p>
        </p:txBody>
      </p:sp>
    </p:spTree>
    <p:extLst>
      <p:ext uri="{BB962C8B-B14F-4D97-AF65-F5344CB8AC3E}">
        <p14:creationId xmlns:p14="http://schemas.microsoft.com/office/powerpoint/2010/main" val="3743380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600477" y="843178"/>
            <a:ext cx="10515600" cy="1325563"/>
          </a:xfrm>
        </p:spPr>
        <p:txBody>
          <a:bodyPr/>
          <a:lstStyle/>
          <a:p>
            <a:r>
              <a:rPr lang="en-US" sz="6000">
                <a:effectLst>
                  <a:outerShdw blurRad="38100" dist="38100" dir="2700000" algn="tl">
                    <a:srgbClr val="000000">
                      <a:alpha val="43137"/>
                    </a:srgbClr>
                  </a:outerShdw>
                </a:effectLst>
              </a:rPr>
              <a:t>Invite, Spotlight, Thank</a:t>
            </a:r>
          </a:p>
        </p:txBody>
      </p:sp>
      <p:sp>
        <p:nvSpPr>
          <p:cNvPr id="6" name="AutoShape 2"/>
          <p:cNvSpPr/>
          <p:nvPr/>
        </p:nvSpPr>
        <p:spPr>
          <a:xfrm>
            <a:off x="685800" y="2682386"/>
            <a:ext cx="10820400" cy="29023"/>
          </a:xfrm>
          <a:prstGeom prst="rect">
            <a:avLst/>
          </a:prstGeom>
          <a:solidFill>
            <a:srgbClr val="29285D">
              <a:alpha val="19608"/>
            </a:srgbClr>
          </a:solidFill>
        </p:spPr>
        <p:txBody>
          <a:bodyPr/>
          <a:lstStyle/>
          <a:p>
            <a:pPr defTabSz="609630"/>
            <a:endParaRPr lang="en-US" sz="1200">
              <a:solidFill>
                <a:prstClr val="black"/>
              </a:solidFill>
              <a:latin typeface="Calibri"/>
            </a:endParaRPr>
          </a:p>
        </p:txBody>
      </p:sp>
      <p:sp>
        <p:nvSpPr>
          <p:cNvPr id="7" name="TextBox 4"/>
          <p:cNvSpPr txBox="1"/>
          <p:nvPr/>
        </p:nvSpPr>
        <p:spPr>
          <a:xfrm>
            <a:off x="833524" y="3097919"/>
            <a:ext cx="2409825" cy="1846659"/>
          </a:xfrm>
          <a:prstGeom prst="rect">
            <a:avLst/>
          </a:prstGeom>
        </p:spPr>
        <p:txBody>
          <a:bodyPr wrap="square" lIns="0" tIns="0" rIns="0" bIns="0" rtlCol="0" anchor="t">
            <a:spAutoFit/>
          </a:bodyPr>
          <a:lstStyle/>
          <a:p>
            <a:pPr defTabSz="609630">
              <a:spcBef>
                <a:spcPct val="0"/>
              </a:spcBef>
            </a:pPr>
            <a:r>
              <a:rPr lang="en-US" sz="2400" spc="-59">
                <a:solidFill>
                  <a:srgbClr val="191769"/>
                </a:solidFill>
                <a:ea typeface="HK Grotesk Bold"/>
                <a:cs typeface="HK Grotesk Bold"/>
                <a:sym typeface="HK Grotesk Bold"/>
              </a:rPr>
              <a:t>Membership is just the first step. Engagement is a journey.  </a:t>
            </a:r>
            <a:r>
              <a:rPr lang="en-US" sz="2400" b="1" spc="-59">
                <a:solidFill>
                  <a:srgbClr val="191769"/>
                </a:solidFill>
                <a:ea typeface="HK Grotesk Bold"/>
                <a:cs typeface="HK Grotesk Bold"/>
                <a:sym typeface="HK Grotesk Bold"/>
              </a:rPr>
              <a:t>What’s next?</a:t>
            </a:r>
          </a:p>
        </p:txBody>
      </p:sp>
      <p:sp>
        <p:nvSpPr>
          <p:cNvPr id="8" name="AutoShape 5"/>
          <p:cNvSpPr/>
          <p:nvPr/>
        </p:nvSpPr>
        <p:spPr>
          <a:xfrm>
            <a:off x="685801" y="2615072"/>
            <a:ext cx="147723" cy="147347"/>
          </a:xfrm>
          <a:prstGeom prst="rect">
            <a:avLst/>
          </a:prstGeom>
          <a:solidFill>
            <a:srgbClr val="FFC924"/>
          </a:solidFill>
        </p:spPr>
        <p:txBody>
          <a:bodyPr/>
          <a:lstStyle/>
          <a:p>
            <a:pPr defTabSz="609630"/>
            <a:endParaRPr lang="en-US" sz="1200">
              <a:solidFill>
                <a:prstClr val="black"/>
              </a:solidFill>
              <a:latin typeface="Calibri"/>
            </a:endParaRPr>
          </a:p>
        </p:txBody>
      </p:sp>
      <p:sp>
        <p:nvSpPr>
          <p:cNvPr id="12" name="AutoShape 9"/>
          <p:cNvSpPr/>
          <p:nvPr/>
        </p:nvSpPr>
        <p:spPr>
          <a:xfrm>
            <a:off x="9589073" y="2615072"/>
            <a:ext cx="147723" cy="147347"/>
          </a:xfrm>
          <a:prstGeom prst="rect">
            <a:avLst/>
          </a:prstGeom>
          <a:solidFill>
            <a:srgbClr val="469BD8"/>
          </a:solidFill>
        </p:spPr>
        <p:txBody>
          <a:bodyPr/>
          <a:lstStyle/>
          <a:p>
            <a:pPr defTabSz="609630"/>
            <a:endParaRPr lang="en-US" sz="1200">
              <a:solidFill>
                <a:prstClr val="black"/>
              </a:solidFill>
              <a:latin typeface="Calibri"/>
            </a:endParaRPr>
          </a:p>
        </p:txBody>
      </p:sp>
      <p:sp>
        <p:nvSpPr>
          <p:cNvPr id="16" name="AutoShape 13"/>
          <p:cNvSpPr/>
          <p:nvPr/>
        </p:nvSpPr>
        <p:spPr>
          <a:xfrm>
            <a:off x="3675073" y="2615072"/>
            <a:ext cx="147723" cy="147347"/>
          </a:xfrm>
          <a:prstGeom prst="rect">
            <a:avLst/>
          </a:prstGeom>
          <a:solidFill>
            <a:srgbClr val="DF682D"/>
          </a:solidFill>
        </p:spPr>
        <p:txBody>
          <a:bodyPr/>
          <a:lstStyle/>
          <a:p>
            <a:pPr defTabSz="609630"/>
            <a:endParaRPr lang="en-US" sz="1200">
              <a:solidFill>
                <a:prstClr val="black"/>
              </a:solidFill>
              <a:latin typeface="Calibri"/>
            </a:endParaRPr>
          </a:p>
        </p:txBody>
      </p:sp>
      <p:sp>
        <p:nvSpPr>
          <p:cNvPr id="20" name="AutoShape 17"/>
          <p:cNvSpPr/>
          <p:nvPr/>
        </p:nvSpPr>
        <p:spPr>
          <a:xfrm>
            <a:off x="6535258" y="2615072"/>
            <a:ext cx="147723" cy="147347"/>
          </a:xfrm>
          <a:prstGeom prst="rect">
            <a:avLst/>
          </a:prstGeom>
          <a:solidFill>
            <a:srgbClr val="62A25D"/>
          </a:solidFill>
        </p:spPr>
        <p:txBody>
          <a:bodyPr/>
          <a:lstStyle/>
          <a:p>
            <a:pPr defTabSz="609630"/>
            <a:endParaRPr lang="en-US" sz="1200">
              <a:solidFill>
                <a:prstClr val="black"/>
              </a:solidFill>
              <a:latin typeface="Calibri"/>
            </a:endParaRPr>
          </a:p>
        </p:txBody>
      </p:sp>
      <p:sp>
        <p:nvSpPr>
          <p:cNvPr id="4" name="TextBox 4">
            <a:extLst>
              <a:ext uri="{FF2B5EF4-FFF2-40B4-BE49-F238E27FC236}">
                <a16:creationId xmlns:a16="http://schemas.microsoft.com/office/drawing/2014/main" id="{8110A05B-EA87-E7A8-1236-EA6492E0838B}"/>
              </a:ext>
            </a:extLst>
          </p:cNvPr>
          <p:cNvSpPr txBox="1"/>
          <p:nvPr/>
        </p:nvSpPr>
        <p:spPr>
          <a:xfrm>
            <a:off x="3654916" y="3099415"/>
            <a:ext cx="2409825" cy="1477328"/>
          </a:xfrm>
          <a:prstGeom prst="rect">
            <a:avLst/>
          </a:prstGeom>
        </p:spPr>
        <p:txBody>
          <a:bodyPr wrap="square" lIns="0" tIns="0" rIns="0" bIns="0" rtlCol="0" anchor="t">
            <a:spAutoFit/>
          </a:bodyPr>
          <a:lstStyle/>
          <a:p>
            <a:pPr defTabSz="609630">
              <a:spcBef>
                <a:spcPct val="0"/>
              </a:spcBef>
            </a:pPr>
            <a:r>
              <a:rPr lang="en-US" sz="2400" spc="-89">
                <a:solidFill>
                  <a:srgbClr val="191769"/>
                </a:solidFill>
                <a:ea typeface="HK Grotesk Bold"/>
                <a:cs typeface="HK Grotesk Bold"/>
                <a:sym typeface="HK Grotesk Bold"/>
              </a:rPr>
              <a:t>Even after joining, people want, expect and need to be asked.</a:t>
            </a:r>
            <a:endParaRPr lang="en-US" sz="2400" spc="-59">
              <a:solidFill>
                <a:srgbClr val="191769"/>
              </a:solidFill>
              <a:ea typeface="HK Grotesk Bold"/>
              <a:cs typeface="HK Grotesk Bold"/>
              <a:sym typeface="HK Grotesk Bold"/>
            </a:endParaRPr>
          </a:p>
        </p:txBody>
      </p:sp>
      <p:sp>
        <p:nvSpPr>
          <p:cNvPr id="19" name="TextBox 4">
            <a:extLst>
              <a:ext uri="{FF2B5EF4-FFF2-40B4-BE49-F238E27FC236}">
                <a16:creationId xmlns:a16="http://schemas.microsoft.com/office/drawing/2014/main" id="{8F84CB68-D0DA-D55C-C480-B9CBB506E1F3}"/>
              </a:ext>
            </a:extLst>
          </p:cNvPr>
          <p:cNvSpPr txBox="1"/>
          <p:nvPr/>
        </p:nvSpPr>
        <p:spPr>
          <a:xfrm>
            <a:off x="6494944" y="3099415"/>
            <a:ext cx="2638302" cy="1846659"/>
          </a:xfrm>
          <a:prstGeom prst="rect">
            <a:avLst/>
          </a:prstGeom>
        </p:spPr>
        <p:txBody>
          <a:bodyPr wrap="square" lIns="0" tIns="0" rIns="0" bIns="0" rtlCol="0" anchor="t">
            <a:spAutoFit/>
          </a:bodyPr>
          <a:lstStyle/>
          <a:p>
            <a:pPr defTabSz="609630">
              <a:spcBef>
                <a:spcPct val="0"/>
              </a:spcBef>
            </a:pPr>
            <a:r>
              <a:rPr lang="en-US" sz="2400" spc="-89">
                <a:solidFill>
                  <a:srgbClr val="191769"/>
                </a:solidFill>
                <a:ea typeface="HK Grotesk Bold"/>
                <a:cs typeface="HK Grotesk Bold"/>
                <a:sym typeface="HK Grotesk Bold"/>
              </a:rPr>
              <a:t>Recognition in every form. This is your best marketing tool to the not-yet engaged.</a:t>
            </a:r>
          </a:p>
        </p:txBody>
      </p:sp>
      <p:sp>
        <p:nvSpPr>
          <p:cNvPr id="26" name="TextBox 4">
            <a:extLst>
              <a:ext uri="{FF2B5EF4-FFF2-40B4-BE49-F238E27FC236}">
                <a16:creationId xmlns:a16="http://schemas.microsoft.com/office/drawing/2014/main" id="{5A39C9FB-6FBB-215A-B12D-8FE609A8878D}"/>
              </a:ext>
            </a:extLst>
          </p:cNvPr>
          <p:cNvSpPr txBox="1"/>
          <p:nvPr/>
        </p:nvSpPr>
        <p:spPr>
          <a:xfrm>
            <a:off x="9589073" y="3099415"/>
            <a:ext cx="2409825" cy="3016210"/>
          </a:xfrm>
          <a:prstGeom prst="rect">
            <a:avLst/>
          </a:prstGeom>
        </p:spPr>
        <p:txBody>
          <a:bodyPr wrap="square" lIns="0" tIns="0" rIns="0" bIns="0" rtlCol="0" anchor="t">
            <a:spAutoFit/>
          </a:bodyPr>
          <a:lstStyle/>
          <a:p>
            <a:pPr defTabSz="609630">
              <a:spcBef>
                <a:spcPct val="0"/>
              </a:spcBef>
            </a:pPr>
            <a:r>
              <a:rPr lang="en-US" sz="2400" spc="-89">
                <a:solidFill>
                  <a:srgbClr val="191769"/>
                </a:solidFill>
                <a:ea typeface="HK Grotesk Bold"/>
                <a:cs typeface="HK Grotesk Bold"/>
                <a:sym typeface="HK Grotesk Bold"/>
              </a:rPr>
              <a:t>Honor</a:t>
            </a:r>
            <a:br>
              <a:rPr lang="en-US" sz="2400" spc="-89">
                <a:solidFill>
                  <a:srgbClr val="191769"/>
                </a:solidFill>
                <a:ea typeface="HK Grotesk Bold"/>
                <a:cs typeface="HK Grotesk Bold"/>
                <a:sym typeface="HK Grotesk Bold"/>
              </a:rPr>
            </a:br>
            <a:r>
              <a:rPr lang="en-US" sz="2400" spc="-89">
                <a:solidFill>
                  <a:srgbClr val="191769"/>
                </a:solidFill>
                <a:ea typeface="HK Grotesk Bold"/>
                <a:cs typeface="HK Grotesk Bold"/>
                <a:sym typeface="HK Grotesk Bold"/>
              </a:rPr>
              <a:t>Thank</a:t>
            </a:r>
          </a:p>
          <a:p>
            <a:pPr defTabSz="609630">
              <a:spcBef>
                <a:spcPct val="0"/>
              </a:spcBef>
            </a:pPr>
            <a:r>
              <a:rPr lang="en-US" sz="2400" spc="-89">
                <a:solidFill>
                  <a:srgbClr val="191769"/>
                </a:solidFill>
                <a:ea typeface="HK Grotesk Bold"/>
                <a:cs typeface="HK Grotesk Bold"/>
                <a:sym typeface="HK Grotesk Bold"/>
              </a:rPr>
              <a:t>Promote</a:t>
            </a:r>
          </a:p>
          <a:p>
            <a:pPr defTabSz="609630">
              <a:spcBef>
                <a:spcPct val="0"/>
              </a:spcBef>
            </a:pPr>
            <a:r>
              <a:rPr lang="en-US" sz="2400" spc="-89">
                <a:solidFill>
                  <a:srgbClr val="191769"/>
                </a:solidFill>
                <a:ea typeface="HK Grotesk Bold"/>
                <a:cs typeface="HK Grotesk Bold"/>
                <a:sym typeface="HK Grotesk Bold"/>
              </a:rPr>
              <a:t>Celebrate</a:t>
            </a:r>
          </a:p>
          <a:p>
            <a:pPr defTabSz="609630">
              <a:spcBef>
                <a:spcPct val="0"/>
              </a:spcBef>
            </a:pPr>
            <a:r>
              <a:rPr lang="en-US" sz="2400" spc="-89">
                <a:solidFill>
                  <a:srgbClr val="191769"/>
                </a:solidFill>
                <a:ea typeface="HK Grotesk Bold"/>
                <a:cs typeface="HK Grotesk Bold"/>
                <a:sym typeface="HK Grotesk Bold"/>
              </a:rPr>
              <a:t>Award</a:t>
            </a:r>
          </a:p>
          <a:p>
            <a:pPr defTabSz="609630">
              <a:spcBef>
                <a:spcPct val="0"/>
              </a:spcBef>
            </a:pPr>
            <a:r>
              <a:rPr lang="en-US" sz="2400" spc="-89">
                <a:solidFill>
                  <a:srgbClr val="191769"/>
                </a:solidFill>
                <a:ea typeface="HK Grotesk Bold"/>
                <a:cs typeface="HK Grotesk Bold"/>
                <a:sym typeface="HK Grotesk Bold"/>
              </a:rPr>
              <a:t>Reward</a:t>
            </a:r>
          </a:p>
          <a:p>
            <a:pPr defTabSz="609630">
              <a:spcBef>
                <a:spcPct val="0"/>
              </a:spcBef>
            </a:pPr>
            <a:endParaRPr lang="en-US" sz="2400" spc="-89">
              <a:solidFill>
                <a:srgbClr val="191769"/>
              </a:solidFill>
              <a:ea typeface="HK Grotesk Bold"/>
              <a:cs typeface="HK Grotesk Bold"/>
              <a:sym typeface="HK Grotesk Bold"/>
            </a:endParaRPr>
          </a:p>
          <a:p>
            <a:pPr defTabSz="609630">
              <a:spcBef>
                <a:spcPct val="0"/>
              </a:spcBef>
            </a:pPr>
            <a:endParaRPr lang="en-US" sz="2800" spc="-59">
              <a:solidFill>
                <a:srgbClr val="191769"/>
              </a:solidFill>
              <a:ea typeface="HK Grotesk Bold"/>
              <a:cs typeface="HK Grotesk Bold"/>
              <a:sym typeface="HK Grotesk Bold"/>
            </a:endParaRPr>
          </a:p>
        </p:txBody>
      </p:sp>
    </p:spTree>
    <p:extLst>
      <p:ext uri="{BB962C8B-B14F-4D97-AF65-F5344CB8AC3E}">
        <p14:creationId xmlns:p14="http://schemas.microsoft.com/office/powerpoint/2010/main" val="4266005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87608" y="1240358"/>
            <a:ext cx="4455573" cy="1325563"/>
          </a:xfrm>
        </p:spPr>
        <p:txBody>
          <a:bodyPr/>
          <a:lstStyle/>
          <a:p>
            <a:r>
              <a:rPr lang="en-US" sz="4800">
                <a:effectLst>
                  <a:outerShdw blurRad="38100" dist="38100" dir="2700000" algn="tl">
                    <a:srgbClr val="000000">
                      <a:alpha val="43137"/>
                    </a:srgbClr>
                  </a:outerShdw>
                </a:effectLst>
              </a:rPr>
              <a:t>How to keep them engaged.</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a:xfrm>
            <a:off x="997946" y="2932874"/>
            <a:ext cx="10515600" cy="4092104"/>
          </a:xfrm>
        </p:spPr>
        <p:txBody>
          <a:bodyPr/>
          <a:lstStyle/>
          <a:p>
            <a:pPr marL="461963" indent="-461963">
              <a:lnSpc>
                <a:spcPct val="100000"/>
              </a:lnSpc>
            </a:pPr>
            <a:r>
              <a:rPr lang="en-US" sz="3600"/>
              <a:t>Ask relevant questions</a:t>
            </a:r>
          </a:p>
          <a:p>
            <a:pPr marL="461963" indent="-461963">
              <a:lnSpc>
                <a:spcPct val="100000"/>
              </a:lnSpc>
            </a:pPr>
            <a:r>
              <a:rPr lang="en-US" sz="3600"/>
              <a:t>Immediate impact</a:t>
            </a:r>
          </a:p>
          <a:p>
            <a:pPr marL="461963" indent="-461963">
              <a:lnSpc>
                <a:spcPct val="100000"/>
              </a:lnSpc>
            </a:pPr>
            <a:r>
              <a:rPr lang="en-US" sz="3600"/>
              <a:t>Integrate and elevate </a:t>
            </a:r>
          </a:p>
          <a:p>
            <a:pPr marL="461963" indent="-461963">
              <a:lnSpc>
                <a:spcPct val="100000"/>
              </a:lnSpc>
            </a:pPr>
            <a:r>
              <a:rPr lang="en-US" sz="3600"/>
              <a:t>Give them real value</a:t>
            </a:r>
          </a:p>
        </p:txBody>
      </p:sp>
      <p:grpSp>
        <p:nvGrpSpPr>
          <p:cNvPr id="4" name="Group 3">
            <a:extLst>
              <a:ext uri="{FF2B5EF4-FFF2-40B4-BE49-F238E27FC236}">
                <a16:creationId xmlns:a16="http://schemas.microsoft.com/office/drawing/2014/main" id="{B520D574-E1E4-9F19-8E4E-0C807E3A894D}"/>
              </a:ext>
            </a:extLst>
          </p:cNvPr>
          <p:cNvGrpSpPr/>
          <p:nvPr/>
        </p:nvGrpSpPr>
        <p:grpSpPr>
          <a:xfrm>
            <a:off x="6553201" y="371475"/>
            <a:ext cx="5208871" cy="5759818"/>
            <a:chOff x="8496304" y="0"/>
            <a:chExt cx="10516207" cy="13794424"/>
          </a:xfrm>
        </p:grpSpPr>
        <p:sp>
          <p:nvSpPr>
            <p:cNvPr id="5" name="Freeform 2">
              <a:extLst>
                <a:ext uri="{FF2B5EF4-FFF2-40B4-BE49-F238E27FC236}">
                  <a16:creationId xmlns:a16="http://schemas.microsoft.com/office/drawing/2014/main" id="{B84A720F-203D-D06A-5AFF-8D5B35D03979}"/>
                </a:ext>
              </a:extLst>
            </p:cNvPr>
            <p:cNvSpPr/>
            <p:nvPr/>
          </p:nvSpPr>
          <p:spPr>
            <a:xfrm>
              <a:off x="12590055" y="0"/>
              <a:ext cx="2987775" cy="4435816"/>
            </a:xfrm>
            <a:custGeom>
              <a:avLst/>
              <a:gdLst/>
              <a:ahLst/>
              <a:cxnLst/>
              <a:rect l="l" t="t" r="r" b="b"/>
              <a:pathLst>
                <a:path w="2987775" h="4435816">
                  <a:moveTo>
                    <a:pt x="0" y="0"/>
                  </a:moveTo>
                  <a:lnTo>
                    <a:pt x="2987775" y="0"/>
                  </a:lnTo>
                  <a:lnTo>
                    <a:pt x="2987775" y="4435816"/>
                  </a:lnTo>
                  <a:lnTo>
                    <a:pt x="0" y="4435816"/>
                  </a:lnTo>
                  <a:lnTo>
                    <a:pt x="0" y="0"/>
                  </a:lnTo>
                  <a:close/>
                </a:path>
              </a:pathLst>
            </a:custGeom>
            <a:blipFill>
              <a:blip r:embed="rId2"/>
              <a:stretch>
                <a:fillRect l="-46196" t="-7965" r="-50755" b="-91021"/>
              </a:stretch>
            </a:blipFill>
          </p:spPr>
          <p:txBody>
            <a:bodyPr/>
            <a:lstStyle/>
            <a:p>
              <a:endParaRPr lang="en-US"/>
            </a:p>
          </p:txBody>
        </p:sp>
        <p:sp>
          <p:nvSpPr>
            <p:cNvPr id="6" name="Freeform 3">
              <a:extLst>
                <a:ext uri="{FF2B5EF4-FFF2-40B4-BE49-F238E27FC236}">
                  <a16:creationId xmlns:a16="http://schemas.microsoft.com/office/drawing/2014/main" id="{AD52D511-260D-97A6-C630-A62363E0C76A}"/>
                </a:ext>
              </a:extLst>
            </p:cNvPr>
            <p:cNvSpPr/>
            <p:nvPr/>
          </p:nvSpPr>
          <p:spPr>
            <a:xfrm>
              <a:off x="8496304" y="6773440"/>
              <a:ext cx="3807377" cy="7020984"/>
            </a:xfrm>
            <a:custGeom>
              <a:avLst/>
              <a:gdLst/>
              <a:ahLst/>
              <a:cxnLst/>
              <a:rect l="l" t="t" r="r" b="b"/>
              <a:pathLst>
                <a:path w="3807377" h="7020984">
                  <a:moveTo>
                    <a:pt x="0" y="0"/>
                  </a:moveTo>
                  <a:lnTo>
                    <a:pt x="3807376" y="0"/>
                  </a:lnTo>
                  <a:lnTo>
                    <a:pt x="3807376" y="7020983"/>
                  </a:lnTo>
                  <a:lnTo>
                    <a:pt x="0" y="7020983"/>
                  </a:lnTo>
                  <a:lnTo>
                    <a:pt x="0" y="0"/>
                  </a:lnTo>
                  <a:close/>
                </a:path>
              </a:pathLst>
            </a:custGeom>
            <a:blipFill>
              <a:blip r:embed="rId3"/>
              <a:stretch>
                <a:fillRect l="-23090"/>
              </a:stretch>
            </a:blipFill>
          </p:spPr>
          <p:txBody>
            <a:bodyPr/>
            <a:lstStyle/>
            <a:p>
              <a:endParaRPr lang="en-US"/>
            </a:p>
          </p:txBody>
        </p:sp>
        <p:sp>
          <p:nvSpPr>
            <p:cNvPr id="7" name="Freeform 4">
              <a:extLst>
                <a:ext uri="{FF2B5EF4-FFF2-40B4-BE49-F238E27FC236}">
                  <a16:creationId xmlns:a16="http://schemas.microsoft.com/office/drawing/2014/main" id="{7C25B88C-BB17-4DF7-E922-055FD00E0E3D}"/>
                </a:ext>
              </a:extLst>
            </p:cNvPr>
            <p:cNvSpPr/>
            <p:nvPr/>
          </p:nvSpPr>
          <p:spPr>
            <a:xfrm>
              <a:off x="11086345" y="4023668"/>
              <a:ext cx="6272800" cy="6263332"/>
            </a:xfrm>
            <a:custGeom>
              <a:avLst/>
              <a:gdLst/>
              <a:ahLst/>
              <a:cxnLst/>
              <a:rect l="l" t="t" r="r" b="b"/>
              <a:pathLst>
                <a:path w="6272800" h="6263332">
                  <a:moveTo>
                    <a:pt x="0" y="0"/>
                  </a:moveTo>
                  <a:lnTo>
                    <a:pt x="6272800" y="0"/>
                  </a:lnTo>
                  <a:lnTo>
                    <a:pt x="6272800" y="6263332"/>
                  </a:lnTo>
                  <a:lnTo>
                    <a:pt x="0" y="6263332"/>
                  </a:lnTo>
                  <a:lnTo>
                    <a:pt x="0" y="0"/>
                  </a:lnTo>
                  <a:close/>
                </a:path>
              </a:pathLst>
            </a:custGeom>
            <a:blipFill>
              <a:blip r:embed="rId4"/>
              <a:stretch>
                <a:fillRect l="-15778" t="-22779" r="-15223" b="-73958"/>
              </a:stretch>
            </a:blipFill>
          </p:spPr>
          <p:txBody>
            <a:bodyPr/>
            <a:lstStyle/>
            <a:p>
              <a:endParaRPr lang="en-US"/>
            </a:p>
          </p:txBody>
        </p:sp>
        <p:sp>
          <p:nvSpPr>
            <p:cNvPr id="8" name="AutoShape 5">
              <a:extLst>
                <a:ext uri="{FF2B5EF4-FFF2-40B4-BE49-F238E27FC236}">
                  <a16:creationId xmlns:a16="http://schemas.microsoft.com/office/drawing/2014/main" id="{14395E0D-D0E5-AB92-4E5D-CFB079E2621A}"/>
                </a:ext>
              </a:extLst>
            </p:cNvPr>
            <p:cNvSpPr/>
            <p:nvPr/>
          </p:nvSpPr>
          <p:spPr>
            <a:xfrm>
              <a:off x="15577830" y="4023668"/>
              <a:ext cx="2710170" cy="2749772"/>
            </a:xfrm>
            <a:prstGeom prst="rect">
              <a:avLst/>
            </a:prstGeom>
            <a:solidFill>
              <a:srgbClr val="469BD8"/>
            </a:solidFill>
          </p:spPr>
          <p:txBody>
            <a:bodyPr/>
            <a:lstStyle/>
            <a:p>
              <a:endParaRPr lang="en-US"/>
            </a:p>
          </p:txBody>
        </p:sp>
        <p:sp>
          <p:nvSpPr>
            <p:cNvPr id="9" name="AutoShape 6">
              <a:extLst>
                <a:ext uri="{FF2B5EF4-FFF2-40B4-BE49-F238E27FC236}">
                  <a16:creationId xmlns:a16="http://schemas.microsoft.com/office/drawing/2014/main" id="{793DFF4A-AC75-B955-98A8-A6371F5A8CAA}"/>
                </a:ext>
              </a:extLst>
            </p:cNvPr>
            <p:cNvSpPr/>
            <p:nvPr/>
          </p:nvSpPr>
          <p:spPr>
            <a:xfrm>
              <a:off x="11104965" y="6778644"/>
              <a:ext cx="1762695" cy="3508356"/>
            </a:xfrm>
            <a:prstGeom prst="rect">
              <a:avLst/>
            </a:prstGeom>
            <a:solidFill>
              <a:srgbClr val="FFC924"/>
            </a:solidFill>
          </p:spPr>
          <p:txBody>
            <a:bodyPr/>
            <a:lstStyle/>
            <a:p>
              <a:endParaRPr lang="en-US"/>
            </a:p>
          </p:txBody>
        </p:sp>
        <p:sp>
          <p:nvSpPr>
            <p:cNvPr id="10" name="Freeform 7">
              <a:extLst>
                <a:ext uri="{FF2B5EF4-FFF2-40B4-BE49-F238E27FC236}">
                  <a16:creationId xmlns:a16="http://schemas.microsoft.com/office/drawing/2014/main" id="{9D1BF93B-3FA6-960D-18B4-D426F800A025}"/>
                </a:ext>
              </a:extLst>
            </p:cNvPr>
            <p:cNvSpPr/>
            <p:nvPr/>
          </p:nvSpPr>
          <p:spPr>
            <a:xfrm>
              <a:off x="15577830" y="0"/>
              <a:ext cx="2710170" cy="4023668"/>
            </a:xfrm>
            <a:custGeom>
              <a:avLst/>
              <a:gdLst/>
              <a:ahLst/>
              <a:cxnLst/>
              <a:rect l="l" t="t" r="r" b="b"/>
              <a:pathLst>
                <a:path w="2710170" h="4023668">
                  <a:moveTo>
                    <a:pt x="0" y="0"/>
                  </a:moveTo>
                  <a:lnTo>
                    <a:pt x="2710170" y="0"/>
                  </a:lnTo>
                  <a:lnTo>
                    <a:pt x="2710170" y="4023668"/>
                  </a:lnTo>
                  <a:lnTo>
                    <a:pt x="0" y="4023668"/>
                  </a:lnTo>
                  <a:lnTo>
                    <a:pt x="0" y="0"/>
                  </a:lnTo>
                  <a:close/>
                </a:path>
              </a:pathLst>
            </a:custGeom>
            <a:blipFill>
              <a:blip r:embed="rId5"/>
              <a:stretch>
                <a:fillRect l="-5205" r="-16561" b="-23025"/>
              </a:stretch>
            </a:blipFill>
          </p:spPr>
          <p:txBody>
            <a:bodyPr/>
            <a:lstStyle/>
            <a:p>
              <a:endParaRPr lang="en-US"/>
            </a:p>
          </p:txBody>
        </p:sp>
        <p:sp>
          <p:nvSpPr>
            <p:cNvPr id="11" name="Freeform 8">
              <a:extLst>
                <a:ext uri="{FF2B5EF4-FFF2-40B4-BE49-F238E27FC236}">
                  <a16:creationId xmlns:a16="http://schemas.microsoft.com/office/drawing/2014/main" id="{D8EAB90C-88AE-72FF-6C33-1BCDC3A8C702}"/>
                </a:ext>
              </a:extLst>
            </p:cNvPr>
            <p:cNvSpPr/>
            <p:nvPr/>
          </p:nvSpPr>
          <p:spPr>
            <a:xfrm>
              <a:off x="8496304" y="0"/>
              <a:ext cx="4371357" cy="6778644"/>
            </a:xfrm>
            <a:custGeom>
              <a:avLst/>
              <a:gdLst/>
              <a:ahLst/>
              <a:cxnLst/>
              <a:rect l="l" t="t" r="r" b="b"/>
              <a:pathLst>
                <a:path w="4371357" h="6778644">
                  <a:moveTo>
                    <a:pt x="0" y="0"/>
                  </a:moveTo>
                  <a:lnTo>
                    <a:pt x="4371356" y="0"/>
                  </a:lnTo>
                  <a:lnTo>
                    <a:pt x="4371356" y="6778644"/>
                  </a:lnTo>
                  <a:lnTo>
                    <a:pt x="0" y="6778644"/>
                  </a:lnTo>
                  <a:lnTo>
                    <a:pt x="0" y="0"/>
                  </a:lnTo>
                  <a:close/>
                </a:path>
              </a:pathLst>
            </a:custGeom>
            <a:blipFill>
              <a:blip r:embed="rId6"/>
              <a:stretch>
                <a:fillRect l="-71731" r="-60872"/>
              </a:stretch>
            </a:blipFill>
          </p:spPr>
          <p:txBody>
            <a:bodyPr/>
            <a:lstStyle/>
            <a:p>
              <a:endParaRPr lang="en-US"/>
            </a:p>
          </p:txBody>
        </p:sp>
        <p:sp>
          <p:nvSpPr>
            <p:cNvPr id="12" name="Freeform 9">
              <a:extLst>
                <a:ext uri="{FF2B5EF4-FFF2-40B4-BE49-F238E27FC236}">
                  <a16:creationId xmlns:a16="http://schemas.microsoft.com/office/drawing/2014/main" id="{6605CB25-1F6C-6B5E-D5D3-5384ACB57EEE}"/>
                </a:ext>
              </a:extLst>
            </p:cNvPr>
            <p:cNvSpPr/>
            <p:nvPr/>
          </p:nvSpPr>
          <p:spPr>
            <a:xfrm>
              <a:off x="15577830" y="6778644"/>
              <a:ext cx="3434681" cy="5664088"/>
            </a:xfrm>
            <a:custGeom>
              <a:avLst/>
              <a:gdLst/>
              <a:ahLst/>
              <a:cxnLst/>
              <a:rect l="l" t="t" r="r" b="b"/>
              <a:pathLst>
                <a:path w="3434681" h="5664088">
                  <a:moveTo>
                    <a:pt x="0" y="0"/>
                  </a:moveTo>
                  <a:lnTo>
                    <a:pt x="3434681" y="0"/>
                  </a:lnTo>
                  <a:lnTo>
                    <a:pt x="3434681" y="5664088"/>
                  </a:lnTo>
                  <a:lnTo>
                    <a:pt x="0" y="5664088"/>
                  </a:lnTo>
                  <a:lnTo>
                    <a:pt x="0" y="0"/>
                  </a:lnTo>
                  <a:close/>
                </a:path>
              </a:pathLst>
            </a:custGeom>
            <a:blipFill>
              <a:blip r:embed="rId7"/>
              <a:stretch>
                <a:fillRect l="-24342" t="-17290" r="-7426"/>
              </a:stretch>
            </a:blipFill>
          </p:spPr>
          <p:txBody>
            <a:bodyPr/>
            <a:lstStyle/>
            <a:p>
              <a:endParaRPr lang="en-US"/>
            </a:p>
          </p:txBody>
        </p:sp>
      </p:grpSp>
      <p:sp>
        <p:nvSpPr>
          <p:cNvPr id="13" name="AutoShape 5">
            <a:extLst>
              <a:ext uri="{FF2B5EF4-FFF2-40B4-BE49-F238E27FC236}">
                <a16:creationId xmlns:a16="http://schemas.microsoft.com/office/drawing/2014/main" id="{E596788A-58C7-0BAC-B330-C428A7484A47}"/>
              </a:ext>
            </a:extLst>
          </p:cNvPr>
          <p:cNvSpPr/>
          <p:nvPr/>
        </p:nvSpPr>
        <p:spPr>
          <a:xfrm>
            <a:off x="10060811" y="5566898"/>
            <a:ext cx="1730344" cy="564395"/>
          </a:xfrm>
          <a:prstGeom prst="rect">
            <a:avLst/>
          </a:prstGeom>
          <a:solidFill>
            <a:srgbClr val="FF6600"/>
          </a:solidFill>
        </p:spPr>
        <p:txBody>
          <a:bodyPr/>
          <a:lstStyle/>
          <a:p>
            <a:endParaRPr lang="en-US"/>
          </a:p>
        </p:txBody>
      </p:sp>
      <p:pic>
        <p:nvPicPr>
          <p:cNvPr id="17" name="Picture 16" descr="Close-up of stacked books">
            <a:extLst>
              <a:ext uri="{FF2B5EF4-FFF2-40B4-BE49-F238E27FC236}">
                <a16:creationId xmlns:a16="http://schemas.microsoft.com/office/drawing/2014/main" id="{F5288622-AB20-3E90-8C29-7F321484B453}"/>
              </a:ext>
            </a:extLst>
          </p:cNvPr>
          <p:cNvPicPr>
            <a:picLocks noChangeAspect="1"/>
          </p:cNvPicPr>
          <p:nvPr/>
        </p:nvPicPr>
        <p:blipFill rotWithShape="1">
          <a:blip r:embed="rId8">
            <a:extLst>
              <a:ext uri="{28A0092B-C50C-407E-A947-70E740481C1C}">
                <a14:useLocalDpi xmlns:a14="http://schemas.microsoft.com/office/drawing/2010/main" val="0"/>
              </a:ext>
            </a:extLst>
          </a:blip>
          <a:srcRect l="37587"/>
          <a:stretch/>
        </p:blipFill>
        <p:spPr>
          <a:xfrm flipH="1">
            <a:off x="8432210" y="4663104"/>
            <a:ext cx="1628600" cy="1464902"/>
          </a:xfrm>
          <a:prstGeom prst="rect">
            <a:avLst/>
          </a:prstGeom>
        </p:spPr>
      </p:pic>
    </p:spTree>
    <p:extLst>
      <p:ext uri="{BB962C8B-B14F-4D97-AF65-F5344CB8AC3E}">
        <p14:creationId xmlns:p14="http://schemas.microsoft.com/office/powerpoint/2010/main" val="24235339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D72C4D-A530-CC7B-8D11-3A2425668189}"/>
              </a:ext>
            </a:extLst>
          </p:cNvPr>
          <p:cNvSpPr/>
          <p:nvPr/>
        </p:nvSpPr>
        <p:spPr>
          <a:xfrm>
            <a:off x="355002" y="376518"/>
            <a:ext cx="5740998" cy="57528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72033E9-B10A-15D1-0E87-0A13A695C3E1}"/>
              </a:ext>
            </a:extLst>
          </p:cNvPr>
          <p:cNvSpPr/>
          <p:nvPr/>
        </p:nvSpPr>
        <p:spPr>
          <a:xfrm>
            <a:off x="6096000" y="376518"/>
            <a:ext cx="5740998" cy="5752819"/>
          </a:xfrm>
          <a:prstGeom prst="rect">
            <a:avLst/>
          </a:prstGeom>
          <a:solidFill>
            <a:srgbClr val="0053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06785" y="728664"/>
            <a:ext cx="5010120" cy="1325563"/>
          </a:xfrm>
        </p:spPr>
        <p:txBody>
          <a:bodyPr/>
          <a:lstStyle/>
          <a:p>
            <a:pPr marL="0" lvl="0" indent="0" algn="l">
              <a:lnSpc>
                <a:spcPct val="100000"/>
              </a:lnSpc>
            </a:pPr>
            <a:r>
              <a:rPr lang="en-US" sz="4800"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Often and easy.</a:t>
            </a:r>
            <a:endParaRPr lang="en-US" sz="4800">
              <a:solidFill>
                <a:schemeClr val="bg1"/>
              </a:solidFill>
              <a:effectLst>
                <a:outerShdw blurRad="38100" dist="38100" dir="2700000" algn="tl">
                  <a:srgbClr val="000000">
                    <a:alpha val="43137"/>
                  </a:srgbClr>
                </a:outerShdw>
              </a:effectLst>
              <a:latin typeface="Heebo ExtraBold" pitchFamily="2" charset="-79"/>
              <a:cs typeface="Heebo ExtraBold" pitchFamily="2" charset="-79"/>
            </a:endParaRPr>
          </a:p>
        </p:txBody>
      </p:sp>
      <p:sp>
        <p:nvSpPr>
          <p:cNvPr id="10" name="Title 1">
            <a:extLst>
              <a:ext uri="{FF2B5EF4-FFF2-40B4-BE49-F238E27FC236}">
                <a16:creationId xmlns:a16="http://schemas.microsoft.com/office/drawing/2014/main" id="{0AA18748-0367-822C-7C2E-19B2A661BDDE}"/>
              </a:ext>
            </a:extLst>
          </p:cNvPr>
          <p:cNvSpPr txBox="1">
            <a:spLocks/>
          </p:cNvSpPr>
          <p:nvPr/>
        </p:nvSpPr>
        <p:spPr>
          <a:xfrm>
            <a:off x="6096000" y="4759547"/>
            <a:ext cx="574099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Don’t make ‘</a:t>
            </a:r>
            <a:r>
              <a:rPr lang="en-US" spc="-202" err="1">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em</a:t>
            </a:r>
            <a:r>
              <a:rPr lang="en-US" spc="-202">
                <a:solidFill>
                  <a:schemeClr val="bg1"/>
                </a:solidFill>
                <a:effectLst>
                  <a:outerShdw blurRad="38100" dist="38100" dir="2700000" algn="tl">
                    <a:srgbClr val="000000">
                      <a:alpha val="43137"/>
                    </a:srgbClr>
                  </a:outerShdw>
                </a:effectLst>
                <a:latin typeface="Heebo ExtraBold" pitchFamily="2" charset="-79"/>
                <a:ea typeface="HK Grotesk Bold"/>
                <a:cs typeface="Heebo ExtraBold" pitchFamily="2" charset="-79"/>
                <a:sym typeface="HK Grotesk Bold"/>
              </a:rPr>
              <a:t> wait.</a:t>
            </a:r>
          </a:p>
        </p:txBody>
      </p:sp>
      <p:sp>
        <p:nvSpPr>
          <p:cNvPr id="3" name="TextBox 7">
            <a:extLst>
              <a:ext uri="{FF2B5EF4-FFF2-40B4-BE49-F238E27FC236}">
                <a16:creationId xmlns:a16="http://schemas.microsoft.com/office/drawing/2014/main" id="{63C2EEA4-3B49-6846-7144-741EA748DA92}"/>
              </a:ext>
            </a:extLst>
          </p:cNvPr>
          <p:cNvSpPr txBox="1"/>
          <p:nvPr/>
        </p:nvSpPr>
        <p:spPr>
          <a:xfrm>
            <a:off x="651358" y="1911007"/>
            <a:ext cx="4526569" cy="3693319"/>
          </a:xfrm>
          <a:prstGeom prst="rect">
            <a:avLst/>
          </a:prstGeom>
        </p:spPr>
        <p:txBody>
          <a:bodyPr wrap="square" lIns="0" tIns="0" rIns="0" bIns="0" rtlCol="0" anchor="t">
            <a:spAutoFit/>
          </a:bodyPr>
          <a:lstStyle/>
          <a:p>
            <a:pPr marL="285750" lvl="1" indent="3175"/>
            <a:r>
              <a:rPr lang="en-US" sz="2400">
                <a:solidFill>
                  <a:schemeClr val="bg1"/>
                </a:solidFill>
                <a:latin typeface="Heebo" pitchFamily="2" charset="-79"/>
                <a:ea typeface="Open Sans 1"/>
                <a:cs typeface="Heebo" pitchFamily="2" charset="-79"/>
                <a:sym typeface="Open Sans 1"/>
              </a:rPr>
              <a:t>The path to engagement starts </a:t>
            </a:r>
          </a:p>
          <a:p>
            <a:pPr marL="285750" lvl="1" indent="3175"/>
            <a:r>
              <a:rPr lang="en-US" sz="2400">
                <a:solidFill>
                  <a:schemeClr val="bg1"/>
                </a:solidFill>
                <a:latin typeface="Heebo" pitchFamily="2" charset="-79"/>
                <a:ea typeface="Open Sans 1"/>
                <a:cs typeface="Heebo" pitchFamily="2" charset="-79"/>
                <a:sym typeface="Open Sans 1"/>
              </a:rPr>
              <a:t>with awareness. Members should be given recurrent, redundant, and multiple ways to get involved. EVERY touch should include a “call to action” an invitation and more information on opportunities. Make it hard to miss and easy to do!</a:t>
            </a:r>
          </a:p>
        </p:txBody>
      </p:sp>
      <p:sp>
        <p:nvSpPr>
          <p:cNvPr id="6" name="TextBox 7">
            <a:extLst>
              <a:ext uri="{FF2B5EF4-FFF2-40B4-BE49-F238E27FC236}">
                <a16:creationId xmlns:a16="http://schemas.microsoft.com/office/drawing/2014/main" id="{3AE324EC-018E-04FE-82E2-9DD348C063F0}"/>
              </a:ext>
            </a:extLst>
          </p:cNvPr>
          <p:cNvSpPr txBox="1"/>
          <p:nvPr/>
        </p:nvSpPr>
        <p:spPr>
          <a:xfrm>
            <a:off x="6375095" y="1221601"/>
            <a:ext cx="4668598" cy="4062651"/>
          </a:xfrm>
          <a:prstGeom prst="rect">
            <a:avLst/>
          </a:prstGeom>
        </p:spPr>
        <p:txBody>
          <a:bodyPr wrap="square" lIns="0" tIns="0" rIns="0" bIns="0" rtlCol="0" anchor="t">
            <a:spAutoFit/>
          </a:bodyPr>
          <a:lstStyle/>
          <a:p>
            <a:pPr marL="285750" lvl="1" indent="3175"/>
            <a:r>
              <a:rPr lang="en-US" sz="2400">
                <a:solidFill>
                  <a:schemeClr val="bg1"/>
                </a:solidFill>
                <a:latin typeface="Heebo" pitchFamily="2" charset="-79"/>
                <a:ea typeface="Open Sans 1"/>
                <a:cs typeface="Heebo" pitchFamily="2" charset="-79"/>
                <a:sym typeface="Open Sans 1"/>
              </a:rPr>
              <a:t>Don't relegate them to the </a:t>
            </a:r>
          </a:p>
          <a:p>
            <a:pPr marL="285750" lvl="1" indent="3175"/>
            <a:r>
              <a:rPr lang="en-US" sz="2400">
                <a:solidFill>
                  <a:schemeClr val="bg1"/>
                </a:solidFill>
                <a:latin typeface="Heebo" pitchFamily="2" charset="-79"/>
                <a:ea typeface="Open Sans 1"/>
                <a:cs typeface="Heebo" pitchFamily="2" charset="-79"/>
                <a:sym typeface="Open Sans 1"/>
              </a:rPr>
              <a:t>"future leaders council.“ Members aren’t going to wait 10 years to serve in leadership or to have a say regarding the direction of the association. Validate their participation and perspective by providing opportunities for immediate contribution and impact.</a:t>
            </a:r>
          </a:p>
          <a:p>
            <a:pPr marL="285750" lvl="1" indent="3175"/>
            <a:endParaRPr lang="en-US" sz="2400">
              <a:solidFill>
                <a:schemeClr val="bg1"/>
              </a:solidFill>
              <a:latin typeface="Heebo" pitchFamily="2" charset="-79"/>
              <a:ea typeface="Open Sans 1"/>
              <a:cs typeface="Heebo" pitchFamily="2" charset="-79"/>
              <a:sym typeface="Open Sans 1"/>
            </a:endParaRPr>
          </a:p>
        </p:txBody>
      </p:sp>
    </p:spTree>
    <p:extLst>
      <p:ext uri="{BB962C8B-B14F-4D97-AF65-F5344CB8AC3E}">
        <p14:creationId xmlns:p14="http://schemas.microsoft.com/office/powerpoint/2010/main" val="1414444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77454" y="3075507"/>
            <a:ext cx="2804849" cy="4135987"/>
          </a:xfrm>
          <a:custGeom>
            <a:avLst/>
            <a:gdLst/>
            <a:ahLst/>
            <a:cxnLst/>
            <a:rect l="l" t="t" r="r" b="b"/>
            <a:pathLst>
              <a:path w="4207273" h="6203980">
                <a:moveTo>
                  <a:pt x="0" y="0"/>
                </a:moveTo>
                <a:lnTo>
                  <a:pt x="4207273" y="0"/>
                </a:lnTo>
                <a:lnTo>
                  <a:pt x="4207273" y="6203980"/>
                </a:lnTo>
                <a:lnTo>
                  <a:pt x="0" y="6203980"/>
                </a:lnTo>
                <a:lnTo>
                  <a:pt x="0" y="0"/>
                </a:lnTo>
                <a:close/>
              </a:path>
            </a:pathLst>
          </a:custGeom>
          <a:blipFill>
            <a:blip r:embed="rId2"/>
            <a:stretch>
              <a:fillRect l="-32455" r="-88455"/>
            </a:stretch>
          </a:blipFill>
        </p:spPr>
        <p:txBody>
          <a:bodyPr/>
          <a:lstStyle/>
          <a:p>
            <a:pPr defTabSz="609630"/>
            <a:endParaRPr lang="en-US" sz="1200">
              <a:solidFill>
                <a:prstClr val="black"/>
              </a:solidFill>
              <a:latin typeface="Calibri"/>
            </a:endParaRPr>
          </a:p>
        </p:txBody>
      </p:sp>
      <p:sp>
        <p:nvSpPr>
          <p:cNvPr id="3" name="Freeform 3"/>
          <p:cNvSpPr/>
          <p:nvPr/>
        </p:nvSpPr>
        <p:spPr>
          <a:xfrm>
            <a:off x="6582303" y="-329461"/>
            <a:ext cx="2804849" cy="3758461"/>
          </a:xfrm>
          <a:custGeom>
            <a:avLst/>
            <a:gdLst/>
            <a:ahLst/>
            <a:cxnLst/>
            <a:rect l="l" t="t" r="r" b="b"/>
            <a:pathLst>
              <a:path w="4207273" h="5637692">
                <a:moveTo>
                  <a:pt x="0" y="0"/>
                </a:moveTo>
                <a:lnTo>
                  <a:pt x="4207273" y="0"/>
                </a:lnTo>
                <a:lnTo>
                  <a:pt x="4207273" y="5637692"/>
                </a:lnTo>
                <a:lnTo>
                  <a:pt x="0" y="5637692"/>
                </a:lnTo>
                <a:lnTo>
                  <a:pt x="0" y="0"/>
                </a:lnTo>
                <a:close/>
              </a:path>
            </a:pathLst>
          </a:custGeom>
          <a:blipFill>
            <a:blip r:embed="rId3"/>
            <a:stretch>
              <a:fillRect t="-11731"/>
            </a:stretch>
          </a:blipFill>
        </p:spPr>
        <p:txBody>
          <a:bodyPr/>
          <a:lstStyle/>
          <a:p>
            <a:pPr defTabSz="609630"/>
            <a:endParaRPr lang="en-US" sz="1200">
              <a:solidFill>
                <a:prstClr val="black"/>
              </a:solidFill>
              <a:latin typeface="Calibri"/>
            </a:endParaRPr>
          </a:p>
        </p:txBody>
      </p:sp>
      <p:sp>
        <p:nvSpPr>
          <p:cNvPr id="4" name="AutoShape 4"/>
          <p:cNvSpPr/>
          <p:nvPr/>
        </p:nvSpPr>
        <p:spPr>
          <a:xfrm>
            <a:off x="6582303" y="3429000"/>
            <a:ext cx="2804849" cy="3429000"/>
          </a:xfrm>
          <a:prstGeom prst="rect">
            <a:avLst/>
          </a:prstGeom>
          <a:solidFill>
            <a:srgbClr val="DF682D"/>
          </a:solidFill>
        </p:spPr>
        <p:txBody>
          <a:bodyPr/>
          <a:lstStyle/>
          <a:p>
            <a:pPr defTabSz="609630"/>
            <a:endParaRPr lang="en-US" sz="1200">
              <a:solidFill>
                <a:prstClr val="black"/>
              </a:solidFill>
              <a:latin typeface="Calibri"/>
            </a:endParaRPr>
          </a:p>
        </p:txBody>
      </p:sp>
      <p:sp>
        <p:nvSpPr>
          <p:cNvPr id="5" name="AutoShape 5"/>
          <p:cNvSpPr/>
          <p:nvPr/>
        </p:nvSpPr>
        <p:spPr>
          <a:xfrm>
            <a:off x="3777454" y="0"/>
            <a:ext cx="2804849" cy="3429000"/>
          </a:xfrm>
          <a:prstGeom prst="rect">
            <a:avLst/>
          </a:prstGeom>
          <a:solidFill>
            <a:srgbClr val="62A25D"/>
          </a:solidFill>
        </p:spPr>
        <p:txBody>
          <a:bodyPr/>
          <a:lstStyle/>
          <a:p>
            <a:pPr defTabSz="609630"/>
            <a:endParaRPr lang="en-US" sz="1200">
              <a:solidFill>
                <a:prstClr val="black"/>
              </a:solidFill>
              <a:latin typeface="Calibri"/>
            </a:endParaRPr>
          </a:p>
        </p:txBody>
      </p:sp>
      <p:sp>
        <p:nvSpPr>
          <p:cNvPr id="6" name="AutoShape 6"/>
          <p:cNvSpPr/>
          <p:nvPr/>
        </p:nvSpPr>
        <p:spPr>
          <a:xfrm>
            <a:off x="9387152" y="0"/>
            <a:ext cx="2804849" cy="3429000"/>
          </a:xfrm>
          <a:prstGeom prst="rect">
            <a:avLst/>
          </a:prstGeom>
          <a:solidFill>
            <a:srgbClr val="CE5F90"/>
          </a:solidFill>
        </p:spPr>
        <p:txBody>
          <a:bodyPr/>
          <a:lstStyle/>
          <a:p>
            <a:pPr defTabSz="609630"/>
            <a:endParaRPr lang="en-US" sz="1200">
              <a:solidFill>
                <a:prstClr val="black"/>
              </a:solidFill>
              <a:latin typeface="Calibri"/>
            </a:endParaRPr>
          </a:p>
        </p:txBody>
      </p:sp>
      <p:sp>
        <p:nvSpPr>
          <p:cNvPr id="7" name="TextBox 7"/>
          <p:cNvSpPr txBox="1"/>
          <p:nvPr/>
        </p:nvSpPr>
        <p:spPr>
          <a:xfrm>
            <a:off x="9877163" y="312281"/>
            <a:ext cx="1810004" cy="1044517"/>
          </a:xfrm>
          <a:prstGeom prst="rect">
            <a:avLst/>
          </a:prstGeom>
        </p:spPr>
        <p:txBody>
          <a:bodyPr lIns="0" tIns="0" rIns="0" bIns="0" rtlCol="0" anchor="t">
            <a:spAutoFit/>
          </a:bodyPr>
          <a:lstStyle/>
          <a:p>
            <a:pPr defTabSz="609630">
              <a:lnSpc>
                <a:spcPts val="2731"/>
              </a:lnSpc>
            </a:pPr>
            <a:r>
              <a:rPr lang="en-US" sz="2667" u="sng" spc="-53">
                <a:solidFill>
                  <a:srgbClr val="F6F6F6"/>
                </a:solidFill>
                <a:latin typeface="Heebo" pitchFamily="2" charset="-79"/>
                <a:ea typeface="HK Grotesk Bold"/>
                <a:cs typeface="Heebo" pitchFamily="2" charset="-79"/>
                <a:sym typeface="HK Grotesk Bold"/>
              </a:rPr>
              <a:t>Abandon </a:t>
            </a:r>
          </a:p>
          <a:p>
            <a:pPr defTabSz="609630">
              <a:lnSpc>
                <a:spcPts val="2730"/>
              </a:lnSpc>
              <a:spcBef>
                <a:spcPct val="0"/>
              </a:spcBef>
            </a:pPr>
            <a:r>
              <a:rPr lang="en-US" sz="2400" u="sng" spc="-53">
                <a:solidFill>
                  <a:srgbClr val="F6F6F6"/>
                </a:solidFill>
                <a:latin typeface="Heebo" pitchFamily="2" charset="-79"/>
                <a:ea typeface="HK Grotesk Bold"/>
                <a:cs typeface="Heebo" pitchFamily="2" charset="-79"/>
                <a:sym typeface="HK Grotesk Bold"/>
              </a:rPr>
              <a:t>"for the good of the order"</a:t>
            </a:r>
          </a:p>
        </p:txBody>
      </p:sp>
      <p:sp>
        <p:nvSpPr>
          <p:cNvPr id="8" name="Freeform 8"/>
          <p:cNvSpPr/>
          <p:nvPr/>
        </p:nvSpPr>
        <p:spPr>
          <a:xfrm>
            <a:off x="9387152" y="3429000"/>
            <a:ext cx="2804849" cy="3429000"/>
          </a:xfrm>
          <a:custGeom>
            <a:avLst/>
            <a:gdLst/>
            <a:ahLst/>
            <a:cxnLst/>
            <a:rect l="l" t="t" r="r" b="b"/>
            <a:pathLst>
              <a:path w="4207273" h="5143500">
                <a:moveTo>
                  <a:pt x="0" y="0"/>
                </a:moveTo>
                <a:lnTo>
                  <a:pt x="4207273" y="0"/>
                </a:lnTo>
                <a:lnTo>
                  <a:pt x="4207273" y="5143500"/>
                </a:lnTo>
                <a:lnTo>
                  <a:pt x="0" y="5143500"/>
                </a:lnTo>
                <a:lnTo>
                  <a:pt x="0" y="0"/>
                </a:lnTo>
                <a:close/>
              </a:path>
            </a:pathLst>
          </a:custGeom>
          <a:blipFill>
            <a:blip r:embed="rId4"/>
            <a:stretch>
              <a:fillRect t="-2962" b="-19695"/>
            </a:stretch>
          </a:blipFill>
        </p:spPr>
        <p:txBody>
          <a:bodyPr/>
          <a:lstStyle/>
          <a:p>
            <a:pPr defTabSz="609630"/>
            <a:endParaRPr lang="en-US" sz="1200">
              <a:solidFill>
                <a:prstClr val="black"/>
              </a:solidFill>
              <a:latin typeface="Calibri"/>
            </a:endParaRPr>
          </a:p>
        </p:txBody>
      </p:sp>
      <p:sp>
        <p:nvSpPr>
          <p:cNvPr id="9" name="TextBox 9"/>
          <p:cNvSpPr txBox="1"/>
          <p:nvPr/>
        </p:nvSpPr>
        <p:spPr>
          <a:xfrm>
            <a:off x="4282288" y="705464"/>
            <a:ext cx="1945460" cy="1044517"/>
          </a:xfrm>
          <a:prstGeom prst="rect">
            <a:avLst/>
          </a:prstGeom>
        </p:spPr>
        <p:txBody>
          <a:bodyPr lIns="0" tIns="0" rIns="0" bIns="0" rtlCol="0" anchor="t">
            <a:spAutoFit/>
          </a:bodyPr>
          <a:lstStyle/>
          <a:p>
            <a:pPr defTabSz="609630">
              <a:lnSpc>
                <a:spcPts val="2730"/>
              </a:lnSpc>
            </a:pPr>
            <a:r>
              <a:rPr lang="en-US" sz="2400" u="sng" spc="-53">
                <a:solidFill>
                  <a:srgbClr val="FFFFFF"/>
                </a:solidFill>
                <a:latin typeface="Heebo" pitchFamily="2" charset="-79"/>
                <a:ea typeface="HK Grotesk Bold"/>
                <a:cs typeface="Heebo" pitchFamily="2" charset="-79"/>
                <a:sym typeface="HK Grotesk Bold"/>
              </a:rPr>
              <a:t>Solve their unique problems</a:t>
            </a:r>
          </a:p>
        </p:txBody>
      </p:sp>
      <p:sp>
        <p:nvSpPr>
          <p:cNvPr id="10" name="TextBox 10"/>
          <p:cNvSpPr txBox="1"/>
          <p:nvPr/>
        </p:nvSpPr>
        <p:spPr>
          <a:xfrm>
            <a:off x="6973897" y="3776050"/>
            <a:ext cx="1856560" cy="1044517"/>
          </a:xfrm>
          <a:prstGeom prst="rect">
            <a:avLst/>
          </a:prstGeom>
        </p:spPr>
        <p:txBody>
          <a:bodyPr lIns="0" tIns="0" rIns="0" bIns="0" rtlCol="0" anchor="t">
            <a:spAutoFit/>
          </a:bodyPr>
          <a:lstStyle/>
          <a:p>
            <a:pPr defTabSz="609630">
              <a:lnSpc>
                <a:spcPts val="2730"/>
              </a:lnSpc>
              <a:spcBef>
                <a:spcPct val="0"/>
              </a:spcBef>
            </a:pPr>
            <a:r>
              <a:rPr lang="en-US" sz="2400" u="sng" spc="-53">
                <a:solidFill>
                  <a:srgbClr val="FFFFFF"/>
                </a:solidFill>
                <a:latin typeface="Heebo" pitchFamily="2" charset="-79"/>
                <a:ea typeface="HK Grotesk Bold"/>
                <a:cs typeface="Heebo" pitchFamily="2" charset="-79"/>
                <a:sym typeface="HK Grotesk Bold"/>
              </a:rPr>
              <a:t>Create Community &amp; Belonging</a:t>
            </a:r>
          </a:p>
        </p:txBody>
      </p:sp>
      <p:sp>
        <p:nvSpPr>
          <p:cNvPr id="11" name="TextBox 11"/>
          <p:cNvSpPr txBox="1"/>
          <p:nvPr/>
        </p:nvSpPr>
        <p:spPr>
          <a:xfrm>
            <a:off x="690247" y="834539"/>
            <a:ext cx="2909929" cy="3145092"/>
          </a:xfrm>
          <a:prstGeom prst="rect">
            <a:avLst/>
          </a:prstGeom>
        </p:spPr>
        <p:txBody>
          <a:bodyPr lIns="0" tIns="0" rIns="0" bIns="0" rtlCol="0" anchor="t">
            <a:spAutoFit/>
          </a:bodyPr>
          <a:lstStyle/>
          <a:p>
            <a:pPr defTabSz="609630">
              <a:lnSpc>
                <a:spcPts val="5895"/>
              </a:lnSpc>
            </a:pPr>
            <a:r>
              <a:rPr lang="en-US" sz="6600" spc="-140">
                <a:solidFill>
                  <a:srgbClr val="191769"/>
                </a:solidFill>
                <a:latin typeface="Heebo ExtraBold" pitchFamily="2" charset="-79"/>
                <a:ea typeface="League Spartan"/>
                <a:cs typeface="Heebo ExtraBold" pitchFamily="2" charset="-79"/>
                <a:sym typeface="League Spartan"/>
              </a:rPr>
              <a:t>Give </a:t>
            </a:r>
          </a:p>
          <a:p>
            <a:pPr defTabSz="609630">
              <a:lnSpc>
                <a:spcPts val="5895"/>
              </a:lnSpc>
            </a:pPr>
            <a:r>
              <a:rPr lang="en-US" sz="6600" spc="-140">
                <a:solidFill>
                  <a:srgbClr val="191769"/>
                </a:solidFill>
                <a:latin typeface="Heebo ExtraBold" pitchFamily="2" charset="-79"/>
                <a:ea typeface="League Spartan"/>
                <a:cs typeface="Heebo ExtraBold" pitchFamily="2" charset="-79"/>
                <a:sym typeface="League Spartan"/>
              </a:rPr>
              <a:t>them </a:t>
            </a:r>
          </a:p>
          <a:p>
            <a:pPr defTabSz="609630">
              <a:lnSpc>
                <a:spcPts val="5895"/>
              </a:lnSpc>
            </a:pPr>
            <a:r>
              <a:rPr lang="en-US" sz="6600" spc="-140">
                <a:solidFill>
                  <a:srgbClr val="469BD8"/>
                </a:solidFill>
                <a:latin typeface="Heebo ExtraBold" pitchFamily="2" charset="-79"/>
                <a:ea typeface="League Spartan"/>
                <a:cs typeface="Heebo ExtraBold" pitchFamily="2" charset="-79"/>
                <a:sym typeface="League Spartan"/>
              </a:rPr>
              <a:t>REAL</a:t>
            </a:r>
          </a:p>
          <a:p>
            <a:pPr defTabSz="609630">
              <a:lnSpc>
                <a:spcPts val="5895"/>
              </a:lnSpc>
            </a:pPr>
            <a:r>
              <a:rPr lang="en-US" sz="6600" spc="-140">
                <a:solidFill>
                  <a:srgbClr val="191769"/>
                </a:solidFill>
                <a:latin typeface="Heebo ExtraBold" pitchFamily="2" charset="-79"/>
                <a:ea typeface="League Spartan"/>
                <a:cs typeface="Heebo ExtraBold" pitchFamily="2" charset="-79"/>
                <a:sym typeface="League Spartan"/>
              </a:rPr>
              <a:t>value.</a:t>
            </a:r>
          </a:p>
        </p:txBody>
      </p:sp>
      <p:sp>
        <p:nvSpPr>
          <p:cNvPr id="12" name="TextBox 12"/>
          <p:cNvSpPr txBox="1"/>
          <p:nvPr/>
        </p:nvSpPr>
        <p:spPr>
          <a:xfrm>
            <a:off x="6973897" y="4963786"/>
            <a:ext cx="2021660" cy="1533112"/>
          </a:xfrm>
          <a:prstGeom prst="rect">
            <a:avLst/>
          </a:prstGeom>
        </p:spPr>
        <p:txBody>
          <a:bodyPr lIns="0" tIns="0" rIns="0" bIns="0" rtlCol="0" anchor="t">
            <a:spAutoFit/>
          </a:bodyPr>
          <a:lstStyle/>
          <a:p>
            <a:pPr defTabSz="609630">
              <a:lnSpc>
                <a:spcPts val="1680"/>
              </a:lnSpc>
            </a:pPr>
            <a:r>
              <a:rPr lang="en-US" sz="1600">
                <a:solidFill>
                  <a:srgbClr val="FFFFFF"/>
                </a:solidFill>
                <a:latin typeface="Heebo" pitchFamily="2" charset="-79"/>
                <a:ea typeface="Open Sans Light"/>
                <a:cs typeface="Heebo" pitchFamily="2" charset="-79"/>
                <a:sym typeface="Open Sans Light"/>
              </a:rPr>
              <a:t>When you understand your members' motivations holistically you can help them achieve the satisfaction and belonging, they seek.</a:t>
            </a:r>
          </a:p>
        </p:txBody>
      </p:sp>
      <p:sp>
        <p:nvSpPr>
          <p:cNvPr id="13" name="TextBox 13"/>
          <p:cNvSpPr txBox="1"/>
          <p:nvPr/>
        </p:nvSpPr>
        <p:spPr>
          <a:xfrm>
            <a:off x="9877163" y="1478696"/>
            <a:ext cx="1810004" cy="1751120"/>
          </a:xfrm>
          <a:prstGeom prst="rect">
            <a:avLst/>
          </a:prstGeom>
        </p:spPr>
        <p:txBody>
          <a:bodyPr lIns="0" tIns="0" rIns="0" bIns="0" rtlCol="0" anchor="t">
            <a:spAutoFit/>
          </a:bodyPr>
          <a:lstStyle/>
          <a:p>
            <a:pPr defTabSz="609630">
              <a:lnSpc>
                <a:spcPts val="1680"/>
              </a:lnSpc>
            </a:pPr>
            <a:r>
              <a:rPr lang="en-US" sz="1600">
                <a:solidFill>
                  <a:srgbClr val="F6F6F6"/>
                </a:solidFill>
                <a:latin typeface="Heebo" pitchFamily="2" charset="-79"/>
                <a:ea typeface="Open Sans Light"/>
                <a:cs typeface="Heebo" pitchFamily="2" charset="-79"/>
                <a:sym typeface="Open Sans Light"/>
              </a:rPr>
              <a:t>Tradition and obligation don't sell. Membership and engagement should be based on meaningful value unique to your organization. </a:t>
            </a:r>
          </a:p>
        </p:txBody>
      </p:sp>
      <p:sp>
        <p:nvSpPr>
          <p:cNvPr id="14" name="TextBox 14"/>
          <p:cNvSpPr txBox="1"/>
          <p:nvPr/>
        </p:nvSpPr>
        <p:spPr>
          <a:xfrm>
            <a:off x="4282288" y="1914712"/>
            <a:ext cx="1945460" cy="1315104"/>
          </a:xfrm>
          <a:prstGeom prst="rect">
            <a:avLst/>
          </a:prstGeom>
        </p:spPr>
        <p:txBody>
          <a:bodyPr lIns="0" tIns="0" rIns="0" bIns="0" rtlCol="0" anchor="t">
            <a:spAutoFit/>
          </a:bodyPr>
          <a:lstStyle/>
          <a:p>
            <a:pPr defTabSz="609630">
              <a:lnSpc>
                <a:spcPts val="1680"/>
              </a:lnSpc>
            </a:pPr>
            <a:r>
              <a:rPr lang="en-US" sz="1600">
                <a:solidFill>
                  <a:srgbClr val="FFFFFF"/>
                </a:solidFill>
                <a:latin typeface="Heebo" pitchFamily="2" charset="-79"/>
                <a:ea typeface="Open Sans Light"/>
                <a:cs typeface="Heebo" pitchFamily="2" charset="-79"/>
                <a:sym typeface="Open Sans Light"/>
              </a:rPr>
              <a:t>You should know their pain points. How can your org make their lives, careers, and communities better?</a:t>
            </a:r>
          </a:p>
        </p:txBody>
      </p:sp>
    </p:spTree>
    <p:extLst>
      <p:ext uri="{BB962C8B-B14F-4D97-AF65-F5344CB8AC3E}">
        <p14:creationId xmlns:p14="http://schemas.microsoft.com/office/powerpoint/2010/main" val="3986698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B03210-57FA-BC54-16AA-3B07DD95DC6B}"/>
              </a:ext>
            </a:extLst>
          </p:cNvPr>
          <p:cNvSpPr>
            <a:spLocks noGrp="1"/>
          </p:cNvSpPr>
          <p:nvPr>
            <p:ph type="title"/>
          </p:nvPr>
        </p:nvSpPr>
        <p:spPr/>
        <p:txBody>
          <a:bodyPr/>
          <a:lstStyle/>
          <a:p>
            <a:pPr algn="ctr"/>
            <a:r>
              <a:rPr lang="en-US" sz="6000"/>
              <a:t>Meet </a:t>
            </a:r>
            <a:br>
              <a:rPr lang="en-US" sz="6000"/>
            </a:br>
            <a:r>
              <a:rPr lang="en-US" sz="6000"/>
              <a:t>them </a:t>
            </a:r>
            <a:br>
              <a:rPr lang="en-US" sz="6000"/>
            </a:br>
            <a:r>
              <a:rPr lang="en-US" sz="6000"/>
              <a:t>where </a:t>
            </a:r>
            <a:br>
              <a:rPr lang="en-US" sz="6000"/>
            </a:br>
            <a:r>
              <a:rPr lang="en-US" sz="7200">
                <a:solidFill>
                  <a:srgbClr val="FFC000"/>
                </a:solidFill>
              </a:rPr>
              <a:t>THEY </a:t>
            </a:r>
            <a:r>
              <a:rPr lang="en-US" sz="7200"/>
              <a:t>ARE!</a:t>
            </a:r>
            <a:endParaRPr lang="en-US" sz="6000"/>
          </a:p>
        </p:txBody>
      </p:sp>
      <p:sp>
        <p:nvSpPr>
          <p:cNvPr id="2" name="Text Placeholder 1">
            <a:extLst>
              <a:ext uri="{FF2B5EF4-FFF2-40B4-BE49-F238E27FC236}">
                <a16:creationId xmlns:a16="http://schemas.microsoft.com/office/drawing/2014/main" id="{B47703C5-BC70-05AB-24CD-FC9852FAEFDC}"/>
              </a:ext>
            </a:extLst>
          </p:cNvPr>
          <p:cNvSpPr>
            <a:spLocks noGrp="1"/>
          </p:cNvSpPr>
          <p:nvPr>
            <p:ph type="body" idx="1"/>
          </p:nvPr>
        </p:nvSpPr>
        <p:spPr>
          <a:xfrm>
            <a:off x="3925785" y="615662"/>
            <a:ext cx="7661745" cy="5308846"/>
          </a:xfrm>
        </p:spPr>
        <p:txBody>
          <a:bodyPr/>
          <a:lstStyle/>
          <a:p>
            <a:pPr marL="457200" indent="-457200">
              <a:buFont typeface="Arial" panose="020B0604020202020204" pitchFamily="34" charset="0"/>
              <a:buChar char="•"/>
            </a:pPr>
            <a:r>
              <a:rPr lang="en-US" sz="3200"/>
              <a:t>Your members can be anywhere on the spectrum of personal and professional development. </a:t>
            </a:r>
          </a:p>
          <a:p>
            <a:endParaRPr lang="en-US" sz="1050"/>
          </a:p>
          <a:p>
            <a:pPr marL="457200" indent="-457200">
              <a:buFont typeface="Arial" panose="020B0604020202020204" pitchFamily="34" charset="0"/>
              <a:buChar char="•"/>
            </a:pPr>
            <a:r>
              <a:rPr lang="en-US" sz="3200"/>
              <a:t>So where they are and where you will have to go to meet them will change over their membership lifecycle.</a:t>
            </a:r>
          </a:p>
          <a:p>
            <a:endParaRPr lang="en-US" sz="1050"/>
          </a:p>
          <a:p>
            <a:pPr marL="457200" indent="-457200">
              <a:buFont typeface="Arial" panose="020B0604020202020204" pitchFamily="34" charset="0"/>
              <a:buChar char="•"/>
            </a:pPr>
            <a:r>
              <a:rPr lang="en-US" sz="3200"/>
              <a:t>They likely have no idea of all the organization has to offer or opportunities to get involved. Their wants and needs will change as well. </a:t>
            </a:r>
          </a:p>
        </p:txBody>
      </p:sp>
    </p:spTree>
    <p:extLst>
      <p:ext uri="{BB962C8B-B14F-4D97-AF65-F5344CB8AC3E}">
        <p14:creationId xmlns:p14="http://schemas.microsoft.com/office/powerpoint/2010/main" val="1082520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07FF62-EDDB-AF0A-40BE-4B29C2E3AB98}"/>
              </a:ext>
            </a:extLst>
          </p:cNvPr>
          <p:cNvSpPr/>
          <p:nvPr/>
        </p:nvSpPr>
        <p:spPr>
          <a:xfrm>
            <a:off x="7687803" y="336884"/>
            <a:ext cx="4042610" cy="57938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 Placeholder 4">
            <a:extLst>
              <a:ext uri="{FF2B5EF4-FFF2-40B4-BE49-F238E27FC236}">
                <a16:creationId xmlns:a16="http://schemas.microsoft.com/office/drawing/2014/main" id="{8472A970-2259-3D48-D859-0685AF149F23}"/>
              </a:ext>
            </a:extLst>
          </p:cNvPr>
          <p:cNvSpPr>
            <a:spLocks noGrp="1"/>
          </p:cNvSpPr>
          <p:nvPr>
            <p:ph type="body" idx="1"/>
          </p:nvPr>
        </p:nvSpPr>
        <p:spPr>
          <a:xfrm>
            <a:off x="1894901" y="3233829"/>
            <a:ext cx="9669149" cy="2147793"/>
          </a:xfrm>
        </p:spPr>
        <p:txBody>
          <a:bodyPr/>
          <a:lstStyle/>
          <a:p>
            <a:r>
              <a:rPr lang="en-US" sz="3200"/>
              <a:t>Are you thinking about them?</a:t>
            </a:r>
          </a:p>
          <a:p>
            <a:r>
              <a:rPr lang="en-US" sz="3200"/>
              <a:t>Are you asking them what they need?</a:t>
            </a:r>
          </a:p>
          <a:p>
            <a:r>
              <a:rPr lang="en-US" sz="3200"/>
              <a:t>Are you giving them what they need to succeed? </a:t>
            </a:r>
          </a:p>
          <a:p>
            <a:r>
              <a:rPr lang="en-US" sz="3200"/>
              <a:t>Are you asking for their feedback?</a:t>
            </a:r>
          </a:p>
        </p:txBody>
      </p:sp>
      <p:sp>
        <p:nvSpPr>
          <p:cNvPr id="4" name="Title 3">
            <a:extLst>
              <a:ext uri="{FF2B5EF4-FFF2-40B4-BE49-F238E27FC236}">
                <a16:creationId xmlns:a16="http://schemas.microsoft.com/office/drawing/2014/main" id="{AF915955-7BEC-FE08-3976-797B6075BA68}"/>
              </a:ext>
            </a:extLst>
          </p:cNvPr>
          <p:cNvSpPr>
            <a:spLocks noGrp="1"/>
          </p:cNvSpPr>
          <p:nvPr>
            <p:ph type="title"/>
          </p:nvPr>
        </p:nvSpPr>
        <p:spPr>
          <a:xfrm>
            <a:off x="900570" y="863974"/>
            <a:ext cx="10390860" cy="2369855"/>
          </a:xfrm>
        </p:spPr>
        <p:txBody>
          <a:bodyPr/>
          <a:lstStyle/>
          <a:p>
            <a:r>
              <a:rPr lang="en-US" sz="6000">
                <a:solidFill>
                  <a:schemeClr val="tx1"/>
                </a:solidFill>
                <a:effectLst>
                  <a:outerShdw blurRad="38100" dist="38100" dir="2700000" algn="tl">
                    <a:srgbClr val="000000">
                      <a:alpha val="43137"/>
                    </a:srgbClr>
                  </a:outerShdw>
                </a:effectLst>
              </a:rPr>
              <a:t>Engagement is a relationship not a transaction!</a:t>
            </a:r>
          </a:p>
        </p:txBody>
      </p:sp>
      <p:pic>
        <p:nvPicPr>
          <p:cNvPr id="3" name="Picture 2">
            <a:extLst>
              <a:ext uri="{FF2B5EF4-FFF2-40B4-BE49-F238E27FC236}">
                <a16:creationId xmlns:a16="http://schemas.microsoft.com/office/drawing/2014/main" id="{0FA49F40-726B-7C36-26BD-95CF0A797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619" y="720968"/>
            <a:ext cx="6532165" cy="1763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72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7EE2-274F-8EB1-B613-A57E41AF29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8C544A-4F2E-1E38-F11B-D0D42FCD178B}"/>
              </a:ext>
            </a:extLst>
          </p:cNvPr>
          <p:cNvSpPr>
            <a:spLocks noGrp="1"/>
          </p:cNvSpPr>
          <p:nvPr>
            <p:ph idx="1"/>
          </p:nvPr>
        </p:nvSpPr>
        <p:spPr/>
        <p:txBody>
          <a:bodyPr/>
          <a:lstStyle/>
          <a:p>
            <a:endParaRPr lang="en-US"/>
          </a:p>
        </p:txBody>
      </p:sp>
      <p:sp>
        <p:nvSpPr>
          <p:cNvPr id="4" name="AutoShape 2">
            <a:extLst>
              <a:ext uri="{FF2B5EF4-FFF2-40B4-BE49-F238E27FC236}">
                <a16:creationId xmlns:a16="http://schemas.microsoft.com/office/drawing/2014/main" id="{025B84DD-FFBF-BAA1-4245-B65F4CDF1B8B}"/>
              </a:ext>
            </a:extLst>
          </p:cNvPr>
          <p:cNvSpPr/>
          <p:nvPr/>
        </p:nvSpPr>
        <p:spPr>
          <a:xfrm>
            <a:off x="390525" y="409574"/>
            <a:ext cx="11420475" cy="5729287"/>
          </a:xfrm>
          <a:prstGeom prst="rect">
            <a:avLst/>
          </a:prstGeom>
          <a:solidFill>
            <a:srgbClr val="FFC924"/>
          </a:solidFill>
        </p:spPr>
        <p:txBody>
          <a:bodyPr/>
          <a:lstStyle/>
          <a:p>
            <a:endParaRPr lang="en-US" sz="1200"/>
          </a:p>
        </p:txBody>
      </p:sp>
      <p:sp>
        <p:nvSpPr>
          <p:cNvPr id="5" name="Freeform 5">
            <a:extLst>
              <a:ext uri="{FF2B5EF4-FFF2-40B4-BE49-F238E27FC236}">
                <a16:creationId xmlns:a16="http://schemas.microsoft.com/office/drawing/2014/main" id="{2DD10797-6D9F-AF48-1BC8-11A4B7484B8E}"/>
              </a:ext>
            </a:extLst>
          </p:cNvPr>
          <p:cNvSpPr/>
          <p:nvPr/>
        </p:nvSpPr>
        <p:spPr>
          <a:xfrm>
            <a:off x="7563993" y="1309596"/>
            <a:ext cx="3658743" cy="4381626"/>
          </a:xfrm>
          <a:custGeom>
            <a:avLst/>
            <a:gdLst/>
            <a:ahLst/>
            <a:cxnLst/>
            <a:rect l="l" t="t" r="r" b="b"/>
            <a:pathLst>
              <a:path w="5488114" h="6572439">
                <a:moveTo>
                  <a:pt x="0" y="0"/>
                </a:moveTo>
                <a:lnTo>
                  <a:pt x="5488115" y="0"/>
                </a:lnTo>
                <a:lnTo>
                  <a:pt x="5488115" y="6572439"/>
                </a:lnTo>
                <a:lnTo>
                  <a:pt x="0" y="6572439"/>
                </a:lnTo>
                <a:lnTo>
                  <a:pt x="0" y="0"/>
                </a:lnTo>
                <a:close/>
              </a:path>
            </a:pathLst>
          </a:custGeom>
          <a:blipFill>
            <a:blip r:embed="rId2"/>
            <a:stretch>
              <a:fillRect l="-5121" t="-8517" b="-23109"/>
            </a:stretch>
          </a:blipFill>
        </p:spPr>
        <p:txBody>
          <a:bodyPr/>
          <a:lstStyle/>
          <a:p>
            <a:endParaRPr lang="en-US" sz="1200"/>
          </a:p>
        </p:txBody>
      </p:sp>
      <p:sp>
        <p:nvSpPr>
          <p:cNvPr id="7" name="TextBox 7">
            <a:extLst>
              <a:ext uri="{FF2B5EF4-FFF2-40B4-BE49-F238E27FC236}">
                <a16:creationId xmlns:a16="http://schemas.microsoft.com/office/drawing/2014/main" id="{9D80664F-D2E1-2EDD-4963-78C671F7763C}"/>
              </a:ext>
            </a:extLst>
          </p:cNvPr>
          <p:cNvSpPr txBox="1"/>
          <p:nvPr/>
        </p:nvSpPr>
        <p:spPr>
          <a:xfrm>
            <a:off x="1101446" y="2176638"/>
            <a:ext cx="5874284" cy="3600986"/>
          </a:xfrm>
          <a:prstGeom prst="rect">
            <a:avLst/>
          </a:prstGeom>
        </p:spPr>
        <p:txBody>
          <a:bodyPr wrap="square" lIns="0" tIns="0" rIns="0" bIns="0" rtlCol="0" anchor="t">
            <a:spAutoFit/>
          </a:bodyPr>
          <a:lstStyle/>
          <a:p>
            <a:r>
              <a:rPr lang="en-US" sz="2000"/>
              <a:t>If you want to learn more or have any questions, please feel free to reach out to me. Again, thank you so much for your time.</a:t>
            </a:r>
          </a:p>
          <a:p>
            <a:endParaRPr lang="en-US" sz="4400"/>
          </a:p>
          <a:p>
            <a:endParaRPr lang="en-US" sz="2000"/>
          </a:p>
          <a:p>
            <a:pPr>
              <a:lnSpc>
                <a:spcPts val="3600"/>
              </a:lnSpc>
            </a:pPr>
            <a:r>
              <a:rPr lang="en-US" sz="9600" b="1">
                <a:solidFill>
                  <a:srgbClr val="FF0000"/>
                </a:solidFill>
                <a:latin typeface="Cochocib Script Latin Pro" panose="02000503000000020003" pitchFamily="2" charset="0"/>
              </a:rPr>
              <a:t>Elisa</a:t>
            </a:r>
          </a:p>
          <a:p>
            <a:r>
              <a:rPr lang="en-US" sz="2000" b="1"/>
              <a:t>Elisa Pratt, CAE, MA, CVF, FSAM</a:t>
            </a:r>
            <a:br>
              <a:rPr lang="en-US" sz="2000"/>
            </a:br>
            <a:r>
              <a:rPr lang="en-US" sz="2000"/>
              <a:t>Founder &amp; Chief Strategist      </a:t>
            </a:r>
          </a:p>
          <a:p>
            <a:r>
              <a:rPr lang="en-US" sz="2000"/>
              <a:t>Brewer Pratt Solutions, LLC</a:t>
            </a:r>
          </a:p>
          <a:p>
            <a:r>
              <a:rPr lang="en-US" sz="2000"/>
              <a:t>elisa@brewerprattsolutions.com</a:t>
            </a:r>
            <a:endParaRPr lang="en-US" sz="4000">
              <a:solidFill>
                <a:srgbClr val="000000"/>
              </a:solidFill>
              <a:ea typeface="Arimo"/>
              <a:cs typeface="Arimo"/>
              <a:sym typeface="Arimo"/>
            </a:endParaRPr>
          </a:p>
        </p:txBody>
      </p:sp>
      <p:sp>
        <p:nvSpPr>
          <p:cNvPr id="8" name="Freeform 8">
            <a:extLst>
              <a:ext uri="{FF2B5EF4-FFF2-40B4-BE49-F238E27FC236}">
                <a16:creationId xmlns:a16="http://schemas.microsoft.com/office/drawing/2014/main" id="{0D8EC120-D90B-6184-DF7C-EEA794035D77}"/>
              </a:ext>
            </a:extLst>
          </p:cNvPr>
          <p:cNvSpPr/>
          <p:nvPr/>
        </p:nvSpPr>
        <p:spPr>
          <a:xfrm>
            <a:off x="5671161" y="4282425"/>
            <a:ext cx="1460513" cy="1460513"/>
          </a:xfrm>
          <a:custGeom>
            <a:avLst/>
            <a:gdLst/>
            <a:ahLst/>
            <a:cxnLst/>
            <a:rect l="l" t="t" r="r" b="b"/>
            <a:pathLst>
              <a:path w="2190769" h="2190769">
                <a:moveTo>
                  <a:pt x="0" y="0"/>
                </a:moveTo>
                <a:lnTo>
                  <a:pt x="2190769" y="0"/>
                </a:lnTo>
                <a:lnTo>
                  <a:pt x="2190769" y="2190769"/>
                </a:lnTo>
                <a:lnTo>
                  <a:pt x="0" y="2190769"/>
                </a:lnTo>
                <a:lnTo>
                  <a:pt x="0" y="0"/>
                </a:lnTo>
                <a:close/>
              </a:path>
            </a:pathLst>
          </a:custGeom>
          <a:blipFill>
            <a:blip r:embed="rId3"/>
            <a:stretch>
              <a:fillRect/>
            </a:stretch>
          </a:blipFill>
        </p:spPr>
        <p:txBody>
          <a:bodyPr/>
          <a:lstStyle/>
          <a:p>
            <a:endParaRPr lang="en-US" sz="1200"/>
          </a:p>
        </p:txBody>
      </p:sp>
      <p:sp>
        <p:nvSpPr>
          <p:cNvPr id="9" name="TextBox 3"/>
          <p:cNvSpPr txBox="1"/>
          <p:nvPr/>
        </p:nvSpPr>
        <p:spPr>
          <a:xfrm>
            <a:off x="1020413" y="788636"/>
            <a:ext cx="6742564" cy="1004121"/>
          </a:xfrm>
          <a:prstGeom prst="rect">
            <a:avLst/>
          </a:prstGeom>
        </p:spPr>
        <p:txBody>
          <a:bodyPr lIns="0" tIns="0" rIns="0" bIns="0" rtlCol="0" anchor="t">
            <a:spAutoFit/>
          </a:bodyPr>
          <a:lstStyle/>
          <a:p>
            <a:pPr>
              <a:lnSpc>
                <a:spcPts val="7776"/>
              </a:lnSpc>
            </a:pPr>
            <a:r>
              <a:rPr lang="en-US" sz="6600" spc="-240">
                <a:solidFill>
                  <a:schemeClr val="bg1"/>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Thank You ! !</a:t>
            </a:r>
          </a:p>
        </p:txBody>
      </p:sp>
    </p:spTree>
    <p:extLst>
      <p:ext uri="{BB962C8B-B14F-4D97-AF65-F5344CB8AC3E}">
        <p14:creationId xmlns:p14="http://schemas.microsoft.com/office/powerpoint/2010/main" val="4061838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F7A58-66DC-1D0D-4341-E643274C185E}"/>
              </a:ext>
            </a:extLst>
          </p:cNvPr>
          <p:cNvSpPr>
            <a:spLocks noGrp="1"/>
          </p:cNvSpPr>
          <p:nvPr>
            <p:ph type="title"/>
          </p:nvPr>
        </p:nvSpPr>
        <p:spPr>
          <a:xfrm>
            <a:off x="4990096" y="1928673"/>
            <a:ext cx="6917569" cy="3000653"/>
          </a:xfrm>
        </p:spPr>
        <p:txBody>
          <a:bodyPr/>
          <a:lstStyle/>
          <a:p>
            <a:r>
              <a:rPr lang="en-US"/>
              <a:t>BREAK</a:t>
            </a:r>
          </a:p>
        </p:txBody>
      </p:sp>
    </p:spTree>
    <p:extLst>
      <p:ext uri="{BB962C8B-B14F-4D97-AF65-F5344CB8AC3E}">
        <p14:creationId xmlns:p14="http://schemas.microsoft.com/office/powerpoint/2010/main" val="419523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7EE2-274F-8EB1-B613-A57E41AF29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8C544A-4F2E-1E38-F11B-D0D42FCD178B}"/>
              </a:ext>
            </a:extLst>
          </p:cNvPr>
          <p:cNvSpPr>
            <a:spLocks noGrp="1"/>
          </p:cNvSpPr>
          <p:nvPr>
            <p:ph idx="1"/>
          </p:nvPr>
        </p:nvSpPr>
        <p:spPr/>
        <p:txBody>
          <a:bodyPr/>
          <a:lstStyle/>
          <a:p>
            <a:endParaRPr lang="en-US"/>
          </a:p>
        </p:txBody>
      </p:sp>
      <p:sp>
        <p:nvSpPr>
          <p:cNvPr id="4" name="AutoShape 2">
            <a:extLst>
              <a:ext uri="{FF2B5EF4-FFF2-40B4-BE49-F238E27FC236}">
                <a16:creationId xmlns:a16="http://schemas.microsoft.com/office/drawing/2014/main" id="{025B84DD-FFBF-BAA1-4245-B65F4CDF1B8B}"/>
              </a:ext>
            </a:extLst>
          </p:cNvPr>
          <p:cNvSpPr/>
          <p:nvPr/>
        </p:nvSpPr>
        <p:spPr>
          <a:xfrm>
            <a:off x="390525" y="409574"/>
            <a:ext cx="11420475" cy="5729287"/>
          </a:xfrm>
          <a:prstGeom prst="rect">
            <a:avLst/>
          </a:prstGeom>
          <a:solidFill>
            <a:srgbClr val="FFC924"/>
          </a:solidFill>
        </p:spPr>
        <p:txBody>
          <a:bodyPr/>
          <a:lstStyle/>
          <a:p>
            <a:endParaRPr lang="en-US" sz="1200"/>
          </a:p>
        </p:txBody>
      </p:sp>
      <p:sp>
        <p:nvSpPr>
          <p:cNvPr id="5" name="Freeform 5">
            <a:extLst>
              <a:ext uri="{FF2B5EF4-FFF2-40B4-BE49-F238E27FC236}">
                <a16:creationId xmlns:a16="http://schemas.microsoft.com/office/drawing/2014/main" id="{2DD10797-6D9F-AF48-1BC8-11A4B7484B8E}"/>
              </a:ext>
            </a:extLst>
          </p:cNvPr>
          <p:cNvSpPr/>
          <p:nvPr/>
        </p:nvSpPr>
        <p:spPr>
          <a:xfrm>
            <a:off x="7563993" y="1309596"/>
            <a:ext cx="3658743" cy="4381626"/>
          </a:xfrm>
          <a:custGeom>
            <a:avLst/>
            <a:gdLst/>
            <a:ahLst/>
            <a:cxnLst/>
            <a:rect l="l" t="t" r="r" b="b"/>
            <a:pathLst>
              <a:path w="5488114" h="6572439">
                <a:moveTo>
                  <a:pt x="0" y="0"/>
                </a:moveTo>
                <a:lnTo>
                  <a:pt x="5488115" y="0"/>
                </a:lnTo>
                <a:lnTo>
                  <a:pt x="5488115" y="6572439"/>
                </a:lnTo>
                <a:lnTo>
                  <a:pt x="0" y="6572439"/>
                </a:lnTo>
                <a:lnTo>
                  <a:pt x="0" y="0"/>
                </a:lnTo>
                <a:close/>
              </a:path>
            </a:pathLst>
          </a:custGeom>
          <a:blipFill>
            <a:blip r:embed="rId2"/>
            <a:stretch>
              <a:fillRect l="-5121" t="-8517" b="-23109"/>
            </a:stretch>
          </a:blipFill>
        </p:spPr>
        <p:txBody>
          <a:bodyPr/>
          <a:lstStyle/>
          <a:p>
            <a:endParaRPr lang="en-US" sz="1200"/>
          </a:p>
        </p:txBody>
      </p:sp>
      <p:sp>
        <p:nvSpPr>
          <p:cNvPr id="6" name="TextBox 6">
            <a:extLst>
              <a:ext uri="{FF2B5EF4-FFF2-40B4-BE49-F238E27FC236}">
                <a16:creationId xmlns:a16="http://schemas.microsoft.com/office/drawing/2014/main" id="{63041924-7517-67D8-9817-B1981BE1EDFB}"/>
              </a:ext>
            </a:extLst>
          </p:cNvPr>
          <p:cNvSpPr txBox="1"/>
          <p:nvPr/>
        </p:nvSpPr>
        <p:spPr>
          <a:xfrm>
            <a:off x="1101449" y="1829381"/>
            <a:ext cx="10599939" cy="564257"/>
          </a:xfrm>
          <a:prstGeom prst="rect">
            <a:avLst/>
          </a:prstGeom>
        </p:spPr>
        <p:txBody>
          <a:bodyPr lIns="0" tIns="0" rIns="0" bIns="0" rtlCol="0" anchor="t">
            <a:spAutoFit/>
          </a:bodyPr>
          <a:lstStyle/>
          <a:p>
            <a:pPr>
              <a:lnSpc>
                <a:spcPts val="4400"/>
              </a:lnSpc>
            </a:pPr>
            <a:r>
              <a:rPr lang="en-US" sz="3200">
                <a:solidFill>
                  <a:srgbClr val="E10C18"/>
                </a:solidFill>
                <a:latin typeface="Heebo ExtraBold" pitchFamily="2" charset="-79"/>
                <a:ea typeface="Arimo Bold"/>
                <a:cs typeface="Heebo ExtraBold" pitchFamily="2" charset="-79"/>
                <a:sym typeface="Arimo Bold"/>
              </a:rPr>
              <a:t>Elisa Pratt, MA, CAE, CVF, FSAM</a:t>
            </a:r>
          </a:p>
        </p:txBody>
      </p:sp>
      <p:sp>
        <p:nvSpPr>
          <p:cNvPr id="7" name="TextBox 7">
            <a:extLst>
              <a:ext uri="{FF2B5EF4-FFF2-40B4-BE49-F238E27FC236}">
                <a16:creationId xmlns:a16="http://schemas.microsoft.com/office/drawing/2014/main" id="{9D80664F-D2E1-2EDD-4963-78C671F7763C}"/>
              </a:ext>
            </a:extLst>
          </p:cNvPr>
          <p:cNvSpPr txBox="1"/>
          <p:nvPr/>
        </p:nvSpPr>
        <p:spPr>
          <a:xfrm>
            <a:off x="969264" y="1882909"/>
            <a:ext cx="10599943" cy="4225003"/>
          </a:xfrm>
          <a:prstGeom prst="rect">
            <a:avLst/>
          </a:prstGeom>
        </p:spPr>
        <p:txBody>
          <a:bodyPr lIns="0" tIns="0" rIns="0" bIns="0" rtlCol="0" anchor="t">
            <a:spAutoFit/>
          </a:bodyPr>
          <a:lstStyle/>
          <a:p>
            <a:pPr>
              <a:lnSpc>
                <a:spcPts val="3600"/>
              </a:lnSpc>
            </a:pPr>
            <a:endParaRPr sz="1200"/>
          </a:p>
          <a:p>
            <a:pPr marL="579149" lvl="1" indent="-289574">
              <a:lnSpc>
                <a:spcPts val="2880"/>
              </a:lnSpc>
              <a:buFont typeface="Arial"/>
              <a:buChar char="•"/>
            </a:pPr>
            <a:r>
              <a:rPr lang="en-US" sz="2400">
                <a:solidFill>
                  <a:srgbClr val="000000"/>
                </a:solidFill>
                <a:latin typeface="Arimo"/>
                <a:ea typeface="Arimo"/>
                <a:cs typeface="Arimo"/>
                <a:sym typeface="Arimo"/>
              </a:rPr>
              <a:t>Association antagonist, nonprofit nerd</a:t>
            </a:r>
          </a:p>
          <a:p>
            <a:pPr marL="579149" lvl="1" indent="-289574">
              <a:lnSpc>
                <a:spcPts val="2880"/>
              </a:lnSpc>
              <a:buFont typeface="Arial"/>
              <a:buChar char="•"/>
            </a:pPr>
            <a:r>
              <a:rPr lang="en-US" sz="2400">
                <a:solidFill>
                  <a:srgbClr val="000000"/>
                </a:solidFill>
                <a:latin typeface="Arimo"/>
                <a:ea typeface="Arimo"/>
                <a:cs typeface="Arimo"/>
                <a:sym typeface="Arimo"/>
              </a:rPr>
              <a:t>25+ years association management</a:t>
            </a:r>
          </a:p>
          <a:p>
            <a:pPr marL="579149" lvl="1" indent="-289574">
              <a:lnSpc>
                <a:spcPts val="2880"/>
              </a:lnSpc>
              <a:buFont typeface="Arial"/>
              <a:buChar char="•"/>
            </a:pPr>
            <a:r>
              <a:rPr lang="en-US" sz="2400">
                <a:solidFill>
                  <a:srgbClr val="000000"/>
                </a:solidFill>
                <a:latin typeface="Arimo"/>
                <a:ea typeface="Arimo"/>
                <a:cs typeface="Arimo"/>
                <a:sym typeface="Arimo"/>
              </a:rPr>
              <a:t>Engagement &amp; </a:t>
            </a:r>
            <a:r>
              <a:rPr lang="en-US" sz="2400" err="1">
                <a:solidFill>
                  <a:srgbClr val="000000"/>
                </a:solidFill>
                <a:latin typeface="Arimo"/>
                <a:ea typeface="Arimo"/>
                <a:cs typeface="Arimo"/>
                <a:sym typeface="Arimo"/>
              </a:rPr>
              <a:t>Ldr</a:t>
            </a:r>
            <a:r>
              <a:rPr lang="en-US" sz="2400">
                <a:solidFill>
                  <a:srgbClr val="000000"/>
                </a:solidFill>
                <a:latin typeface="Arimo"/>
                <a:ea typeface="Arimo"/>
                <a:cs typeface="Arimo"/>
                <a:sym typeface="Arimo"/>
              </a:rPr>
              <a:t>. Development</a:t>
            </a:r>
          </a:p>
          <a:p>
            <a:pPr marL="578844" lvl="1" indent="-289422">
              <a:lnSpc>
                <a:spcPts val="2880"/>
              </a:lnSpc>
              <a:buFont typeface="Arial"/>
              <a:buChar char="•"/>
            </a:pPr>
            <a:r>
              <a:rPr lang="en-US" sz="2400">
                <a:solidFill>
                  <a:srgbClr val="000000"/>
                </a:solidFill>
                <a:latin typeface="Arimo"/>
                <a:ea typeface="Arimo"/>
                <a:cs typeface="Arimo"/>
                <a:sym typeface="Arimo"/>
              </a:rPr>
              <a:t>Certified Association Executive</a:t>
            </a:r>
          </a:p>
          <a:p>
            <a:pPr marL="579149" lvl="1" indent="-289574">
              <a:lnSpc>
                <a:spcPts val="2880"/>
              </a:lnSpc>
              <a:buFont typeface="Arial"/>
              <a:buChar char="•"/>
            </a:pPr>
            <a:r>
              <a:rPr lang="en-US" sz="2400">
                <a:solidFill>
                  <a:srgbClr val="000000"/>
                </a:solidFill>
                <a:latin typeface="Arimo"/>
                <a:ea typeface="Arimo"/>
                <a:cs typeface="Arimo"/>
                <a:sym typeface="Arimo"/>
              </a:rPr>
              <a:t>Fellow Society of Assn. Management</a:t>
            </a:r>
          </a:p>
          <a:p>
            <a:pPr marL="579149" lvl="1" indent="-289574">
              <a:lnSpc>
                <a:spcPts val="2880"/>
              </a:lnSpc>
              <a:buFont typeface="Arial"/>
              <a:buChar char="•"/>
            </a:pPr>
            <a:r>
              <a:rPr lang="en-US" sz="2400">
                <a:solidFill>
                  <a:srgbClr val="000000"/>
                </a:solidFill>
                <a:latin typeface="Arimo"/>
                <a:ea typeface="Arimo"/>
                <a:cs typeface="Arimo"/>
                <a:sym typeface="Arimo"/>
              </a:rPr>
              <a:t>Chapter &amp; affiliate expertise</a:t>
            </a:r>
          </a:p>
          <a:p>
            <a:pPr marL="579149" lvl="1" indent="-289574">
              <a:lnSpc>
                <a:spcPts val="2880"/>
              </a:lnSpc>
              <a:buFont typeface="Arial"/>
              <a:buChar char="•"/>
            </a:pPr>
            <a:r>
              <a:rPr lang="en-US" sz="2400">
                <a:solidFill>
                  <a:srgbClr val="000000"/>
                </a:solidFill>
                <a:latin typeface="Arimo"/>
                <a:ea typeface="Arimo"/>
                <a:cs typeface="Arimo"/>
                <a:sym typeface="Arimo"/>
              </a:rPr>
              <a:t>Member-focused</a:t>
            </a:r>
          </a:p>
          <a:p>
            <a:pPr marL="579149" lvl="1" indent="-289574">
              <a:lnSpc>
                <a:spcPts val="2880"/>
              </a:lnSpc>
              <a:buFont typeface="Arial"/>
              <a:buChar char="•"/>
            </a:pPr>
            <a:r>
              <a:rPr lang="en-US" sz="2400">
                <a:solidFill>
                  <a:srgbClr val="000000"/>
                </a:solidFill>
                <a:latin typeface="Arimo"/>
                <a:ea typeface="Arimo"/>
                <a:cs typeface="Arimo"/>
                <a:sym typeface="Arimo"/>
              </a:rPr>
              <a:t>Mission-driven</a:t>
            </a:r>
          </a:p>
          <a:p>
            <a:pPr marL="579149" lvl="1" indent="-289574">
              <a:lnSpc>
                <a:spcPts val="2880"/>
              </a:lnSpc>
            </a:pPr>
            <a:endParaRPr lang="en-US" sz="2400">
              <a:solidFill>
                <a:srgbClr val="000000"/>
              </a:solidFill>
              <a:latin typeface="Arimo"/>
              <a:ea typeface="Arimo"/>
              <a:cs typeface="Arimo"/>
              <a:sym typeface="Arimo"/>
            </a:endParaRPr>
          </a:p>
          <a:p>
            <a:pPr marL="579149" lvl="1" indent="-289574">
              <a:lnSpc>
                <a:spcPts val="3600"/>
              </a:lnSpc>
            </a:pPr>
            <a:endParaRPr lang="en-US" sz="2400">
              <a:solidFill>
                <a:srgbClr val="000000"/>
              </a:solidFill>
              <a:latin typeface="Arimo"/>
              <a:ea typeface="Arimo"/>
              <a:cs typeface="Arimo"/>
              <a:sym typeface="Arimo"/>
            </a:endParaRPr>
          </a:p>
        </p:txBody>
      </p:sp>
      <p:sp>
        <p:nvSpPr>
          <p:cNvPr id="8" name="Freeform 8">
            <a:extLst>
              <a:ext uri="{FF2B5EF4-FFF2-40B4-BE49-F238E27FC236}">
                <a16:creationId xmlns:a16="http://schemas.microsoft.com/office/drawing/2014/main" id="{0D8EC120-D90B-6184-DF7C-EEA794035D77}"/>
              </a:ext>
            </a:extLst>
          </p:cNvPr>
          <p:cNvSpPr/>
          <p:nvPr/>
        </p:nvSpPr>
        <p:spPr>
          <a:xfrm>
            <a:off x="5671161" y="4282425"/>
            <a:ext cx="1460513" cy="1460513"/>
          </a:xfrm>
          <a:custGeom>
            <a:avLst/>
            <a:gdLst/>
            <a:ahLst/>
            <a:cxnLst/>
            <a:rect l="l" t="t" r="r" b="b"/>
            <a:pathLst>
              <a:path w="2190769" h="2190769">
                <a:moveTo>
                  <a:pt x="0" y="0"/>
                </a:moveTo>
                <a:lnTo>
                  <a:pt x="2190769" y="0"/>
                </a:lnTo>
                <a:lnTo>
                  <a:pt x="2190769" y="2190769"/>
                </a:lnTo>
                <a:lnTo>
                  <a:pt x="0" y="2190769"/>
                </a:lnTo>
                <a:lnTo>
                  <a:pt x="0" y="0"/>
                </a:lnTo>
                <a:close/>
              </a:path>
            </a:pathLst>
          </a:custGeom>
          <a:blipFill>
            <a:blip r:embed="rId3"/>
            <a:stretch>
              <a:fillRect/>
            </a:stretch>
          </a:blipFill>
        </p:spPr>
        <p:txBody>
          <a:bodyPr/>
          <a:lstStyle/>
          <a:p>
            <a:endParaRPr lang="en-US" sz="1200"/>
          </a:p>
        </p:txBody>
      </p:sp>
      <p:sp>
        <p:nvSpPr>
          <p:cNvPr id="9" name="TextBox 3"/>
          <p:cNvSpPr txBox="1"/>
          <p:nvPr/>
        </p:nvSpPr>
        <p:spPr>
          <a:xfrm>
            <a:off x="1020413" y="788636"/>
            <a:ext cx="6742564" cy="1004121"/>
          </a:xfrm>
          <a:prstGeom prst="rect">
            <a:avLst/>
          </a:prstGeom>
        </p:spPr>
        <p:txBody>
          <a:bodyPr lIns="0" tIns="0" rIns="0" bIns="0" rtlCol="0" anchor="t">
            <a:spAutoFit/>
          </a:bodyPr>
          <a:lstStyle/>
          <a:p>
            <a:pPr>
              <a:lnSpc>
                <a:spcPts val="7776"/>
              </a:lnSpc>
            </a:pPr>
            <a:r>
              <a:rPr lang="en-US" sz="6600" spc="-240">
                <a:solidFill>
                  <a:schemeClr val="bg1"/>
                </a:solidFill>
                <a:effectLst>
                  <a:outerShdw blurRad="38100" dist="38100" dir="2700000" algn="tl">
                    <a:srgbClr val="000000">
                      <a:alpha val="43137"/>
                    </a:srgbClr>
                  </a:outerShdw>
                </a:effectLst>
                <a:latin typeface="Heebo ExtraBold" pitchFamily="2" charset="-79"/>
                <a:ea typeface="League Spartan"/>
                <a:cs typeface="Heebo ExtraBold" pitchFamily="2" charset="-79"/>
                <a:sym typeface="League Spartan"/>
              </a:rPr>
              <a:t>Welcome!</a:t>
            </a:r>
          </a:p>
        </p:txBody>
      </p:sp>
    </p:spTree>
    <p:extLst>
      <p:ext uri="{BB962C8B-B14F-4D97-AF65-F5344CB8AC3E}">
        <p14:creationId xmlns:p14="http://schemas.microsoft.com/office/powerpoint/2010/main" val="4205900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258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219201"/>
            <a:ext cx="7772400" cy="2381250"/>
          </a:xfrm>
        </p:spPr>
        <p:txBody>
          <a:bodyPr>
            <a:normAutofit fontScale="90000"/>
          </a:bodyPr>
          <a:lstStyle/>
          <a:p>
            <a:pPr algn="r"/>
            <a:r>
              <a:rPr lang="en-US" b="1">
                <a:latin typeface="Tw Cen MT" pitchFamily="34" charset="0"/>
              </a:rPr>
              <a:t>Legal and</a:t>
            </a:r>
            <a:br>
              <a:rPr lang="en-US" b="1">
                <a:latin typeface="Tw Cen MT" pitchFamily="34" charset="0"/>
              </a:rPr>
            </a:br>
            <a:r>
              <a:rPr lang="en-US" b="1">
                <a:latin typeface="Tw Cen MT" pitchFamily="34" charset="0"/>
              </a:rPr>
              <a:t>financial pitfalls</a:t>
            </a:r>
            <a:br>
              <a:rPr lang="en-US" b="1">
                <a:latin typeface="Tw Cen MT" pitchFamily="34" charset="0"/>
              </a:rPr>
            </a:br>
            <a:br>
              <a:rPr lang="en-US" b="1">
                <a:latin typeface="Tw Cen MT" pitchFamily="34" charset="0"/>
              </a:rPr>
            </a:br>
            <a:endParaRPr lang="en-US" b="1">
              <a:latin typeface="Tw Cen MT" pitchFamily="34" charset="0"/>
            </a:endParaRPr>
          </a:p>
        </p:txBody>
      </p:sp>
      <p:sp>
        <p:nvSpPr>
          <p:cNvPr id="3" name="Subtitle 2"/>
          <p:cNvSpPr>
            <a:spLocks noGrp="1"/>
          </p:cNvSpPr>
          <p:nvPr>
            <p:ph type="subTitle" idx="1"/>
          </p:nvPr>
        </p:nvSpPr>
        <p:spPr/>
        <p:txBody>
          <a:bodyPr/>
          <a:lstStyle/>
          <a:p>
            <a:pPr algn="ctr"/>
            <a:r>
              <a:rPr lang="en-US"/>
              <a:t>2024 Leadership Institute</a:t>
            </a:r>
          </a:p>
        </p:txBody>
      </p:sp>
      <p:sp>
        <p:nvSpPr>
          <p:cNvPr id="4" name="TextBox 3">
            <a:extLst>
              <a:ext uri="{FF2B5EF4-FFF2-40B4-BE49-F238E27FC236}">
                <a16:creationId xmlns:a16="http://schemas.microsoft.com/office/drawing/2014/main" id="{E40D23CD-ED80-AD99-D1AF-5421307E8DF2}"/>
              </a:ext>
            </a:extLst>
          </p:cNvPr>
          <p:cNvSpPr txBox="1"/>
          <p:nvPr/>
        </p:nvSpPr>
        <p:spPr>
          <a:xfrm>
            <a:off x="6096000" y="228600"/>
            <a:ext cx="4211320" cy="1107996"/>
          </a:xfrm>
          <a:prstGeom prst="rect">
            <a:avLst/>
          </a:prstGeom>
          <a:noFill/>
        </p:spPr>
        <p:txBody>
          <a:bodyPr wrap="square" rtlCol="0">
            <a:spAutoFit/>
          </a:bodyPr>
          <a:lstStyle/>
          <a:p>
            <a:r>
              <a:rPr lang="en-US" sz="6600" b="1">
                <a:latin typeface="Tw Cen MT" pitchFamily="34" charset="0"/>
              </a:rPr>
              <a:t>AVOIDING</a:t>
            </a:r>
            <a:endParaRPr lang="en-US" sz="3200"/>
          </a:p>
        </p:txBody>
      </p:sp>
    </p:spTree>
    <p:extLst>
      <p:ext uri="{BB962C8B-B14F-4D97-AF65-F5344CB8AC3E}">
        <p14:creationId xmlns:p14="http://schemas.microsoft.com/office/powerpoint/2010/main" val="278028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73775-0531-43BD-B588-7852ECA9AB04}"/>
              </a:ext>
            </a:extLst>
          </p:cNvPr>
          <p:cNvSpPr>
            <a:spLocks noGrp="1"/>
          </p:cNvSpPr>
          <p:nvPr>
            <p:ph type="title"/>
          </p:nvPr>
        </p:nvSpPr>
        <p:spPr/>
        <p:txBody>
          <a:bodyPr/>
          <a:lstStyle/>
          <a:p>
            <a:r>
              <a:rPr lang="en-US"/>
              <a:t>Four Truths and a Lie</a:t>
            </a:r>
          </a:p>
        </p:txBody>
      </p:sp>
      <p:sp>
        <p:nvSpPr>
          <p:cNvPr id="3" name="Slide Number Placeholder 2">
            <a:extLst>
              <a:ext uri="{FF2B5EF4-FFF2-40B4-BE49-F238E27FC236}">
                <a16:creationId xmlns:a16="http://schemas.microsoft.com/office/drawing/2014/main" id="{CF90A2DF-6D37-446C-B0EC-D13DC976372D}"/>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52</a:t>
            </a:fld>
            <a:endParaRPr lang="en-US"/>
          </a:p>
        </p:txBody>
      </p:sp>
      <p:sp>
        <p:nvSpPr>
          <p:cNvPr id="4" name="Content Placeholder 3">
            <a:extLst>
              <a:ext uri="{FF2B5EF4-FFF2-40B4-BE49-F238E27FC236}">
                <a16:creationId xmlns:a16="http://schemas.microsoft.com/office/drawing/2014/main" id="{5413ACEF-2CB0-447F-9AA3-4475FA5ABD99}"/>
              </a:ext>
            </a:extLst>
          </p:cNvPr>
          <p:cNvSpPr>
            <a:spLocks noGrp="1"/>
          </p:cNvSpPr>
          <p:nvPr>
            <p:ph sz="quarter" idx="1"/>
          </p:nvPr>
        </p:nvSpPr>
        <p:spPr>
          <a:xfrm>
            <a:off x="711200" y="1600200"/>
            <a:ext cx="10871200" cy="4800600"/>
          </a:xfrm>
        </p:spPr>
        <p:txBody>
          <a:bodyPr>
            <a:noAutofit/>
          </a:bodyPr>
          <a:lstStyle/>
          <a:p>
            <a:r>
              <a:rPr lang="en-US" sz="2400"/>
              <a:t>Chad has worked for a nonprofit that was shuttered by the NY Attorney General in a multi-million dollar lawsuit against the nonprofit, its founders, its vendors AND Board members;</a:t>
            </a:r>
          </a:p>
          <a:p>
            <a:r>
              <a:rPr lang="en-US" sz="2400"/>
              <a:t>Chad has testified in a courtroom following an embezzlement at an association where he worked;</a:t>
            </a:r>
          </a:p>
          <a:p>
            <a:r>
              <a:rPr lang="en-US" sz="2400"/>
              <a:t>Chad has been a plaintiff on a </a:t>
            </a:r>
            <a:r>
              <a:rPr lang="en-US" sz="2400" u="sng"/>
              <a:t>breach of fiduciary responsibility</a:t>
            </a:r>
            <a:r>
              <a:rPr lang="en-US" sz="2400"/>
              <a:t> lawsuit against an association Board;</a:t>
            </a:r>
          </a:p>
          <a:p>
            <a:r>
              <a:rPr lang="en-US" sz="2400"/>
              <a:t>While at CEC, Chad has advised a CEC unit on dealing with an embezzlement, helped a division file Articles of Incorporation, guided a Unit who lost its nonprofit status, and advised a CEC volunteer worried about indemnification and his legal responsibilities;</a:t>
            </a:r>
          </a:p>
          <a:p>
            <a:r>
              <a:rPr lang="en-US" sz="2400"/>
              <a:t>Chad is a lawyer.</a:t>
            </a:r>
          </a:p>
        </p:txBody>
      </p:sp>
    </p:spTree>
    <p:extLst>
      <p:ext uri="{BB962C8B-B14F-4D97-AF65-F5344CB8AC3E}">
        <p14:creationId xmlns:p14="http://schemas.microsoft.com/office/powerpoint/2010/main" val="357303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F2AFBD-1589-71AD-5AAF-A53C6854A486}"/>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53</a:t>
            </a:fld>
            <a:endParaRPr lang="en-US"/>
          </a:p>
        </p:txBody>
      </p:sp>
      <p:pic>
        <p:nvPicPr>
          <p:cNvPr id="6" name="Picture 5">
            <a:extLst>
              <a:ext uri="{FF2B5EF4-FFF2-40B4-BE49-F238E27FC236}">
                <a16:creationId xmlns:a16="http://schemas.microsoft.com/office/drawing/2014/main" id="{62D13197-8C09-C15F-71E4-AE2D6665B757}"/>
              </a:ext>
            </a:extLst>
          </p:cNvPr>
          <p:cNvPicPr>
            <a:picLocks noChangeAspect="1"/>
          </p:cNvPicPr>
          <p:nvPr/>
        </p:nvPicPr>
        <p:blipFill>
          <a:blip r:embed="rId2"/>
          <a:stretch>
            <a:fillRect/>
          </a:stretch>
        </p:blipFill>
        <p:spPr>
          <a:xfrm>
            <a:off x="1524000" y="2256693"/>
            <a:ext cx="9144000" cy="2344615"/>
          </a:xfrm>
          <a:prstGeom prst="rect">
            <a:avLst/>
          </a:prstGeom>
        </p:spPr>
      </p:pic>
    </p:spTree>
    <p:extLst>
      <p:ext uri="{BB962C8B-B14F-4D97-AF65-F5344CB8AC3E}">
        <p14:creationId xmlns:p14="http://schemas.microsoft.com/office/powerpoint/2010/main" val="21447678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AD174-D785-41F7-8709-6E3B8D195342}"/>
              </a:ext>
            </a:extLst>
          </p:cNvPr>
          <p:cNvSpPr>
            <a:spLocks noGrp="1"/>
          </p:cNvSpPr>
          <p:nvPr>
            <p:ph type="title"/>
          </p:nvPr>
        </p:nvSpPr>
        <p:spPr/>
        <p:txBody>
          <a:bodyPr/>
          <a:lstStyle/>
          <a:p>
            <a:r>
              <a:rPr lang="en-US"/>
              <a:t>Agenda</a:t>
            </a:r>
          </a:p>
        </p:txBody>
      </p:sp>
      <p:sp>
        <p:nvSpPr>
          <p:cNvPr id="3" name="Slide Number Placeholder 2">
            <a:extLst>
              <a:ext uri="{FF2B5EF4-FFF2-40B4-BE49-F238E27FC236}">
                <a16:creationId xmlns:a16="http://schemas.microsoft.com/office/drawing/2014/main" id="{B1E05E93-931B-4185-8C42-6B436CE5A185}"/>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54</a:t>
            </a:fld>
            <a:endParaRPr lang="en-US"/>
          </a:p>
        </p:txBody>
      </p:sp>
      <p:sp>
        <p:nvSpPr>
          <p:cNvPr id="4" name="Content Placeholder 3">
            <a:extLst>
              <a:ext uri="{FF2B5EF4-FFF2-40B4-BE49-F238E27FC236}">
                <a16:creationId xmlns:a16="http://schemas.microsoft.com/office/drawing/2014/main" id="{23FCB6AB-107C-4796-976C-6513889142FC}"/>
              </a:ext>
            </a:extLst>
          </p:cNvPr>
          <p:cNvSpPr>
            <a:spLocks noGrp="1"/>
          </p:cNvSpPr>
          <p:nvPr>
            <p:ph sz="quarter" idx="1"/>
          </p:nvPr>
        </p:nvSpPr>
        <p:spPr>
          <a:xfrm>
            <a:off x="816863" y="1600199"/>
            <a:ext cx="10438965" cy="5029201"/>
          </a:xfrm>
        </p:spPr>
        <p:txBody>
          <a:bodyPr numCol="2">
            <a:normAutofit/>
          </a:bodyPr>
          <a:lstStyle/>
          <a:p>
            <a:r>
              <a:rPr lang="en-US"/>
              <a:t>Fiduciary Responsibility</a:t>
            </a:r>
          </a:p>
          <a:p>
            <a:r>
              <a:rPr lang="en-US"/>
              <a:t>Guiding Documents</a:t>
            </a:r>
          </a:p>
          <a:p>
            <a:r>
              <a:rPr lang="en-US"/>
              <a:t>501c3 and Nonprofits</a:t>
            </a:r>
          </a:p>
          <a:p>
            <a:r>
              <a:rPr lang="en-US"/>
              <a:t>Governance Nomenclature</a:t>
            </a:r>
          </a:p>
          <a:p>
            <a:r>
              <a:rPr lang="en-US"/>
              <a:t>Insurance</a:t>
            </a:r>
          </a:p>
          <a:p>
            <a:r>
              <a:rPr lang="en-US"/>
              <a:t>License, Tax and Audit</a:t>
            </a:r>
          </a:p>
          <a:p>
            <a:r>
              <a:rPr lang="en-US"/>
              <a:t>Accounting</a:t>
            </a:r>
          </a:p>
          <a:p>
            <a:r>
              <a:rPr lang="en-US"/>
              <a:t>Contracts</a:t>
            </a:r>
          </a:p>
          <a:p>
            <a:r>
              <a:rPr lang="en-US"/>
              <a:t>Conflict of Interest</a:t>
            </a:r>
          </a:p>
          <a:p>
            <a:endParaRPr lang="en-US"/>
          </a:p>
          <a:p>
            <a:endParaRPr lang="en-US"/>
          </a:p>
        </p:txBody>
      </p:sp>
    </p:spTree>
    <p:extLst>
      <p:ext uri="{BB962C8B-B14F-4D97-AF65-F5344CB8AC3E}">
        <p14:creationId xmlns:p14="http://schemas.microsoft.com/office/powerpoint/2010/main" val="2735140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Fiduciary Responsibilities</a:t>
            </a:r>
          </a:p>
        </p:txBody>
      </p:sp>
      <p:sp>
        <p:nvSpPr>
          <p:cNvPr id="4" name="Slide Number Placeholder 3"/>
          <p:cNvSpPr>
            <a:spLocks noGrp="1"/>
          </p:cNvSpPr>
          <p:nvPr>
            <p:ph type="sldNum" sz="quarter" idx="12"/>
          </p:nvPr>
        </p:nvSpPr>
        <p:spPr/>
        <p:txBody>
          <a:bodyPr>
            <a:normAutofit fontScale="85000" lnSpcReduction="20000"/>
          </a:bodyPr>
          <a:lstStyle/>
          <a:p>
            <a:fld id="{B18394EC-998F-4A75-A298-338FFE107B74}" type="slidenum">
              <a:rPr lang="en-US" smtClean="0"/>
              <a:pPr/>
              <a:t>55</a:t>
            </a:fld>
            <a:endParaRPr lang="en-US"/>
          </a:p>
        </p:txBody>
      </p:sp>
      <p:sp>
        <p:nvSpPr>
          <p:cNvPr id="3" name="Content Placeholder 2"/>
          <p:cNvSpPr>
            <a:spLocks noGrp="1"/>
          </p:cNvSpPr>
          <p:nvPr>
            <p:ph sz="quarter" idx="1"/>
          </p:nvPr>
        </p:nvSpPr>
        <p:spPr/>
        <p:txBody>
          <a:bodyPr>
            <a:normAutofit/>
          </a:bodyPr>
          <a:lstStyle/>
          <a:p>
            <a:pPr marL="0" indent="0">
              <a:buNone/>
            </a:pPr>
            <a:br>
              <a:rPr lang="en-US"/>
            </a:br>
            <a:endParaRPr lang="en-US"/>
          </a:p>
          <a:p>
            <a:pPr marL="0" indent="0">
              <a:buNone/>
            </a:pPr>
            <a:endParaRPr lang="en-US"/>
          </a:p>
        </p:txBody>
      </p:sp>
      <p:sp>
        <p:nvSpPr>
          <p:cNvPr id="5" name="Content Placeholder 3">
            <a:extLst>
              <a:ext uri="{FF2B5EF4-FFF2-40B4-BE49-F238E27FC236}">
                <a16:creationId xmlns:a16="http://schemas.microsoft.com/office/drawing/2014/main" id="{ABA4F175-9B1D-5C6E-4C5E-F3B9A6A65330}"/>
              </a:ext>
            </a:extLst>
          </p:cNvPr>
          <p:cNvSpPr txBox="1">
            <a:spLocks/>
          </p:cNvSpPr>
          <p:nvPr/>
        </p:nvSpPr>
        <p:spPr>
          <a:xfrm>
            <a:off x="816864" y="1524000"/>
            <a:ext cx="10558272" cy="4767943"/>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3200"/>
              <a:t>Applies to:</a:t>
            </a:r>
          </a:p>
          <a:p>
            <a:pPr lvl="1"/>
            <a:r>
              <a:rPr lang="en-US" sz="2800"/>
              <a:t>Elected Volunteers/Leaders</a:t>
            </a:r>
          </a:p>
          <a:p>
            <a:pPr lvl="1"/>
            <a:r>
              <a:rPr lang="en-US" sz="2800"/>
              <a:t>Appointed Volunteers/Leaders</a:t>
            </a:r>
          </a:p>
          <a:p>
            <a:pPr lvl="1"/>
            <a:r>
              <a:rPr lang="en-US" sz="2800"/>
              <a:t>Staff</a:t>
            </a:r>
          </a:p>
          <a:p>
            <a:r>
              <a:rPr lang="en-US" sz="3200"/>
              <a:t>Everyone has the same fiduciary responsibilities</a:t>
            </a:r>
          </a:p>
          <a:p>
            <a:pPr lvl="1"/>
            <a:r>
              <a:rPr lang="en-US" sz="2800"/>
              <a:t>i.e. president doesn’t have more fiduciary responsibility than the membership chair</a:t>
            </a:r>
          </a:p>
          <a:p>
            <a:r>
              <a:rPr lang="en-US" sz="3200"/>
              <a:t>Legal implication for not fulfilling responsibilities</a:t>
            </a:r>
          </a:p>
          <a:p>
            <a:pPr lvl="1"/>
            <a:r>
              <a:rPr lang="en-US" sz="2800"/>
              <a:t>“Fiduciary Breach”</a:t>
            </a:r>
          </a:p>
          <a:p>
            <a:endParaRPr lang="en-US" sz="3200"/>
          </a:p>
        </p:txBody>
      </p:sp>
    </p:spTree>
    <p:extLst>
      <p:ext uri="{BB962C8B-B14F-4D97-AF65-F5344CB8AC3E}">
        <p14:creationId xmlns:p14="http://schemas.microsoft.com/office/powerpoint/2010/main" val="136997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Fiduciary Responsibilities</a:t>
            </a:r>
          </a:p>
        </p:txBody>
      </p:sp>
      <p:sp>
        <p:nvSpPr>
          <p:cNvPr id="3" name="Content Placeholder 2"/>
          <p:cNvSpPr>
            <a:spLocks noGrp="1"/>
          </p:cNvSpPr>
          <p:nvPr>
            <p:ph sz="quarter" idx="1"/>
          </p:nvPr>
        </p:nvSpPr>
        <p:spPr/>
        <p:txBody>
          <a:bodyPr>
            <a:normAutofit/>
          </a:bodyPr>
          <a:lstStyle/>
          <a:p>
            <a:pPr marL="0" indent="0">
              <a:buNone/>
            </a:pPr>
            <a:br>
              <a:rPr lang="en-US"/>
            </a:br>
            <a:endParaRPr lang="en-US"/>
          </a:p>
          <a:p>
            <a:pPr marL="0" indent="0">
              <a:buNone/>
            </a:pPr>
            <a:endParaRPr lang="en-US"/>
          </a:p>
        </p:txBody>
      </p:sp>
      <p:sp>
        <p:nvSpPr>
          <p:cNvPr id="4" name="Slide Number Placeholder 3"/>
          <p:cNvSpPr>
            <a:spLocks noGrp="1"/>
          </p:cNvSpPr>
          <p:nvPr>
            <p:ph type="sldNum" sz="quarter" idx="12"/>
          </p:nvPr>
        </p:nvSpPr>
        <p:spPr/>
        <p:txBody>
          <a:bodyPr>
            <a:normAutofit fontScale="85000" lnSpcReduction="20000"/>
          </a:bodyPr>
          <a:lstStyle/>
          <a:p>
            <a:fld id="{B18394EC-998F-4A75-A298-338FFE107B74}" type="slidenum">
              <a:rPr lang="en-US" smtClean="0"/>
              <a:pPr/>
              <a:t>56</a:t>
            </a:fld>
            <a:endParaRPr lang="en-US"/>
          </a:p>
        </p:txBody>
      </p:sp>
      <p:graphicFrame>
        <p:nvGraphicFramePr>
          <p:cNvPr id="5" name="Table 5">
            <a:extLst>
              <a:ext uri="{FF2B5EF4-FFF2-40B4-BE49-F238E27FC236}">
                <a16:creationId xmlns:a16="http://schemas.microsoft.com/office/drawing/2014/main" id="{BC56A12D-323C-4680-B765-4635CD3035FF}"/>
              </a:ext>
            </a:extLst>
          </p:cNvPr>
          <p:cNvGraphicFramePr>
            <a:graphicFrameLocks noGrp="1"/>
          </p:cNvGraphicFramePr>
          <p:nvPr>
            <p:extLst>
              <p:ext uri="{D42A27DB-BD31-4B8C-83A1-F6EECF244321}">
                <p14:modId xmlns:p14="http://schemas.microsoft.com/office/powerpoint/2010/main" val="330639897"/>
              </p:ext>
            </p:extLst>
          </p:nvPr>
        </p:nvGraphicFramePr>
        <p:xfrm>
          <a:off x="816864" y="1600200"/>
          <a:ext cx="10558272" cy="4978400"/>
        </p:xfrm>
        <a:graphic>
          <a:graphicData uri="http://schemas.openxmlformats.org/drawingml/2006/table">
            <a:tbl>
              <a:tblPr firstRow="1" bandRow="1">
                <a:tableStyleId>{72833802-FEF1-4C79-8D5D-14CF1EAF98D9}</a:tableStyleId>
              </a:tblPr>
              <a:tblGrid>
                <a:gridCol w="3519424">
                  <a:extLst>
                    <a:ext uri="{9D8B030D-6E8A-4147-A177-3AD203B41FA5}">
                      <a16:colId xmlns:a16="http://schemas.microsoft.com/office/drawing/2014/main" val="1413703217"/>
                    </a:ext>
                  </a:extLst>
                </a:gridCol>
                <a:gridCol w="3519424">
                  <a:extLst>
                    <a:ext uri="{9D8B030D-6E8A-4147-A177-3AD203B41FA5}">
                      <a16:colId xmlns:a16="http://schemas.microsoft.com/office/drawing/2014/main" val="2447107499"/>
                    </a:ext>
                  </a:extLst>
                </a:gridCol>
                <a:gridCol w="3519424">
                  <a:extLst>
                    <a:ext uri="{9D8B030D-6E8A-4147-A177-3AD203B41FA5}">
                      <a16:colId xmlns:a16="http://schemas.microsoft.com/office/drawing/2014/main" val="44457221"/>
                    </a:ext>
                  </a:extLst>
                </a:gridCol>
              </a:tblGrid>
              <a:tr h="796544">
                <a:tc>
                  <a:txBody>
                    <a:bodyPr/>
                    <a:lstStyle/>
                    <a:p>
                      <a:pPr algn="ctr"/>
                      <a:r>
                        <a:rPr lang="en-US" sz="2800">
                          <a:solidFill>
                            <a:srgbClr val="C00000"/>
                          </a:solidFill>
                        </a:rPr>
                        <a:t>Responsibility</a:t>
                      </a:r>
                    </a:p>
                  </a:txBody>
                  <a:tcPr>
                    <a:noFill/>
                  </a:tcPr>
                </a:tc>
                <a:tc>
                  <a:txBody>
                    <a:bodyPr/>
                    <a:lstStyle/>
                    <a:p>
                      <a:pPr algn="ctr"/>
                      <a:r>
                        <a:rPr lang="en-US" sz="2800">
                          <a:solidFill>
                            <a:srgbClr val="C00000"/>
                          </a:solidFill>
                        </a:rPr>
                        <a:t>Chad-Speak</a:t>
                      </a:r>
                    </a:p>
                  </a:txBody>
                  <a:tcPr>
                    <a:noFill/>
                  </a:tcPr>
                </a:tc>
                <a:tc>
                  <a:txBody>
                    <a:bodyPr/>
                    <a:lstStyle/>
                    <a:p>
                      <a:pPr algn="ctr"/>
                      <a:r>
                        <a:rPr lang="en-US" sz="2800">
                          <a:solidFill>
                            <a:srgbClr val="C00000"/>
                          </a:solidFill>
                        </a:rPr>
                        <a:t>Examples</a:t>
                      </a:r>
                    </a:p>
                  </a:txBody>
                  <a:tcPr>
                    <a:noFill/>
                  </a:tcPr>
                </a:tc>
                <a:extLst>
                  <a:ext uri="{0D108BD9-81ED-4DB2-BD59-A6C34878D82A}">
                    <a16:rowId xmlns:a16="http://schemas.microsoft.com/office/drawing/2014/main" val="1756261217"/>
                  </a:ext>
                </a:extLst>
              </a:tr>
              <a:tr h="1393952">
                <a:tc>
                  <a:txBody>
                    <a:bodyPr/>
                    <a:lstStyle/>
                    <a:p>
                      <a:r>
                        <a:rPr lang="en-US" sz="2800"/>
                        <a:t>Duty of Care</a:t>
                      </a:r>
                    </a:p>
                  </a:txBody>
                  <a:tcPr anchor="ctr"/>
                </a:tc>
                <a:tc>
                  <a:txBody>
                    <a:bodyPr/>
                    <a:lstStyle/>
                    <a:p>
                      <a:r>
                        <a:rPr lang="en-US" sz="2800"/>
                        <a:t>Be Informed</a:t>
                      </a:r>
                    </a:p>
                  </a:txBody>
                  <a:tcPr anchor="ctr"/>
                </a:tc>
                <a:tc>
                  <a:txBody>
                    <a:bodyPr/>
                    <a:lstStyle/>
                    <a:p>
                      <a:r>
                        <a:rPr lang="en-US" sz="2800"/>
                        <a:t>Data, Counsel, History</a:t>
                      </a:r>
                    </a:p>
                    <a:p>
                      <a:r>
                        <a:rPr lang="en-US" sz="2800"/>
                        <a:t>--COME PREPARED</a:t>
                      </a:r>
                    </a:p>
                  </a:txBody>
                  <a:tcPr anchor="ctr"/>
                </a:tc>
                <a:extLst>
                  <a:ext uri="{0D108BD9-81ED-4DB2-BD59-A6C34878D82A}">
                    <a16:rowId xmlns:a16="http://schemas.microsoft.com/office/drawing/2014/main" val="2995385974"/>
                  </a:ext>
                </a:extLst>
              </a:tr>
              <a:tr h="1393952">
                <a:tc>
                  <a:txBody>
                    <a:bodyPr/>
                    <a:lstStyle/>
                    <a:p>
                      <a:endParaRPr lang="en-US" sz="2800"/>
                    </a:p>
                  </a:txBody>
                  <a:tcPr anchor="ctr"/>
                </a:tc>
                <a:tc>
                  <a:txBody>
                    <a:bodyPr/>
                    <a:lstStyle/>
                    <a:p>
                      <a:endParaRPr lang="en-US" sz="2800"/>
                    </a:p>
                  </a:txBody>
                  <a:tcPr anchor="ctr"/>
                </a:tc>
                <a:tc>
                  <a:txBody>
                    <a:bodyPr/>
                    <a:lstStyle/>
                    <a:p>
                      <a:endParaRPr lang="en-US" sz="2800"/>
                    </a:p>
                  </a:txBody>
                  <a:tcPr anchor="ctr"/>
                </a:tc>
                <a:extLst>
                  <a:ext uri="{0D108BD9-81ED-4DB2-BD59-A6C34878D82A}">
                    <a16:rowId xmlns:a16="http://schemas.microsoft.com/office/drawing/2014/main" val="3543345125"/>
                  </a:ext>
                </a:extLst>
              </a:tr>
              <a:tr h="1393952">
                <a:tc>
                  <a:txBody>
                    <a:bodyPr/>
                    <a:lstStyle/>
                    <a:p>
                      <a:endParaRPr lang="en-US" sz="2800"/>
                    </a:p>
                  </a:txBody>
                  <a:tcPr anchor="ctr"/>
                </a:tc>
                <a:tc>
                  <a:txBody>
                    <a:bodyPr/>
                    <a:lstStyle/>
                    <a:p>
                      <a:endParaRPr lang="en-US" sz="2800"/>
                    </a:p>
                  </a:txBody>
                  <a:tcPr anchor="ctr"/>
                </a:tc>
                <a:tc>
                  <a:txBody>
                    <a:bodyPr/>
                    <a:lstStyle/>
                    <a:p>
                      <a:endParaRPr lang="en-US" sz="2800"/>
                    </a:p>
                  </a:txBody>
                  <a:tcPr anchor="ctr"/>
                </a:tc>
                <a:extLst>
                  <a:ext uri="{0D108BD9-81ED-4DB2-BD59-A6C34878D82A}">
                    <a16:rowId xmlns:a16="http://schemas.microsoft.com/office/drawing/2014/main" val="1164775771"/>
                  </a:ext>
                </a:extLst>
              </a:tr>
            </a:tbl>
          </a:graphicData>
        </a:graphic>
      </p:graphicFrame>
    </p:spTree>
    <p:extLst>
      <p:ext uri="{BB962C8B-B14F-4D97-AF65-F5344CB8AC3E}">
        <p14:creationId xmlns:p14="http://schemas.microsoft.com/office/powerpoint/2010/main" val="4067979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Fiduciary Responsibilities</a:t>
            </a:r>
          </a:p>
        </p:txBody>
      </p:sp>
      <p:sp>
        <p:nvSpPr>
          <p:cNvPr id="3" name="Content Placeholder 2"/>
          <p:cNvSpPr>
            <a:spLocks noGrp="1"/>
          </p:cNvSpPr>
          <p:nvPr>
            <p:ph sz="quarter" idx="1"/>
          </p:nvPr>
        </p:nvSpPr>
        <p:spPr/>
        <p:txBody>
          <a:bodyPr>
            <a:normAutofit/>
          </a:bodyPr>
          <a:lstStyle/>
          <a:p>
            <a:pPr marL="0" indent="0">
              <a:buNone/>
            </a:pPr>
            <a:br>
              <a:rPr lang="en-US"/>
            </a:br>
            <a:endParaRPr lang="en-US"/>
          </a:p>
          <a:p>
            <a:pPr marL="0" indent="0">
              <a:buNone/>
            </a:pPr>
            <a:endParaRPr lang="en-US"/>
          </a:p>
        </p:txBody>
      </p:sp>
      <p:sp>
        <p:nvSpPr>
          <p:cNvPr id="4" name="Slide Number Placeholder 3"/>
          <p:cNvSpPr>
            <a:spLocks noGrp="1"/>
          </p:cNvSpPr>
          <p:nvPr>
            <p:ph type="sldNum" sz="quarter" idx="12"/>
          </p:nvPr>
        </p:nvSpPr>
        <p:spPr/>
        <p:txBody>
          <a:bodyPr>
            <a:normAutofit fontScale="85000" lnSpcReduction="20000"/>
          </a:bodyPr>
          <a:lstStyle/>
          <a:p>
            <a:fld id="{B18394EC-998F-4A75-A298-338FFE107B74}" type="slidenum">
              <a:rPr lang="en-US" smtClean="0"/>
              <a:pPr/>
              <a:t>57</a:t>
            </a:fld>
            <a:endParaRPr lang="en-US"/>
          </a:p>
        </p:txBody>
      </p:sp>
      <p:graphicFrame>
        <p:nvGraphicFramePr>
          <p:cNvPr id="5" name="Table 5">
            <a:extLst>
              <a:ext uri="{FF2B5EF4-FFF2-40B4-BE49-F238E27FC236}">
                <a16:creationId xmlns:a16="http://schemas.microsoft.com/office/drawing/2014/main" id="{BC56A12D-323C-4680-B765-4635CD3035FF}"/>
              </a:ext>
            </a:extLst>
          </p:cNvPr>
          <p:cNvGraphicFramePr>
            <a:graphicFrameLocks noGrp="1"/>
          </p:cNvGraphicFramePr>
          <p:nvPr>
            <p:extLst>
              <p:ext uri="{D42A27DB-BD31-4B8C-83A1-F6EECF244321}">
                <p14:modId xmlns:p14="http://schemas.microsoft.com/office/powerpoint/2010/main" val="3867479102"/>
              </p:ext>
            </p:extLst>
          </p:nvPr>
        </p:nvGraphicFramePr>
        <p:xfrm>
          <a:off x="816864" y="1650999"/>
          <a:ext cx="10558272" cy="4445000"/>
        </p:xfrm>
        <a:graphic>
          <a:graphicData uri="http://schemas.openxmlformats.org/drawingml/2006/table">
            <a:tbl>
              <a:tblPr firstRow="1" bandRow="1">
                <a:tableStyleId>{72833802-FEF1-4C79-8D5D-14CF1EAF98D9}</a:tableStyleId>
              </a:tblPr>
              <a:tblGrid>
                <a:gridCol w="3519424">
                  <a:extLst>
                    <a:ext uri="{9D8B030D-6E8A-4147-A177-3AD203B41FA5}">
                      <a16:colId xmlns:a16="http://schemas.microsoft.com/office/drawing/2014/main" val="1413703217"/>
                    </a:ext>
                  </a:extLst>
                </a:gridCol>
                <a:gridCol w="3519424">
                  <a:extLst>
                    <a:ext uri="{9D8B030D-6E8A-4147-A177-3AD203B41FA5}">
                      <a16:colId xmlns:a16="http://schemas.microsoft.com/office/drawing/2014/main" val="2447107499"/>
                    </a:ext>
                  </a:extLst>
                </a:gridCol>
                <a:gridCol w="3519424">
                  <a:extLst>
                    <a:ext uri="{9D8B030D-6E8A-4147-A177-3AD203B41FA5}">
                      <a16:colId xmlns:a16="http://schemas.microsoft.com/office/drawing/2014/main" val="44457221"/>
                    </a:ext>
                  </a:extLst>
                </a:gridCol>
              </a:tblGrid>
              <a:tr h="711200">
                <a:tc>
                  <a:txBody>
                    <a:bodyPr/>
                    <a:lstStyle/>
                    <a:p>
                      <a:pPr algn="ctr"/>
                      <a:r>
                        <a:rPr lang="en-US" sz="2800">
                          <a:solidFill>
                            <a:srgbClr val="C00000"/>
                          </a:solidFill>
                        </a:rPr>
                        <a:t>Responsibility</a:t>
                      </a:r>
                    </a:p>
                  </a:txBody>
                  <a:tcPr>
                    <a:noFill/>
                  </a:tcPr>
                </a:tc>
                <a:tc>
                  <a:txBody>
                    <a:bodyPr/>
                    <a:lstStyle/>
                    <a:p>
                      <a:pPr algn="ctr"/>
                      <a:r>
                        <a:rPr lang="en-US" sz="2800">
                          <a:solidFill>
                            <a:srgbClr val="C00000"/>
                          </a:solidFill>
                        </a:rPr>
                        <a:t>Chad-Speak</a:t>
                      </a:r>
                    </a:p>
                  </a:txBody>
                  <a:tcPr>
                    <a:noFill/>
                  </a:tcPr>
                </a:tc>
                <a:tc>
                  <a:txBody>
                    <a:bodyPr/>
                    <a:lstStyle/>
                    <a:p>
                      <a:pPr algn="ctr"/>
                      <a:r>
                        <a:rPr lang="en-US" sz="2800">
                          <a:solidFill>
                            <a:srgbClr val="C00000"/>
                          </a:solidFill>
                        </a:rPr>
                        <a:t>Examples</a:t>
                      </a:r>
                    </a:p>
                  </a:txBody>
                  <a:tcPr>
                    <a:noFill/>
                  </a:tcPr>
                </a:tc>
                <a:extLst>
                  <a:ext uri="{0D108BD9-81ED-4DB2-BD59-A6C34878D82A}">
                    <a16:rowId xmlns:a16="http://schemas.microsoft.com/office/drawing/2014/main" val="1756261217"/>
                  </a:ext>
                </a:extLst>
              </a:tr>
              <a:tr h="1244600">
                <a:tc>
                  <a:txBody>
                    <a:bodyPr/>
                    <a:lstStyle/>
                    <a:p>
                      <a:r>
                        <a:rPr lang="en-US" sz="2800"/>
                        <a:t>Duty of Care</a:t>
                      </a:r>
                    </a:p>
                  </a:txBody>
                  <a:tcPr anchor="ctr"/>
                </a:tc>
                <a:tc>
                  <a:txBody>
                    <a:bodyPr/>
                    <a:lstStyle/>
                    <a:p>
                      <a:r>
                        <a:rPr lang="en-US" sz="2800"/>
                        <a:t>Be Informed</a:t>
                      </a:r>
                    </a:p>
                  </a:txBody>
                  <a:tcPr anchor="ctr"/>
                </a:tc>
                <a:tc>
                  <a:txBody>
                    <a:bodyPr/>
                    <a:lstStyle/>
                    <a:p>
                      <a:r>
                        <a:rPr lang="en-US" sz="2800"/>
                        <a:t>Data, Counsel, History</a:t>
                      </a:r>
                    </a:p>
                    <a:p>
                      <a:r>
                        <a:rPr lang="en-US" sz="2800"/>
                        <a:t>--COME PREPARED</a:t>
                      </a:r>
                    </a:p>
                  </a:txBody>
                  <a:tcPr anchor="ctr"/>
                </a:tc>
                <a:extLst>
                  <a:ext uri="{0D108BD9-81ED-4DB2-BD59-A6C34878D82A}">
                    <a16:rowId xmlns:a16="http://schemas.microsoft.com/office/drawing/2014/main" val="2995385974"/>
                  </a:ext>
                </a:extLst>
              </a:tr>
              <a:tr h="1244600">
                <a:tc>
                  <a:txBody>
                    <a:bodyPr/>
                    <a:lstStyle/>
                    <a:p>
                      <a:r>
                        <a:rPr lang="en-US" sz="2800"/>
                        <a:t>Duty of Loyalty</a:t>
                      </a:r>
                    </a:p>
                  </a:txBody>
                  <a:tcPr anchor="ctr"/>
                </a:tc>
                <a:tc>
                  <a:txBody>
                    <a:bodyPr/>
                    <a:lstStyle/>
                    <a:p>
                      <a:r>
                        <a:rPr lang="en-US" sz="2800"/>
                        <a:t>Put the Organization First</a:t>
                      </a:r>
                    </a:p>
                  </a:txBody>
                  <a:tcPr anchor="ctr"/>
                </a:tc>
                <a:tc>
                  <a:txBody>
                    <a:bodyPr/>
                    <a:lstStyle/>
                    <a:p>
                      <a:r>
                        <a:rPr lang="en-US" sz="2800"/>
                        <a:t>Avoid Conflict, Declare Conflict</a:t>
                      </a:r>
                    </a:p>
                  </a:txBody>
                  <a:tcPr anchor="ctr"/>
                </a:tc>
                <a:extLst>
                  <a:ext uri="{0D108BD9-81ED-4DB2-BD59-A6C34878D82A}">
                    <a16:rowId xmlns:a16="http://schemas.microsoft.com/office/drawing/2014/main" val="3543345125"/>
                  </a:ext>
                </a:extLst>
              </a:tr>
              <a:tr h="1244600">
                <a:tc>
                  <a:txBody>
                    <a:bodyPr/>
                    <a:lstStyle/>
                    <a:p>
                      <a:endParaRPr lang="en-US" sz="2800"/>
                    </a:p>
                  </a:txBody>
                  <a:tcPr anchor="ctr"/>
                </a:tc>
                <a:tc>
                  <a:txBody>
                    <a:bodyPr/>
                    <a:lstStyle/>
                    <a:p>
                      <a:endParaRPr lang="en-US" sz="2800"/>
                    </a:p>
                  </a:txBody>
                  <a:tcPr anchor="ctr"/>
                </a:tc>
                <a:tc>
                  <a:txBody>
                    <a:bodyPr/>
                    <a:lstStyle/>
                    <a:p>
                      <a:endParaRPr lang="en-US" sz="2800"/>
                    </a:p>
                  </a:txBody>
                  <a:tcPr anchor="ctr"/>
                </a:tc>
                <a:extLst>
                  <a:ext uri="{0D108BD9-81ED-4DB2-BD59-A6C34878D82A}">
                    <a16:rowId xmlns:a16="http://schemas.microsoft.com/office/drawing/2014/main" val="1164775771"/>
                  </a:ext>
                </a:extLst>
              </a:tr>
            </a:tbl>
          </a:graphicData>
        </a:graphic>
      </p:graphicFrame>
    </p:spTree>
    <p:extLst>
      <p:ext uri="{BB962C8B-B14F-4D97-AF65-F5344CB8AC3E}">
        <p14:creationId xmlns:p14="http://schemas.microsoft.com/office/powerpoint/2010/main" val="42487890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Fiduciary Responsibilities</a:t>
            </a:r>
          </a:p>
        </p:txBody>
      </p:sp>
      <p:sp>
        <p:nvSpPr>
          <p:cNvPr id="3" name="Content Placeholder 2"/>
          <p:cNvSpPr>
            <a:spLocks noGrp="1"/>
          </p:cNvSpPr>
          <p:nvPr>
            <p:ph sz="quarter" idx="1"/>
          </p:nvPr>
        </p:nvSpPr>
        <p:spPr>
          <a:xfrm>
            <a:off x="503936" y="1650999"/>
            <a:ext cx="10871200" cy="4495800"/>
          </a:xfrm>
        </p:spPr>
        <p:txBody>
          <a:bodyPr>
            <a:normAutofit/>
          </a:bodyPr>
          <a:lstStyle/>
          <a:p>
            <a:pPr marL="0" indent="0">
              <a:buNone/>
            </a:pPr>
            <a:br>
              <a:rPr lang="en-US"/>
            </a:br>
            <a:endParaRPr lang="en-US"/>
          </a:p>
          <a:p>
            <a:pPr marL="0" indent="0">
              <a:buNone/>
            </a:pPr>
            <a:endParaRPr lang="en-US"/>
          </a:p>
        </p:txBody>
      </p:sp>
      <p:sp>
        <p:nvSpPr>
          <p:cNvPr id="4" name="Slide Number Placeholder 3"/>
          <p:cNvSpPr>
            <a:spLocks noGrp="1"/>
          </p:cNvSpPr>
          <p:nvPr>
            <p:ph type="sldNum" sz="quarter" idx="12"/>
          </p:nvPr>
        </p:nvSpPr>
        <p:spPr/>
        <p:txBody>
          <a:bodyPr>
            <a:normAutofit fontScale="85000" lnSpcReduction="20000"/>
          </a:bodyPr>
          <a:lstStyle/>
          <a:p>
            <a:fld id="{B18394EC-998F-4A75-A298-338FFE107B74}" type="slidenum">
              <a:rPr lang="en-US" smtClean="0"/>
              <a:pPr/>
              <a:t>58</a:t>
            </a:fld>
            <a:endParaRPr lang="en-US"/>
          </a:p>
        </p:txBody>
      </p:sp>
      <p:graphicFrame>
        <p:nvGraphicFramePr>
          <p:cNvPr id="5" name="Table 5">
            <a:extLst>
              <a:ext uri="{FF2B5EF4-FFF2-40B4-BE49-F238E27FC236}">
                <a16:creationId xmlns:a16="http://schemas.microsoft.com/office/drawing/2014/main" id="{BC56A12D-323C-4680-B765-4635CD3035FF}"/>
              </a:ext>
            </a:extLst>
          </p:cNvPr>
          <p:cNvGraphicFramePr>
            <a:graphicFrameLocks noGrp="1"/>
          </p:cNvGraphicFramePr>
          <p:nvPr>
            <p:extLst>
              <p:ext uri="{D42A27DB-BD31-4B8C-83A1-F6EECF244321}">
                <p14:modId xmlns:p14="http://schemas.microsoft.com/office/powerpoint/2010/main" val="3785884247"/>
              </p:ext>
            </p:extLst>
          </p:nvPr>
        </p:nvGraphicFramePr>
        <p:xfrm>
          <a:off x="816864" y="1650999"/>
          <a:ext cx="10558272" cy="4495800"/>
        </p:xfrm>
        <a:graphic>
          <a:graphicData uri="http://schemas.openxmlformats.org/drawingml/2006/table">
            <a:tbl>
              <a:tblPr firstRow="1" bandRow="1">
                <a:tableStyleId>{72833802-FEF1-4C79-8D5D-14CF1EAF98D9}</a:tableStyleId>
              </a:tblPr>
              <a:tblGrid>
                <a:gridCol w="3519424">
                  <a:extLst>
                    <a:ext uri="{9D8B030D-6E8A-4147-A177-3AD203B41FA5}">
                      <a16:colId xmlns:a16="http://schemas.microsoft.com/office/drawing/2014/main" val="1413703217"/>
                    </a:ext>
                  </a:extLst>
                </a:gridCol>
                <a:gridCol w="3519424">
                  <a:extLst>
                    <a:ext uri="{9D8B030D-6E8A-4147-A177-3AD203B41FA5}">
                      <a16:colId xmlns:a16="http://schemas.microsoft.com/office/drawing/2014/main" val="2447107499"/>
                    </a:ext>
                  </a:extLst>
                </a:gridCol>
                <a:gridCol w="3519424">
                  <a:extLst>
                    <a:ext uri="{9D8B030D-6E8A-4147-A177-3AD203B41FA5}">
                      <a16:colId xmlns:a16="http://schemas.microsoft.com/office/drawing/2014/main" val="44457221"/>
                    </a:ext>
                  </a:extLst>
                </a:gridCol>
              </a:tblGrid>
              <a:tr h="719328">
                <a:tc>
                  <a:txBody>
                    <a:bodyPr/>
                    <a:lstStyle/>
                    <a:p>
                      <a:pPr algn="ctr"/>
                      <a:r>
                        <a:rPr lang="en-US" sz="2800">
                          <a:solidFill>
                            <a:srgbClr val="C00000"/>
                          </a:solidFill>
                        </a:rPr>
                        <a:t>Responsibility</a:t>
                      </a:r>
                    </a:p>
                  </a:txBody>
                  <a:tcPr>
                    <a:noFill/>
                  </a:tcPr>
                </a:tc>
                <a:tc>
                  <a:txBody>
                    <a:bodyPr/>
                    <a:lstStyle/>
                    <a:p>
                      <a:pPr algn="ctr"/>
                      <a:r>
                        <a:rPr lang="en-US" sz="2800">
                          <a:solidFill>
                            <a:srgbClr val="C00000"/>
                          </a:solidFill>
                        </a:rPr>
                        <a:t>Chad-Speak</a:t>
                      </a:r>
                    </a:p>
                  </a:txBody>
                  <a:tcPr>
                    <a:noFill/>
                  </a:tcPr>
                </a:tc>
                <a:tc>
                  <a:txBody>
                    <a:bodyPr/>
                    <a:lstStyle/>
                    <a:p>
                      <a:pPr algn="ctr"/>
                      <a:r>
                        <a:rPr lang="en-US" sz="2800">
                          <a:solidFill>
                            <a:srgbClr val="C00000"/>
                          </a:solidFill>
                        </a:rPr>
                        <a:t>Examples</a:t>
                      </a:r>
                    </a:p>
                  </a:txBody>
                  <a:tcPr>
                    <a:noFill/>
                  </a:tcPr>
                </a:tc>
                <a:extLst>
                  <a:ext uri="{0D108BD9-81ED-4DB2-BD59-A6C34878D82A}">
                    <a16:rowId xmlns:a16="http://schemas.microsoft.com/office/drawing/2014/main" val="1756261217"/>
                  </a:ext>
                </a:extLst>
              </a:tr>
              <a:tr h="1258824">
                <a:tc>
                  <a:txBody>
                    <a:bodyPr/>
                    <a:lstStyle/>
                    <a:p>
                      <a:r>
                        <a:rPr lang="en-US" sz="2800"/>
                        <a:t>Duty of Care</a:t>
                      </a:r>
                    </a:p>
                  </a:txBody>
                  <a:tcPr anchor="ctr"/>
                </a:tc>
                <a:tc>
                  <a:txBody>
                    <a:bodyPr/>
                    <a:lstStyle/>
                    <a:p>
                      <a:r>
                        <a:rPr lang="en-US" sz="2800"/>
                        <a:t>Be Informed</a:t>
                      </a:r>
                    </a:p>
                  </a:txBody>
                  <a:tcPr anchor="ctr"/>
                </a:tc>
                <a:tc>
                  <a:txBody>
                    <a:bodyPr/>
                    <a:lstStyle/>
                    <a:p>
                      <a:r>
                        <a:rPr lang="en-US" sz="2800"/>
                        <a:t>Data, Counsel, History</a:t>
                      </a:r>
                    </a:p>
                    <a:p>
                      <a:r>
                        <a:rPr lang="en-US" sz="2800"/>
                        <a:t>--COME PREPARED</a:t>
                      </a:r>
                    </a:p>
                  </a:txBody>
                  <a:tcPr anchor="ctr"/>
                </a:tc>
                <a:extLst>
                  <a:ext uri="{0D108BD9-81ED-4DB2-BD59-A6C34878D82A}">
                    <a16:rowId xmlns:a16="http://schemas.microsoft.com/office/drawing/2014/main" val="2995385974"/>
                  </a:ext>
                </a:extLst>
              </a:tr>
              <a:tr h="1258824">
                <a:tc>
                  <a:txBody>
                    <a:bodyPr/>
                    <a:lstStyle/>
                    <a:p>
                      <a:r>
                        <a:rPr lang="en-US" sz="2800"/>
                        <a:t>Duty of Loyalty</a:t>
                      </a:r>
                    </a:p>
                  </a:txBody>
                  <a:tcPr anchor="ctr"/>
                </a:tc>
                <a:tc>
                  <a:txBody>
                    <a:bodyPr/>
                    <a:lstStyle/>
                    <a:p>
                      <a:r>
                        <a:rPr lang="en-US" sz="2800"/>
                        <a:t>Put the Organization First</a:t>
                      </a:r>
                    </a:p>
                  </a:txBody>
                  <a:tcPr anchor="ctr"/>
                </a:tc>
                <a:tc>
                  <a:txBody>
                    <a:bodyPr/>
                    <a:lstStyle/>
                    <a:p>
                      <a:r>
                        <a:rPr lang="en-US" sz="2800"/>
                        <a:t>Avoid Conflict, Declare Conflict</a:t>
                      </a:r>
                    </a:p>
                  </a:txBody>
                  <a:tcPr anchor="ctr"/>
                </a:tc>
                <a:extLst>
                  <a:ext uri="{0D108BD9-81ED-4DB2-BD59-A6C34878D82A}">
                    <a16:rowId xmlns:a16="http://schemas.microsoft.com/office/drawing/2014/main" val="3543345125"/>
                  </a:ext>
                </a:extLst>
              </a:tr>
              <a:tr h="1258824">
                <a:tc>
                  <a:txBody>
                    <a:bodyPr/>
                    <a:lstStyle/>
                    <a:p>
                      <a:r>
                        <a:rPr lang="en-US" sz="2800"/>
                        <a:t>Duty of Obedience</a:t>
                      </a:r>
                    </a:p>
                  </a:txBody>
                  <a:tcPr anchor="ctr"/>
                </a:tc>
                <a:tc>
                  <a:txBody>
                    <a:bodyPr/>
                    <a:lstStyle/>
                    <a:p>
                      <a:r>
                        <a:rPr lang="en-US" sz="2800"/>
                        <a:t>Follow the Rules</a:t>
                      </a:r>
                    </a:p>
                  </a:txBody>
                  <a:tcPr anchor="ctr"/>
                </a:tc>
                <a:tc>
                  <a:txBody>
                    <a:bodyPr/>
                    <a:lstStyle/>
                    <a:p>
                      <a:r>
                        <a:rPr lang="en-US" sz="2800"/>
                        <a:t>Bylaws, Mission, Policies</a:t>
                      </a:r>
                    </a:p>
                  </a:txBody>
                  <a:tcPr anchor="ctr"/>
                </a:tc>
                <a:extLst>
                  <a:ext uri="{0D108BD9-81ED-4DB2-BD59-A6C34878D82A}">
                    <a16:rowId xmlns:a16="http://schemas.microsoft.com/office/drawing/2014/main" val="1164775771"/>
                  </a:ext>
                </a:extLst>
              </a:tr>
            </a:tbl>
          </a:graphicData>
        </a:graphic>
      </p:graphicFrame>
    </p:spTree>
    <p:extLst>
      <p:ext uri="{BB962C8B-B14F-4D97-AF65-F5344CB8AC3E}">
        <p14:creationId xmlns:p14="http://schemas.microsoft.com/office/powerpoint/2010/main" val="1476601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Fiduciary Responsibilities</a:t>
            </a:r>
          </a:p>
        </p:txBody>
      </p:sp>
      <p:sp>
        <p:nvSpPr>
          <p:cNvPr id="3" name="Content Placeholder 2"/>
          <p:cNvSpPr>
            <a:spLocks noGrp="1"/>
          </p:cNvSpPr>
          <p:nvPr>
            <p:ph sz="quarter" idx="1"/>
          </p:nvPr>
        </p:nvSpPr>
        <p:spPr/>
        <p:txBody>
          <a:bodyPr>
            <a:normAutofit/>
          </a:bodyPr>
          <a:lstStyle/>
          <a:p>
            <a:pPr marL="0" indent="0">
              <a:buNone/>
            </a:pPr>
            <a:br>
              <a:rPr lang="en-US"/>
            </a:br>
            <a:endParaRPr lang="en-US"/>
          </a:p>
          <a:p>
            <a:pPr marL="0" indent="0">
              <a:buNone/>
            </a:pPr>
            <a:endParaRPr lang="en-US"/>
          </a:p>
        </p:txBody>
      </p:sp>
      <p:sp>
        <p:nvSpPr>
          <p:cNvPr id="4" name="Slide Number Placeholder 3"/>
          <p:cNvSpPr>
            <a:spLocks noGrp="1"/>
          </p:cNvSpPr>
          <p:nvPr>
            <p:ph type="sldNum" sz="quarter" idx="12"/>
          </p:nvPr>
        </p:nvSpPr>
        <p:spPr/>
        <p:txBody>
          <a:bodyPr>
            <a:normAutofit fontScale="85000" lnSpcReduction="20000"/>
          </a:bodyPr>
          <a:lstStyle/>
          <a:p>
            <a:fld id="{B18394EC-998F-4A75-A298-338FFE107B74}" type="slidenum">
              <a:rPr lang="en-US" smtClean="0"/>
              <a:pPr/>
              <a:t>59</a:t>
            </a:fld>
            <a:endParaRPr lang="en-US"/>
          </a:p>
        </p:txBody>
      </p:sp>
      <p:graphicFrame>
        <p:nvGraphicFramePr>
          <p:cNvPr id="5" name="Table 5">
            <a:extLst>
              <a:ext uri="{FF2B5EF4-FFF2-40B4-BE49-F238E27FC236}">
                <a16:creationId xmlns:a16="http://schemas.microsoft.com/office/drawing/2014/main" id="{BC56A12D-323C-4680-B765-4635CD3035FF}"/>
              </a:ext>
            </a:extLst>
          </p:cNvPr>
          <p:cNvGraphicFramePr>
            <a:graphicFrameLocks noGrp="1"/>
          </p:cNvGraphicFramePr>
          <p:nvPr>
            <p:extLst>
              <p:ext uri="{D42A27DB-BD31-4B8C-83A1-F6EECF244321}">
                <p14:modId xmlns:p14="http://schemas.microsoft.com/office/powerpoint/2010/main" val="2495179387"/>
              </p:ext>
            </p:extLst>
          </p:nvPr>
        </p:nvGraphicFramePr>
        <p:xfrm>
          <a:off x="979714" y="1651001"/>
          <a:ext cx="10708350" cy="4825998"/>
        </p:xfrm>
        <a:graphic>
          <a:graphicData uri="http://schemas.openxmlformats.org/drawingml/2006/table">
            <a:tbl>
              <a:tblPr firstRow="1" bandRow="1">
                <a:tableStyleId>{72833802-FEF1-4C79-8D5D-14CF1EAF98D9}</a:tableStyleId>
              </a:tblPr>
              <a:tblGrid>
                <a:gridCol w="3569450">
                  <a:extLst>
                    <a:ext uri="{9D8B030D-6E8A-4147-A177-3AD203B41FA5}">
                      <a16:colId xmlns:a16="http://schemas.microsoft.com/office/drawing/2014/main" val="1413703217"/>
                    </a:ext>
                  </a:extLst>
                </a:gridCol>
                <a:gridCol w="3569450">
                  <a:extLst>
                    <a:ext uri="{9D8B030D-6E8A-4147-A177-3AD203B41FA5}">
                      <a16:colId xmlns:a16="http://schemas.microsoft.com/office/drawing/2014/main" val="2447107499"/>
                    </a:ext>
                  </a:extLst>
                </a:gridCol>
                <a:gridCol w="3569450">
                  <a:extLst>
                    <a:ext uri="{9D8B030D-6E8A-4147-A177-3AD203B41FA5}">
                      <a16:colId xmlns:a16="http://schemas.microsoft.com/office/drawing/2014/main" val="44457221"/>
                    </a:ext>
                  </a:extLst>
                </a:gridCol>
              </a:tblGrid>
              <a:tr h="603250">
                <a:tc>
                  <a:txBody>
                    <a:bodyPr/>
                    <a:lstStyle/>
                    <a:p>
                      <a:pPr algn="ctr"/>
                      <a:r>
                        <a:rPr lang="en-US" sz="2800">
                          <a:solidFill>
                            <a:srgbClr val="C00000"/>
                          </a:solidFill>
                        </a:rPr>
                        <a:t>Responsibility</a:t>
                      </a:r>
                    </a:p>
                  </a:txBody>
                  <a:tcPr>
                    <a:noFill/>
                  </a:tcPr>
                </a:tc>
                <a:tc>
                  <a:txBody>
                    <a:bodyPr/>
                    <a:lstStyle/>
                    <a:p>
                      <a:pPr algn="ctr"/>
                      <a:r>
                        <a:rPr lang="en-US" sz="2800">
                          <a:solidFill>
                            <a:srgbClr val="C00000"/>
                          </a:solidFill>
                        </a:rPr>
                        <a:t>Chad-Speak</a:t>
                      </a:r>
                    </a:p>
                  </a:txBody>
                  <a:tcPr>
                    <a:noFill/>
                  </a:tcPr>
                </a:tc>
                <a:tc>
                  <a:txBody>
                    <a:bodyPr/>
                    <a:lstStyle/>
                    <a:p>
                      <a:pPr algn="ctr"/>
                      <a:r>
                        <a:rPr lang="en-US" sz="2800">
                          <a:solidFill>
                            <a:srgbClr val="C00000"/>
                          </a:solidFill>
                        </a:rPr>
                        <a:t>Examples</a:t>
                      </a:r>
                    </a:p>
                  </a:txBody>
                  <a:tcPr>
                    <a:noFill/>
                  </a:tcPr>
                </a:tc>
                <a:extLst>
                  <a:ext uri="{0D108BD9-81ED-4DB2-BD59-A6C34878D82A}">
                    <a16:rowId xmlns:a16="http://schemas.microsoft.com/office/drawing/2014/main" val="1756261217"/>
                  </a:ext>
                </a:extLst>
              </a:tr>
              <a:tr h="1055687">
                <a:tc>
                  <a:txBody>
                    <a:bodyPr/>
                    <a:lstStyle/>
                    <a:p>
                      <a:r>
                        <a:rPr lang="en-US" sz="2800"/>
                        <a:t>Duty of Care</a:t>
                      </a:r>
                    </a:p>
                  </a:txBody>
                  <a:tcPr anchor="ctr"/>
                </a:tc>
                <a:tc>
                  <a:txBody>
                    <a:bodyPr/>
                    <a:lstStyle/>
                    <a:p>
                      <a:r>
                        <a:rPr lang="en-US" sz="2800"/>
                        <a:t>Be Informed</a:t>
                      </a:r>
                    </a:p>
                  </a:txBody>
                  <a:tcPr anchor="ctr"/>
                </a:tc>
                <a:tc>
                  <a:txBody>
                    <a:bodyPr/>
                    <a:lstStyle/>
                    <a:p>
                      <a:r>
                        <a:rPr lang="en-US" sz="2800"/>
                        <a:t>Data, Counsel, History</a:t>
                      </a:r>
                    </a:p>
                    <a:p>
                      <a:r>
                        <a:rPr lang="en-US" sz="2800"/>
                        <a:t>--COME PREPARED</a:t>
                      </a:r>
                    </a:p>
                  </a:txBody>
                  <a:tcPr anchor="ctr"/>
                </a:tc>
                <a:extLst>
                  <a:ext uri="{0D108BD9-81ED-4DB2-BD59-A6C34878D82A}">
                    <a16:rowId xmlns:a16="http://schemas.microsoft.com/office/drawing/2014/main" val="2995385974"/>
                  </a:ext>
                </a:extLst>
              </a:tr>
              <a:tr h="1055687">
                <a:tc>
                  <a:txBody>
                    <a:bodyPr/>
                    <a:lstStyle/>
                    <a:p>
                      <a:r>
                        <a:rPr lang="en-US" sz="2800"/>
                        <a:t>Duty of Loyalty</a:t>
                      </a:r>
                    </a:p>
                  </a:txBody>
                  <a:tcPr anchor="ctr"/>
                </a:tc>
                <a:tc>
                  <a:txBody>
                    <a:bodyPr/>
                    <a:lstStyle/>
                    <a:p>
                      <a:r>
                        <a:rPr lang="en-US" sz="2800"/>
                        <a:t>Put the Organization First</a:t>
                      </a:r>
                    </a:p>
                  </a:txBody>
                  <a:tcPr anchor="ctr"/>
                </a:tc>
                <a:tc>
                  <a:txBody>
                    <a:bodyPr/>
                    <a:lstStyle/>
                    <a:p>
                      <a:r>
                        <a:rPr lang="en-US" sz="2800"/>
                        <a:t>Avoid Conflict, Declare Conflict</a:t>
                      </a:r>
                    </a:p>
                  </a:txBody>
                  <a:tcPr anchor="ctr"/>
                </a:tc>
                <a:extLst>
                  <a:ext uri="{0D108BD9-81ED-4DB2-BD59-A6C34878D82A}">
                    <a16:rowId xmlns:a16="http://schemas.microsoft.com/office/drawing/2014/main" val="3543345125"/>
                  </a:ext>
                </a:extLst>
              </a:tr>
              <a:tr h="1055687">
                <a:tc>
                  <a:txBody>
                    <a:bodyPr/>
                    <a:lstStyle/>
                    <a:p>
                      <a:r>
                        <a:rPr lang="en-US" sz="2800"/>
                        <a:t>Duty of Obedience</a:t>
                      </a:r>
                    </a:p>
                  </a:txBody>
                  <a:tcPr anchor="ctr"/>
                </a:tc>
                <a:tc>
                  <a:txBody>
                    <a:bodyPr/>
                    <a:lstStyle/>
                    <a:p>
                      <a:r>
                        <a:rPr lang="en-US" sz="2800"/>
                        <a:t>Follow the Rules</a:t>
                      </a:r>
                    </a:p>
                  </a:txBody>
                  <a:tcPr anchor="ctr"/>
                </a:tc>
                <a:tc>
                  <a:txBody>
                    <a:bodyPr/>
                    <a:lstStyle/>
                    <a:p>
                      <a:r>
                        <a:rPr lang="en-US" sz="2800"/>
                        <a:t>Bylaws, Mission, Policies</a:t>
                      </a:r>
                    </a:p>
                  </a:txBody>
                  <a:tcPr anchor="ctr"/>
                </a:tc>
                <a:extLst>
                  <a:ext uri="{0D108BD9-81ED-4DB2-BD59-A6C34878D82A}">
                    <a16:rowId xmlns:a16="http://schemas.microsoft.com/office/drawing/2014/main" val="1164775771"/>
                  </a:ext>
                </a:extLst>
              </a:tr>
              <a:tr h="1055687">
                <a:tc>
                  <a:txBody>
                    <a:bodyPr/>
                    <a:lstStyle/>
                    <a:p>
                      <a:r>
                        <a:rPr lang="en-US" sz="2800"/>
                        <a:t>Duty of Foresight</a:t>
                      </a:r>
                    </a:p>
                  </a:txBody>
                  <a:tcPr anchor="ctr">
                    <a:solidFill>
                      <a:srgbClr val="FFFF00"/>
                    </a:solidFill>
                  </a:tcPr>
                </a:tc>
                <a:tc>
                  <a:txBody>
                    <a:bodyPr/>
                    <a:lstStyle/>
                    <a:p>
                      <a:r>
                        <a:rPr lang="en-US" sz="2800"/>
                        <a:t>Be Proactive</a:t>
                      </a:r>
                    </a:p>
                  </a:txBody>
                  <a:tcPr anchor="ctr">
                    <a:solidFill>
                      <a:srgbClr val="FFFF00"/>
                    </a:solidFill>
                  </a:tcPr>
                </a:tc>
                <a:tc>
                  <a:txBody>
                    <a:bodyPr/>
                    <a:lstStyle/>
                    <a:p>
                      <a:r>
                        <a:rPr lang="en-US" sz="2800"/>
                        <a:t>Strategy, Data Mining, Listening</a:t>
                      </a:r>
                    </a:p>
                  </a:txBody>
                  <a:tcPr anchor="ctr">
                    <a:solidFill>
                      <a:srgbClr val="FFFF00"/>
                    </a:solidFill>
                  </a:tcPr>
                </a:tc>
                <a:extLst>
                  <a:ext uri="{0D108BD9-81ED-4DB2-BD59-A6C34878D82A}">
                    <a16:rowId xmlns:a16="http://schemas.microsoft.com/office/drawing/2014/main" val="117050954"/>
                  </a:ext>
                </a:extLst>
              </a:tr>
            </a:tbl>
          </a:graphicData>
        </a:graphic>
      </p:graphicFrame>
    </p:spTree>
    <p:extLst>
      <p:ext uri="{BB962C8B-B14F-4D97-AF65-F5344CB8AC3E}">
        <p14:creationId xmlns:p14="http://schemas.microsoft.com/office/powerpoint/2010/main" val="337508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56CAB71-771C-68D1-2197-45F262CF3E81}"/>
              </a:ext>
            </a:extLst>
          </p:cNvPr>
          <p:cNvSpPr txBox="1">
            <a:spLocks/>
          </p:cNvSpPr>
          <p:nvPr/>
        </p:nvSpPr>
        <p:spPr>
          <a:xfrm>
            <a:off x="8801100" y="2766218"/>
            <a:ext cx="421807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6600"/>
              <a:t>Today’s </a:t>
            </a:r>
          </a:p>
          <a:p>
            <a:r>
              <a:rPr lang="en-US" sz="6600"/>
              <a:t>Plan</a:t>
            </a:r>
          </a:p>
        </p:txBody>
      </p:sp>
      <p:sp>
        <p:nvSpPr>
          <p:cNvPr id="7" name="Content Placeholder 4">
            <a:extLst>
              <a:ext uri="{FF2B5EF4-FFF2-40B4-BE49-F238E27FC236}">
                <a16:creationId xmlns:a16="http://schemas.microsoft.com/office/drawing/2014/main" id="{BD78F97E-0D4B-CCEB-6CD7-94CE6DDF393F}"/>
              </a:ext>
            </a:extLst>
          </p:cNvPr>
          <p:cNvSpPr txBox="1">
            <a:spLocks/>
          </p:cNvSpPr>
          <p:nvPr/>
        </p:nvSpPr>
        <p:spPr>
          <a:xfrm>
            <a:off x="819149" y="601720"/>
            <a:ext cx="10010775" cy="34432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50000"/>
              </a:lnSpc>
            </a:pPr>
            <a:r>
              <a:rPr lang="en-US" sz="3200"/>
              <a:t>What is Engagement  </a:t>
            </a:r>
            <a:r>
              <a:rPr lang="en-US" b="1"/>
              <a:t>[WHAT]</a:t>
            </a:r>
          </a:p>
          <a:p>
            <a:pPr>
              <a:lnSpc>
                <a:spcPct val="150000"/>
              </a:lnSpc>
            </a:pPr>
            <a:r>
              <a:rPr lang="en-US" sz="3200"/>
              <a:t>Who are Your Members  </a:t>
            </a:r>
            <a:r>
              <a:rPr lang="en-US" b="1"/>
              <a:t>[WHO]</a:t>
            </a:r>
          </a:p>
          <a:p>
            <a:pPr>
              <a:lnSpc>
                <a:spcPct val="150000"/>
              </a:lnSpc>
            </a:pPr>
            <a:r>
              <a:rPr lang="en-US" sz="3200"/>
              <a:t>The New Rules  </a:t>
            </a:r>
            <a:r>
              <a:rPr lang="en-US" b="1"/>
              <a:t>[HOW]</a:t>
            </a:r>
          </a:p>
          <a:p>
            <a:pPr>
              <a:lnSpc>
                <a:spcPct val="150000"/>
              </a:lnSpc>
            </a:pPr>
            <a:r>
              <a:rPr lang="en-US" sz="3200"/>
              <a:t>What Do Members Want  </a:t>
            </a:r>
            <a:r>
              <a:rPr lang="en-US" b="1"/>
              <a:t>[WHY]</a:t>
            </a:r>
          </a:p>
          <a:p>
            <a:pPr>
              <a:lnSpc>
                <a:spcPct val="150000"/>
              </a:lnSpc>
            </a:pPr>
            <a:r>
              <a:rPr lang="en-US" sz="3200"/>
              <a:t>What Does Engagement Look Like  </a:t>
            </a:r>
            <a:r>
              <a:rPr lang="en-US" sz="2400" b="1"/>
              <a:t>[HOW]</a:t>
            </a:r>
            <a:r>
              <a:rPr lang="en-US" sz="3200"/>
              <a:t>  </a:t>
            </a:r>
          </a:p>
          <a:p>
            <a:pPr>
              <a:lnSpc>
                <a:spcPct val="150000"/>
              </a:lnSpc>
            </a:pPr>
            <a:r>
              <a:rPr lang="en-US" sz="3200"/>
              <a:t>Sustaining Engagement  </a:t>
            </a:r>
            <a:r>
              <a:rPr lang="en-US" sz="2400" b="1"/>
              <a:t>[HOW]</a:t>
            </a:r>
          </a:p>
          <a:p>
            <a:pPr>
              <a:lnSpc>
                <a:spcPct val="150000"/>
              </a:lnSpc>
            </a:pPr>
            <a:endParaRPr lang="en-US" sz="3200"/>
          </a:p>
          <a:p>
            <a:pPr>
              <a:lnSpc>
                <a:spcPct val="150000"/>
              </a:lnSpc>
            </a:pPr>
            <a:endParaRPr lang="en-US" sz="3200"/>
          </a:p>
        </p:txBody>
      </p:sp>
    </p:spTree>
    <p:extLst>
      <p:ext uri="{BB962C8B-B14F-4D97-AF65-F5344CB8AC3E}">
        <p14:creationId xmlns:p14="http://schemas.microsoft.com/office/powerpoint/2010/main" val="1819657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D34A-1EA7-4AF4-A97E-770EDE3B21B2}"/>
              </a:ext>
            </a:extLst>
          </p:cNvPr>
          <p:cNvSpPr>
            <a:spLocks noGrp="1"/>
          </p:cNvSpPr>
          <p:nvPr>
            <p:ph type="title"/>
          </p:nvPr>
        </p:nvSpPr>
        <p:spPr/>
        <p:txBody>
          <a:bodyPr>
            <a:normAutofit/>
          </a:bodyPr>
          <a:lstStyle/>
          <a:p>
            <a:r>
              <a:rPr lang="en-US"/>
              <a:t>Avoiding Claims of Fiduciary Breach</a:t>
            </a:r>
          </a:p>
        </p:txBody>
      </p:sp>
      <p:sp>
        <p:nvSpPr>
          <p:cNvPr id="3" name="Slide Number Placeholder 2">
            <a:extLst>
              <a:ext uri="{FF2B5EF4-FFF2-40B4-BE49-F238E27FC236}">
                <a16:creationId xmlns:a16="http://schemas.microsoft.com/office/drawing/2014/main" id="{6BFEC324-8C76-4C63-AE6E-1C8C28D554EA}"/>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60</a:t>
            </a:fld>
            <a:endParaRPr lang="en-US"/>
          </a:p>
        </p:txBody>
      </p:sp>
      <p:sp>
        <p:nvSpPr>
          <p:cNvPr id="4" name="Content Placeholder 3">
            <a:extLst>
              <a:ext uri="{FF2B5EF4-FFF2-40B4-BE49-F238E27FC236}">
                <a16:creationId xmlns:a16="http://schemas.microsoft.com/office/drawing/2014/main" id="{DDE0B362-FEDE-4C6C-86C4-DE061FD94311}"/>
              </a:ext>
            </a:extLst>
          </p:cNvPr>
          <p:cNvSpPr>
            <a:spLocks noGrp="1"/>
          </p:cNvSpPr>
          <p:nvPr>
            <p:ph sz="quarter" idx="1"/>
          </p:nvPr>
        </p:nvSpPr>
        <p:spPr/>
        <p:txBody>
          <a:bodyPr>
            <a:noAutofit/>
          </a:bodyPr>
          <a:lstStyle/>
          <a:p>
            <a:r>
              <a:rPr lang="en-US" sz="3200"/>
              <a:t>Individual volunteers protected somewhat by VPA; not protected from gross negligence</a:t>
            </a:r>
          </a:p>
          <a:p>
            <a:pPr lvl="1"/>
            <a:r>
              <a:rPr lang="en-US" sz="2800"/>
              <a:t>Avoid negligence by seeking support/counsel</a:t>
            </a:r>
          </a:p>
          <a:p>
            <a:r>
              <a:rPr lang="en-US" sz="3200"/>
              <a:t>Organization NOT protected from negligence</a:t>
            </a:r>
          </a:p>
          <a:p>
            <a:r>
              <a:rPr lang="en-US" sz="3200"/>
              <a:t>Remove volunteers members who are negligent; promote volunteers who uphold responsibilities</a:t>
            </a:r>
          </a:p>
          <a:p>
            <a:r>
              <a:rPr lang="en-US" sz="3200"/>
              <a:t>Onboard/train new volunteers; make governing documents available</a:t>
            </a:r>
          </a:p>
        </p:txBody>
      </p:sp>
    </p:spTree>
    <p:extLst>
      <p:ext uri="{BB962C8B-B14F-4D97-AF65-F5344CB8AC3E}">
        <p14:creationId xmlns:p14="http://schemas.microsoft.com/office/powerpoint/2010/main" val="162230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10A3-4B73-4774-8F36-0681354197D7}"/>
              </a:ext>
            </a:extLst>
          </p:cNvPr>
          <p:cNvSpPr>
            <a:spLocks noGrp="1"/>
          </p:cNvSpPr>
          <p:nvPr>
            <p:ph type="title"/>
          </p:nvPr>
        </p:nvSpPr>
        <p:spPr/>
        <p:txBody>
          <a:bodyPr/>
          <a:lstStyle/>
          <a:p>
            <a:r>
              <a:rPr lang="en-US"/>
              <a:t>Hierarchy of Guiding Documents</a:t>
            </a:r>
          </a:p>
        </p:txBody>
      </p:sp>
      <p:sp>
        <p:nvSpPr>
          <p:cNvPr id="3" name="Slide Number Placeholder 2">
            <a:extLst>
              <a:ext uri="{FF2B5EF4-FFF2-40B4-BE49-F238E27FC236}">
                <a16:creationId xmlns:a16="http://schemas.microsoft.com/office/drawing/2014/main" id="{CA2797BE-B4A0-44DC-A832-7C60F752EBAE}"/>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61</a:t>
            </a:fld>
            <a:endParaRPr lang="en-US"/>
          </a:p>
        </p:txBody>
      </p:sp>
      <p:sp>
        <p:nvSpPr>
          <p:cNvPr id="6" name="Content Placeholder 5">
            <a:extLst>
              <a:ext uri="{FF2B5EF4-FFF2-40B4-BE49-F238E27FC236}">
                <a16:creationId xmlns:a16="http://schemas.microsoft.com/office/drawing/2014/main" id="{8765A19E-E215-4E43-A957-F822110A91BB}"/>
              </a:ext>
            </a:extLst>
          </p:cNvPr>
          <p:cNvSpPr>
            <a:spLocks noGrp="1"/>
          </p:cNvSpPr>
          <p:nvPr>
            <p:ph sz="quarter" idx="1"/>
          </p:nvPr>
        </p:nvSpPr>
        <p:spPr/>
        <p:txBody>
          <a:bodyPr>
            <a:normAutofit/>
          </a:bodyPr>
          <a:lstStyle/>
          <a:p>
            <a:r>
              <a:rPr lang="en-US" sz="3600"/>
              <a:t>“Duty of Obedience”</a:t>
            </a:r>
          </a:p>
          <a:p>
            <a:r>
              <a:rPr lang="en-US" sz="3600"/>
              <a:t>Follow the laws, policies, and mission of the organization.</a:t>
            </a:r>
          </a:p>
        </p:txBody>
      </p:sp>
    </p:spTree>
    <p:extLst>
      <p:ext uri="{BB962C8B-B14F-4D97-AF65-F5344CB8AC3E}">
        <p14:creationId xmlns:p14="http://schemas.microsoft.com/office/powerpoint/2010/main" val="22741343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10A3-4B73-4774-8F36-0681354197D7}"/>
              </a:ext>
            </a:extLst>
          </p:cNvPr>
          <p:cNvSpPr>
            <a:spLocks noGrp="1"/>
          </p:cNvSpPr>
          <p:nvPr>
            <p:ph type="title"/>
          </p:nvPr>
        </p:nvSpPr>
        <p:spPr/>
        <p:txBody>
          <a:bodyPr/>
          <a:lstStyle/>
          <a:p>
            <a:r>
              <a:rPr lang="en-US"/>
              <a:t>Hierarchy of Guiding Documents</a:t>
            </a:r>
          </a:p>
        </p:txBody>
      </p:sp>
      <p:sp>
        <p:nvSpPr>
          <p:cNvPr id="3" name="Slide Number Placeholder 2">
            <a:extLst>
              <a:ext uri="{FF2B5EF4-FFF2-40B4-BE49-F238E27FC236}">
                <a16:creationId xmlns:a16="http://schemas.microsoft.com/office/drawing/2014/main" id="{CA2797BE-B4A0-44DC-A832-7C60F752EBAE}"/>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62</a:t>
            </a:fld>
            <a:endParaRPr lang="en-US"/>
          </a:p>
        </p:txBody>
      </p:sp>
      <p:graphicFrame>
        <p:nvGraphicFramePr>
          <p:cNvPr id="5" name="Table 5">
            <a:extLst>
              <a:ext uri="{FF2B5EF4-FFF2-40B4-BE49-F238E27FC236}">
                <a16:creationId xmlns:a16="http://schemas.microsoft.com/office/drawing/2014/main" id="{A488E93E-3140-4FE2-9FD6-B8E410EE50F7}"/>
              </a:ext>
            </a:extLst>
          </p:cNvPr>
          <p:cNvGraphicFramePr>
            <a:graphicFrameLocks noGrp="1"/>
          </p:cNvGraphicFramePr>
          <p:nvPr>
            <p:ph sz="quarter" idx="1"/>
            <p:extLst>
              <p:ext uri="{D42A27DB-BD31-4B8C-83A1-F6EECF244321}">
                <p14:modId xmlns:p14="http://schemas.microsoft.com/office/powerpoint/2010/main" val="501816418"/>
              </p:ext>
            </p:extLst>
          </p:nvPr>
        </p:nvGraphicFramePr>
        <p:xfrm>
          <a:off x="816864" y="1615439"/>
          <a:ext cx="10871200" cy="2760618"/>
        </p:xfrm>
        <a:graphic>
          <a:graphicData uri="http://schemas.openxmlformats.org/drawingml/2006/table">
            <a:tbl>
              <a:tblPr firstRow="1" bandRow="1">
                <a:tableStyleId>{72833802-FEF1-4C79-8D5D-14CF1EAF98D9}</a:tableStyleId>
              </a:tblPr>
              <a:tblGrid>
                <a:gridCol w="2467672">
                  <a:extLst>
                    <a:ext uri="{9D8B030D-6E8A-4147-A177-3AD203B41FA5}">
                      <a16:colId xmlns:a16="http://schemas.microsoft.com/office/drawing/2014/main" val="2712206940"/>
                    </a:ext>
                  </a:extLst>
                </a:gridCol>
                <a:gridCol w="2669356">
                  <a:extLst>
                    <a:ext uri="{9D8B030D-6E8A-4147-A177-3AD203B41FA5}">
                      <a16:colId xmlns:a16="http://schemas.microsoft.com/office/drawing/2014/main" val="566255500"/>
                    </a:ext>
                  </a:extLst>
                </a:gridCol>
                <a:gridCol w="5734172">
                  <a:extLst>
                    <a:ext uri="{9D8B030D-6E8A-4147-A177-3AD203B41FA5}">
                      <a16:colId xmlns:a16="http://schemas.microsoft.com/office/drawing/2014/main" val="2939870652"/>
                    </a:ext>
                  </a:extLst>
                </a:gridCol>
              </a:tblGrid>
              <a:tr h="1003861">
                <a:tc>
                  <a:txBody>
                    <a:bodyPr/>
                    <a:lstStyle/>
                    <a:p>
                      <a:r>
                        <a:rPr lang="en-US" sz="2800">
                          <a:solidFill>
                            <a:srgbClr val="C00000"/>
                          </a:solidFill>
                        </a:rPr>
                        <a:t>Document</a:t>
                      </a:r>
                    </a:p>
                  </a:txBody>
                  <a:tcPr>
                    <a:noFill/>
                  </a:tcPr>
                </a:tc>
                <a:tc>
                  <a:txBody>
                    <a:bodyPr/>
                    <a:lstStyle/>
                    <a:p>
                      <a:r>
                        <a:rPr lang="en-US" sz="2800">
                          <a:solidFill>
                            <a:srgbClr val="C00000"/>
                          </a:solidFill>
                        </a:rPr>
                        <a:t>Created By</a:t>
                      </a:r>
                    </a:p>
                  </a:txBody>
                  <a:tcPr>
                    <a:noFill/>
                  </a:tcPr>
                </a:tc>
                <a:tc>
                  <a:txBody>
                    <a:bodyPr/>
                    <a:lstStyle/>
                    <a:p>
                      <a:r>
                        <a:rPr lang="en-US" sz="2800">
                          <a:solidFill>
                            <a:srgbClr val="C00000"/>
                          </a:solidFill>
                        </a:rPr>
                        <a:t>Includes</a:t>
                      </a:r>
                    </a:p>
                  </a:txBody>
                  <a:tcPr>
                    <a:noFill/>
                  </a:tcPr>
                </a:tc>
                <a:extLst>
                  <a:ext uri="{0D108BD9-81ED-4DB2-BD59-A6C34878D82A}">
                    <a16:rowId xmlns:a16="http://schemas.microsoft.com/office/drawing/2014/main" val="2915828816"/>
                  </a:ext>
                </a:extLst>
              </a:tr>
              <a:tr h="1756757">
                <a:tc>
                  <a:txBody>
                    <a:bodyPr/>
                    <a:lstStyle/>
                    <a:p>
                      <a:r>
                        <a:rPr lang="en-US" sz="2800"/>
                        <a:t>State/Government Law</a:t>
                      </a:r>
                    </a:p>
                  </a:txBody>
                  <a:tcPr/>
                </a:tc>
                <a:tc>
                  <a:txBody>
                    <a:bodyPr/>
                    <a:lstStyle/>
                    <a:p>
                      <a:r>
                        <a:rPr lang="en-US" sz="2800"/>
                        <a:t>Lawmakers</a:t>
                      </a:r>
                    </a:p>
                  </a:txBody>
                  <a:tcPr/>
                </a:tc>
                <a:tc>
                  <a:txBody>
                    <a:bodyPr/>
                    <a:lstStyle/>
                    <a:p>
                      <a:r>
                        <a:rPr lang="en-US" sz="2800"/>
                        <a:t>-Who can incorporate</a:t>
                      </a:r>
                    </a:p>
                    <a:p>
                      <a:r>
                        <a:rPr lang="en-US" sz="2800"/>
                        <a:t>-Board responsibilities on voting, quorum, </a:t>
                      </a:r>
                      <a:r>
                        <a:rPr lang="en-US" sz="2800" err="1"/>
                        <a:t>etc</a:t>
                      </a:r>
                      <a:endParaRPr lang="en-US" sz="2800"/>
                    </a:p>
                  </a:txBody>
                  <a:tcPr/>
                </a:tc>
                <a:extLst>
                  <a:ext uri="{0D108BD9-81ED-4DB2-BD59-A6C34878D82A}">
                    <a16:rowId xmlns:a16="http://schemas.microsoft.com/office/drawing/2014/main" val="3750739457"/>
                  </a:ext>
                </a:extLst>
              </a:tr>
            </a:tbl>
          </a:graphicData>
        </a:graphic>
      </p:graphicFrame>
    </p:spTree>
    <p:extLst>
      <p:ext uri="{BB962C8B-B14F-4D97-AF65-F5344CB8AC3E}">
        <p14:creationId xmlns:p14="http://schemas.microsoft.com/office/powerpoint/2010/main" val="185675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10A3-4B73-4774-8F36-0681354197D7}"/>
              </a:ext>
            </a:extLst>
          </p:cNvPr>
          <p:cNvSpPr>
            <a:spLocks noGrp="1"/>
          </p:cNvSpPr>
          <p:nvPr>
            <p:ph type="title"/>
          </p:nvPr>
        </p:nvSpPr>
        <p:spPr/>
        <p:txBody>
          <a:bodyPr/>
          <a:lstStyle/>
          <a:p>
            <a:r>
              <a:rPr lang="en-US"/>
              <a:t>Hierarchy of Guiding Documents</a:t>
            </a:r>
          </a:p>
        </p:txBody>
      </p:sp>
      <p:sp>
        <p:nvSpPr>
          <p:cNvPr id="3" name="Slide Number Placeholder 2">
            <a:extLst>
              <a:ext uri="{FF2B5EF4-FFF2-40B4-BE49-F238E27FC236}">
                <a16:creationId xmlns:a16="http://schemas.microsoft.com/office/drawing/2014/main" id="{CA2797BE-B4A0-44DC-A832-7C60F752EBAE}"/>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63</a:t>
            </a:fld>
            <a:endParaRPr lang="en-US"/>
          </a:p>
        </p:txBody>
      </p:sp>
      <p:graphicFrame>
        <p:nvGraphicFramePr>
          <p:cNvPr id="5" name="Table 5">
            <a:extLst>
              <a:ext uri="{FF2B5EF4-FFF2-40B4-BE49-F238E27FC236}">
                <a16:creationId xmlns:a16="http://schemas.microsoft.com/office/drawing/2014/main" id="{A488E93E-3140-4FE2-9FD6-B8E410EE50F7}"/>
              </a:ext>
            </a:extLst>
          </p:cNvPr>
          <p:cNvGraphicFramePr>
            <a:graphicFrameLocks noGrp="1"/>
          </p:cNvGraphicFramePr>
          <p:nvPr>
            <p:ph sz="quarter" idx="1"/>
            <p:extLst>
              <p:ext uri="{D42A27DB-BD31-4B8C-83A1-F6EECF244321}">
                <p14:modId xmlns:p14="http://schemas.microsoft.com/office/powerpoint/2010/main" val="2462751471"/>
              </p:ext>
            </p:extLst>
          </p:nvPr>
        </p:nvGraphicFramePr>
        <p:xfrm>
          <a:off x="816863" y="1615440"/>
          <a:ext cx="10871199" cy="4741817"/>
        </p:xfrm>
        <a:graphic>
          <a:graphicData uri="http://schemas.openxmlformats.org/drawingml/2006/table">
            <a:tbl>
              <a:tblPr firstRow="1" bandRow="1">
                <a:tableStyleId>{72833802-FEF1-4C79-8D5D-14CF1EAF98D9}</a:tableStyleId>
              </a:tblPr>
              <a:tblGrid>
                <a:gridCol w="2467671">
                  <a:extLst>
                    <a:ext uri="{9D8B030D-6E8A-4147-A177-3AD203B41FA5}">
                      <a16:colId xmlns:a16="http://schemas.microsoft.com/office/drawing/2014/main" val="2712206940"/>
                    </a:ext>
                  </a:extLst>
                </a:gridCol>
                <a:gridCol w="2669356">
                  <a:extLst>
                    <a:ext uri="{9D8B030D-6E8A-4147-A177-3AD203B41FA5}">
                      <a16:colId xmlns:a16="http://schemas.microsoft.com/office/drawing/2014/main" val="566255500"/>
                    </a:ext>
                  </a:extLst>
                </a:gridCol>
                <a:gridCol w="5734172">
                  <a:extLst>
                    <a:ext uri="{9D8B030D-6E8A-4147-A177-3AD203B41FA5}">
                      <a16:colId xmlns:a16="http://schemas.microsoft.com/office/drawing/2014/main" val="2939870652"/>
                    </a:ext>
                  </a:extLst>
                </a:gridCol>
              </a:tblGrid>
              <a:tr h="597117">
                <a:tc>
                  <a:txBody>
                    <a:bodyPr/>
                    <a:lstStyle/>
                    <a:p>
                      <a:r>
                        <a:rPr lang="en-US" sz="2800">
                          <a:solidFill>
                            <a:srgbClr val="C00000"/>
                          </a:solidFill>
                        </a:rPr>
                        <a:t>Document</a:t>
                      </a:r>
                    </a:p>
                  </a:txBody>
                  <a:tcPr>
                    <a:noFill/>
                  </a:tcPr>
                </a:tc>
                <a:tc>
                  <a:txBody>
                    <a:bodyPr/>
                    <a:lstStyle/>
                    <a:p>
                      <a:r>
                        <a:rPr lang="en-US" sz="2800">
                          <a:solidFill>
                            <a:srgbClr val="C00000"/>
                          </a:solidFill>
                        </a:rPr>
                        <a:t>Created By</a:t>
                      </a:r>
                    </a:p>
                  </a:txBody>
                  <a:tcPr>
                    <a:noFill/>
                  </a:tcPr>
                </a:tc>
                <a:tc>
                  <a:txBody>
                    <a:bodyPr/>
                    <a:lstStyle/>
                    <a:p>
                      <a:r>
                        <a:rPr lang="en-US" sz="2800">
                          <a:solidFill>
                            <a:srgbClr val="C00000"/>
                          </a:solidFill>
                        </a:rPr>
                        <a:t>Includes</a:t>
                      </a:r>
                    </a:p>
                  </a:txBody>
                  <a:tcPr>
                    <a:noFill/>
                  </a:tcPr>
                </a:tc>
                <a:extLst>
                  <a:ext uri="{0D108BD9-81ED-4DB2-BD59-A6C34878D82A}">
                    <a16:rowId xmlns:a16="http://schemas.microsoft.com/office/drawing/2014/main" val="2915828816"/>
                  </a:ext>
                </a:extLst>
              </a:tr>
              <a:tr h="1580606">
                <a:tc>
                  <a:txBody>
                    <a:bodyPr/>
                    <a:lstStyle/>
                    <a:p>
                      <a:r>
                        <a:rPr lang="en-US" sz="2800"/>
                        <a:t>State/Government Law</a:t>
                      </a:r>
                    </a:p>
                  </a:txBody>
                  <a:tcPr/>
                </a:tc>
                <a:tc>
                  <a:txBody>
                    <a:bodyPr/>
                    <a:lstStyle/>
                    <a:p>
                      <a:r>
                        <a:rPr lang="en-US" sz="2800"/>
                        <a:t>Lawmakers</a:t>
                      </a:r>
                    </a:p>
                  </a:txBody>
                  <a:tcPr/>
                </a:tc>
                <a:tc>
                  <a:txBody>
                    <a:bodyPr/>
                    <a:lstStyle/>
                    <a:p>
                      <a:r>
                        <a:rPr lang="en-US" sz="2800"/>
                        <a:t>-Who can incorporate</a:t>
                      </a:r>
                    </a:p>
                    <a:p>
                      <a:r>
                        <a:rPr lang="en-US" sz="2800"/>
                        <a:t>-Board responsibilities on voting, quorum, </a:t>
                      </a:r>
                      <a:r>
                        <a:rPr lang="en-US" sz="2800" err="1"/>
                        <a:t>etc</a:t>
                      </a:r>
                      <a:endParaRPr lang="en-US" sz="2800"/>
                    </a:p>
                  </a:txBody>
                  <a:tcPr/>
                </a:tc>
                <a:extLst>
                  <a:ext uri="{0D108BD9-81ED-4DB2-BD59-A6C34878D82A}">
                    <a16:rowId xmlns:a16="http://schemas.microsoft.com/office/drawing/2014/main" val="3750739457"/>
                  </a:ext>
                </a:extLst>
              </a:tr>
              <a:tr h="2564094">
                <a:tc>
                  <a:txBody>
                    <a:bodyPr/>
                    <a:lstStyle/>
                    <a:p>
                      <a:r>
                        <a:rPr lang="en-US" sz="2800"/>
                        <a:t>Articles of Incorporation</a:t>
                      </a:r>
                    </a:p>
                  </a:txBody>
                  <a:tcPr/>
                </a:tc>
                <a:tc>
                  <a:txBody>
                    <a:bodyPr/>
                    <a:lstStyle/>
                    <a:p>
                      <a:r>
                        <a:rPr lang="en-US" sz="2800"/>
                        <a:t>Founders/Board, Filed with Secretary of State</a:t>
                      </a:r>
                    </a:p>
                  </a:txBody>
                  <a:tcPr/>
                </a:tc>
                <a:tc>
                  <a:txBody>
                    <a:bodyPr/>
                    <a:lstStyle/>
                    <a:p>
                      <a:r>
                        <a:rPr lang="en-US" sz="2800"/>
                        <a:t>-Mission</a:t>
                      </a:r>
                    </a:p>
                    <a:p>
                      <a:r>
                        <a:rPr lang="en-US" sz="2800"/>
                        <a:t>-Deliverables</a:t>
                      </a:r>
                    </a:p>
                    <a:p>
                      <a:r>
                        <a:rPr lang="en-US" sz="2800"/>
                        <a:t>-Who can belong/support</a:t>
                      </a:r>
                    </a:p>
                  </a:txBody>
                  <a:tcPr/>
                </a:tc>
                <a:extLst>
                  <a:ext uri="{0D108BD9-81ED-4DB2-BD59-A6C34878D82A}">
                    <a16:rowId xmlns:a16="http://schemas.microsoft.com/office/drawing/2014/main" val="3530849106"/>
                  </a:ext>
                </a:extLst>
              </a:tr>
            </a:tbl>
          </a:graphicData>
        </a:graphic>
      </p:graphicFrame>
    </p:spTree>
    <p:extLst>
      <p:ext uri="{BB962C8B-B14F-4D97-AF65-F5344CB8AC3E}">
        <p14:creationId xmlns:p14="http://schemas.microsoft.com/office/powerpoint/2010/main" val="39065340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10A3-4B73-4774-8F36-0681354197D7}"/>
              </a:ext>
            </a:extLst>
          </p:cNvPr>
          <p:cNvSpPr>
            <a:spLocks noGrp="1"/>
          </p:cNvSpPr>
          <p:nvPr>
            <p:ph type="title"/>
          </p:nvPr>
        </p:nvSpPr>
        <p:spPr/>
        <p:txBody>
          <a:bodyPr/>
          <a:lstStyle/>
          <a:p>
            <a:r>
              <a:rPr lang="en-US"/>
              <a:t>Hierarchy of Guiding Documents</a:t>
            </a:r>
          </a:p>
        </p:txBody>
      </p:sp>
      <p:sp>
        <p:nvSpPr>
          <p:cNvPr id="3" name="Slide Number Placeholder 2">
            <a:extLst>
              <a:ext uri="{FF2B5EF4-FFF2-40B4-BE49-F238E27FC236}">
                <a16:creationId xmlns:a16="http://schemas.microsoft.com/office/drawing/2014/main" id="{CA2797BE-B4A0-44DC-A832-7C60F752EBAE}"/>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64</a:t>
            </a:fld>
            <a:endParaRPr lang="en-US"/>
          </a:p>
        </p:txBody>
      </p:sp>
      <p:graphicFrame>
        <p:nvGraphicFramePr>
          <p:cNvPr id="5" name="Table 5">
            <a:extLst>
              <a:ext uri="{FF2B5EF4-FFF2-40B4-BE49-F238E27FC236}">
                <a16:creationId xmlns:a16="http://schemas.microsoft.com/office/drawing/2014/main" id="{A488E93E-3140-4FE2-9FD6-B8E410EE50F7}"/>
              </a:ext>
            </a:extLst>
          </p:cNvPr>
          <p:cNvGraphicFramePr>
            <a:graphicFrameLocks noGrp="1"/>
          </p:cNvGraphicFramePr>
          <p:nvPr>
            <p:ph sz="quarter" idx="1"/>
            <p:extLst>
              <p:ext uri="{D42A27DB-BD31-4B8C-83A1-F6EECF244321}">
                <p14:modId xmlns:p14="http://schemas.microsoft.com/office/powerpoint/2010/main" val="3572454912"/>
              </p:ext>
            </p:extLst>
          </p:nvPr>
        </p:nvGraphicFramePr>
        <p:xfrm>
          <a:off x="816864" y="1615440"/>
          <a:ext cx="10871200" cy="4743770"/>
        </p:xfrm>
        <a:graphic>
          <a:graphicData uri="http://schemas.openxmlformats.org/drawingml/2006/table">
            <a:tbl>
              <a:tblPr firstRow="1" bandRow="1">
                <a:tableStyleId>{72833802-FEF1-4C79-8D5D-14CF1EAF98D9}</a:tableStyleId>
              </a:tblPr>
              <a:tblGrid>
                <a:gridCol w="2467672">
                  <a:extLst>
                    <a:ext uri="{9D8B030D-6E8A-4147-A177-3AD203B41FA5}">
                      <a16:colId xmlns:a16="http://schemas.microsoft.com/office/drawing/2014/main" val="2712206940"/>
                    </a:ext>
                  </a:extLst>
                </a:gridCol>
                <a:gridCol w="2669356">
                  <a:extLst>
                    <a:ext uri="{9D8B030D-6E8A-4147-A177-3AD203B41FA5}">
                      <a16:colId xmlns:a16="http://schemas.microsoft.com/office/drawing/2014/main" val="566255500"/>
                    </a:ext>
                  </a:extLst>
                </a:gridCol>
                <a:gridCol w="5734172">
                  <a:extLst>
                    <a:ext uri="{9D8B030D-6E8A-4147-A177-3AD203B41FA5}">
                      <a16:colId xmlns:a16="http://schemas.microsoft.com/office/drawing/2014/main" val="2939870652"/>
                    </a:ext>
                  </a:extLst>
                </a:gridCol>
              </a:tblGrid>
              <a:tr h="411704">
                <a:tc>
                  <a:txBody>
                    <a:bodyPr/>
                    <a:lstStyle/>
                    <a:p>
                      <a:r>
                        <a:rPr lang="en-US" sz="2400">
                          <a:solidFill>
                            <a:srgbClr val="C00000"/>
                          </a:solidFill>
                        </a:rPr>
                        <a:t>Document</a:t>
                      </a:r>
                    </a:p>
                  </a:txBody>
                  <a:tcPr>
                    <a:noFill/>
                  </a:tcPr>
                </a:tc>
                <a:tc>
                  <a:txBody>
                    <a:bodyPr/>
                    <a:lstStyle/>
                    <a:p>
                      <a:r>
                        <a:rPr lang="en-US" sz="2400">
                          <a:solidFill>
                            <a:srgbClr val="C00000"/>
                          </a:solidFill>
                        </a:rPr>
                        <a:t>Created By</a:t>
                      </a:r>
                    </a:p>
                  </a:txBody>
                  <a:tcPr>
                    <a:noFill/>
                  </a:tcPr>
                </a:tc>
                <a:tc>
                  <a:txBody>
                    <a:bodyPr/>
                    <a:lstStyle/>
                    <a:p>
                      <a:r>
                        <a:rPr lang="en-US" sz="2400">
                          <a:solidFill>
                            <a:srgbClr val="C00000"/>
                          </a:solidFill>
                        </a:rPr>
                        <a:t>Includes</a:t>
                      </a:r>
                    </a:p>
                  </a:txBody>
                  <a:tcPr>
                    <a:noFill/>
                  </a:tcPr>
                </a:tc>
                <a:extLst>
                  <a:ext uri="{0D108BD9-81ED-4DB2-BD59-A6C34878D82A}">
                    <a16:rowId xmlns:a16="http://schemas.microsoft.com/office/drawing/2014/main" val="2915828816"/>
                  </a:ext>
                </a:extLst>
              </a:tr>
              <a:tr h="1089806">
                <a:tc>
                  <a:txBody>
                    <a:bodyPr/>
                    <a:lstStyle/>
                    <a:p>
                      <a:r>
                        <a:rPr lang="en-US" sz="2400"/>
                        <a:t>State/Government Law</a:t>
                      </a:r>
                    </a:p>
                  </a:txBody>
                  <a:tcPr/>
                </a:tc>
                <a:tc>
                  <a:txBody>
                    <a:bodyPr/>
                    <a:lstStyle/>
                    <a:p>
                      <a:r>
                        <a:rPr lang="en-US" sz="2400"/>
                        <a:t>Lawmakers</a:t>
                      </a:r>
                    </a:p>
                  </a:txBody>
                  <a:tcPr/>
                </a:tc>
                <a:tc>
                  <a:txBody>
                    <a:bodyPr/>
                    <a:lstStyle/>
                    <a:p>
                      <a:r>
                        <a:rPr lang="en-US" sz="2400"/>
                        <a:t>-Who can incorporate</a:t>
                      </a:r>
                    </a:p>
                    <a:p>
                      <a:r>
                        <a:rPr lang="en-US" sz="2400"/>
                        <a:t>-Board responsibilities on voting, quorum, </a:t>
                      </a:r>
                      <a:r>
                        <a:rPr lang="en-US" sz="2400" err="1"/>
                        <a:t>etc</a:t>
                      </a:r>
                      <a:endParaRPr lang="en-US" sz="2400"/>
                    </a:p>
                  </a:txBody>
                  <a:tcPr/>
                </a:tc>
                <a:extLst>
                  <a:ext uri="{0D108BD9-81ED-4DB2-BD59-A6C34878D82A}">
                    <a16:rowId xmlns:a16="http://schemas.microsoft.com/office/drawing/2014/main" val="3750739457"/>
                  </a:ext>
                </a:extLst>
              </a:tr>
              <a:tr h="1428857">
                <a:tc>
                  <a:txBody>
                    <a:bodyPr/>
                    <a:lstStyle/>
                    <a:p>
                      <a:r>
                        <a:rPr lang="en-US" sz="2400"/>
                        <a:t>Articles of Incorporation</a:t>
                      </a:r>
                    </a:p>
                  </a:txBody>
                  <a:tcPr/>
                </a:tc>
                <a:tc>
                  <a:txBody>
                    <a:bodyPr/>
                    <a:lstStyle/>
                    <a:p>
                      <a:r>
                        <a:rPr lang="en-US" sz="2400"/>
                        <a:t>Founders/Board, Filed with Secretary of State</a:t>
                      </a:r>
                    </a:p>
                  </a:txBody>
                  <a:tcPr/>
                </a:tc>
                <a:tc>
                  <a:txBody>
                    <a:bodyPr/>
                    <a:lstStyle/>
                    <a:p>
                      <a:r>
                        <a:rPr lang="en-US" sz="2400"/>
                        <a:t>-Mission</a:t>
                      </a:r>
                    </a:p>
                    <a:p>
                      <a:r>
                        <a:rPr lang="en-US" sz="2400"/>
                        <a:t>-Deliverables</a:t>
                      </a:r>
                    </a:p>
                    <a:p>
                      <a:r>
                        <a:rPr lang="en-US" sz="2400"/>
                        <a:t>-Who can belong/support</a:t>
                      </a:r>
                    </a:p>
                  </a:txBody>
                  <a:tcPr/>
                </a:tc>
                <a:extLst>
                  <a:ext uri="{0D108BD9-81ED-4DB2-BD59-A6C34878D82A}">
                    <a16:rowId xmlns:a16="http://schemas.microsoft.com/office/drawing/2014/main" val="3530849106"/>
                  </a:ext>
                </a:extLst>
              </a:tr>
              <a:tr h="1767907">
                <a:tc>
                  <a:txBody>
                    <a:bodyPr/>
                    <a:lstStyle/>
                    <a:p>
                      <a:r>
                        <a:rPr lang="en-US" sz="2400"/>
                        <a:t>Bylaws</a:t>
                      </a:r>
                    </a:p>
                  </a:txBody>
                  <a:tcPr/>
                </a:tc>
                <a:tc>
                  <a:txBody>
                    <a:bodyPr/>
                    <a:lstStyle/>
                    <a:p>
                      <a:r>
                        <a:rPr lang="en-US" sz="2400"/>
                        <a:t>Board of Directors (Usually Member Approved)</a:t>
                      </a:r>
                    </a:p>
                  </a:txBody>
                  <a:tcPr/>
                </a:tc>
                <a:tc>
                  <a:txBody>
                    <a:bodyPr/>
                    <a:lstStyle/>
                    <a:p>
                      <a:r>
                        <a:rPr lang="en-US" sz="2400"/>
                        <a:t>-Membership</a:t>
                      </a:r>
                    </a:p>
                    <a:p>
                      <a:r>
                        <a:rPr lang="en-US" sz="2400"/>
                        <a:t>-Officers; terms; “Authority”</a:t>
                      </a:r>
                    </a:p>
                    <a:p>
                      <a:r>
                        <a:rPr lang="en-US" sz="2400"/>
                        <a:t>-Standing Committees</a:t>
                      </a:r>
                    </a:p>
                    <a:p>
                      <a:r>
                        <a:rPr lang="en-US" sz="2400"/>
                        <a:t>-Quorum; voting</a:t>
                      </a:r>
                    </a:p>
                  </a:txBody>
                  <a:tcPr/>
                </a:tc>
                <a:extLst>
                  <a:ext uri="{0D108BD9-81ED-4DB2-BD59-A6C34878D82A}">
                    <a16:rowId xmlns:a16="http://schemas.microsoft.com/office/drawing/2014/main" val="2026851771"/>
                  </a:ext>
                </a:extLst>
              </a:tr>
            </a:tbl>
          </a:graphicData>
        </a:graphic>
      </p:graphicFrame>
    </p:spTree>
    <p:extLst>
      <p:ext uri="{BB962C8B-B14F-4D97-AF65-F5344CB8AC3E}">
        <p14:creationId xmlns:p14="http://schemas.microsoft.com/office/powerpoint/2010/main" val="21384997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10A3-4B73-4774-8F36-0681354197D7}"/>
              </a:ext>
            </a:extLst>
          </p:cNvPr>
          <p:cNvSpPr>
            <a:spLocks noGrp="1"/>
          </p:cNvSpPr>
          <p:nvPr>
            <p:ph type="title"/>
          </p:nvPr>
        </p:nvSpPr>
        <p:spPr/>
        <p:txBody>
          <a:bodyPr/>
          <a:lstStyle/>
          <a:p>
            <a:r>
              <a:rPr lang="en-US"/>
              <a:t>Hierarchy of Guiding Documents</a:t>
            </a:r>
          </a:p>
        </p:txBody>
      </p:sp>
      <p:sp>
        <p:nvSpPr>
          <p:cNvPr id="3" name="Slide Number Placeholder 2">
            <a:extLst>
              <a:ext uri="{FF2B5EF4-FFF2-40B4-BE49-F238E27FC236}">
                <a16:creationId xmlns:a16="http://schemas.microsoft.com/office/drawing/2014/main" id="{CA2797BE-B4A0-44DC-A832-7C60F752EBAE}"/>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65</a:t>
            </a:fld>
            <a:endParaRPr lang="en-US"/>
          </a:p>
        </p:txBody>
      </p:sp>
      <p:graphicFrame>
        <p:nvGraphicFramePr>
          <p:cNvPr id="5" name="Table 5">
            <a:extLst>
              <a:ext uri="{FF2B5EF4-FFF2-40B4-BE49-F238E27FC236}">
                <a16:creationId xmlns:a16="http://schemas.microsoft.com/office/drawing/2014/main" id="{A488E93E-3140-4FE2-9FD6-B8E410EE50F7}"/>
              </a:ext>
            </a:extLst>
          </p:cNvPr>
          <p:cNvGraphicFramePr>
            <a:graphicFrameLocks noGrp="1"/>
          </p:cNvGraphicFramePr>
          <p:nvPr>
            <p:ph sz="quarter" idx="1"/>
            <p:extLst>
              <p:ext uri="{D42A27DB-BD31-4B8C-83A1-F6EECF244321}">
                <p14:modId xmlns:p14="http://schemas.microsoft.com/office/powerpoint/2010/main" val="1179367428"/>
              </p:ext>
            </p:extLst>
          </p:nvPr>
        </p:nvGraphicFramePr>
        <p:xfrm>
          <a:off x="816863" y="1615439"/>
          <a:ext cx="10871199" cy="4567648"/>
        </p:xfrm>
        <a:graphic>
          <a:graphicData uri="http://schemas.openxmlformats.org/drawingml/2006/table">
            <a:tbl>
              <a:tblPr firstRow="1" bandRow="1">
                <a:tableStyleId>{72833802-FEF1-4C79-8D5D-14CF1EAF98D9}</a:tableStyleId>
              </a:tblPr>
              <a:tblGrid>
                <a:gridCol w="2467671">
                  <a:extLst>
                    <a:ext uri="{9D8B030D-6E8A-4147-A177-3AD203B41FA5}">
                      <a16:colId xmlns:a16="http://schemas.microsoft.com/office/drawing/2014/main" val="2712206940"/>
                    </a:ext>
                  </a:extLst>
                </a:gridCol>
                <a:gridCol w="2669356">
                  <a:extLst>
                    <a:ext uri="{9D8B030D-6E8A-4147-A177-3AD203B41FA5}">
                      <a16:colId xmlns:a16="http://schemas.microsoft.com/office/drawing/2014/main" val="566255500"/>
                    </a:ext>
                  </a:extLst>
                </a:gridCol>
                <a:gridCol w="5734172">
                  <a:extLst>
                    <a:ext uri="{9D8B030D-6E8A-4147-A177-3AD203B41FA5}">
                      <a16:colId xmlns:a16="http://schemas.microsoft.com/office/drawing/2014/main" val="2939870652"/>
                    </a:ext>
                  </a:extLst>
                </a:gridCol>
              </a:tblGrid>
              <a:tr h="415241">
                <a:tc>
                  <a:txBody>
                    <a:bodyPr/>
                    <a:lstStyle/>
                    <a:p>
                      <a:r>
                        <a:rPr lang="en-US" sz="2000">
                          <a:solidFill>
                            <a:srgbClr val="C00000"/>
                          </a:solidFill>
                        </a:rPr>
                        <a:t>Document</a:t>
                      </a:r>
                    </a:p>
                  </a:txBody>
                  <a:tcPr>
                    <a:noFill/>
                  </a:tcPr>
                </a:tc>
                <a:tc>
                  <a:txBody>
                    <a:bodyPr/>
                    <a:lstStyle/>
                    <a:p>
                      <a:r>
                        <a:rPr lang="en-US" sz="2000">
                          <a:solidFill>
                            <a:srgbClr val="C00000"/>
                          </a:solidFill>
                        </a:rPr>
                        <a:t>Created By</a:t>
                      </a:r>
                    </a:p>
                  </a:txBody>
                  <a:tcPr>
                    <a:noFill/>
                  </a:tcPr>
                </a:tc>
                <a:tc>
                  <a:txBody>
                    <a:bodyPr/>
                    <a:lstStyle/>
                    <a:p>
                      <a:r>
                        <a:rPr lang="en-US" sz="2000">
                          <a:solidFill>
                            <a:srgbClr val="C00000"/>
                          </a:solidFill>
                        </a:rPr>
                        <a:t>Includes</a:t>
                      </a:r>
                    </a:p>
                  </a:txBody>
                  <a:tcPr>
                    <a:noFill/>
                  </a:tcPr>
                </a:tc>
                <a:extLst>
                  <a:ext uri="{0D108BD9-81ED-4DB2-BD59-A6C34878D82A}">
                    <a16:rowId xmlns:a16="http://schemas.microsoft.com/office/drawing/2014/main" val="2915828816"/>
                  </a:ext>
                </a:extLst>
              </a:tr>
              <a:tr h="726671">
                <a:tc>
                  <a:txBody>
                    <a:bodyPr/>
                    <a:lstStyle/>
                    <a:p>
                      <a:r>
                        <a:rPr lang="en-US" sz="2000"/>
                        <a:t>State/Government Law</a:t>
                      </a:r>
                    </a:p>
                  </a:txBody>
                  <a:tcPr/>
                </a:tc>
                <a:tc>
                  <a:txBody>
                    <a:bodyPr/>
                    <a:lstStyle/>
                    <a:p>
                      <a:r>
                        <a:rPr lang="en-US" sz="2000"/>
                        <a:t>Lawmakers</a:t>
                      </a:r>
                    </a:p>
                  </a:txBody>
                  <a:tcPr/>
                </a:tc>
                <a:tc>
                  <a:txBody>
                    <a:bodyPr/>
                    <a:lstStyle/>
                    <a:p>
                      <a:r>
                        <a:rPr lang="en-US" sz="2000"/>
                        <a:t>-Who can incorporate</a:t>
                      </a:r>
                    </a:p>
                    <a:p>
                      <a:r>
                        <a:rPr lang="en-US" sz="2000"/>
                        <a:t>-Board responsibilities on voting, quorum, </a:t>
                      </a:r>
                      <a:r>
                        <a:rPr lang="en-US" sz="2000" err="1"/>
                        <a:t>etc</a:t>
                      </a:r>
                      <a:endParaRPr lang="en-US" sz="2000"/>
                    </a:p>
                  </a:txBody>
                  <a:tcPr/>
                </a:tc>
                <a:extLst>
                  <a:ext uri="{0D108BD9-81ED-4DB2-BD59-A6C34878D82A}">
                    <a16:rowId xmlns:a16="http://schemas.microsoft.com/office/drawing/2014/main" val="3750739457"/>
                  </a:ext>
                </a:extLst>
              </a:tr>
              <a:tr h="1038102">
                <a:tc>
                  <a:txBody>
                    <a:bodyPr/>
                    <a:lstStyle/>
                    <a:p>
                      <a:r>
                        <a:rPr lang="en-US" sz="2000"/>
                        <a:t>Articles of Incorporation</a:t>
                      </a:r>
                    </a:p>
                  </a:txBody>
                  <a:tcPr/>
                </a:tc>
                <a:tc>
                  <a:txBody>
                    <a:bodyPr/>
                    <a:lstStyle/>
                    <a:p>
                      <a:r>
                        <a:rPr lang="en-US" sz="2000"/>
                        <a:t>Founders/Board, Filed with Secretary of State</a:t>
                      </a:r>
                    </a:p>
                  </a:txBody>
                  <a:tcPr/>
                </a:tc>
                <a:tc>
                  <a:txBody>
                    <a:bodyPr/>
                    <a:lstStyle/>
                    <a:p>
                      <a:r>
                        <a:rPr lang="en-US" sz="2000"/>
                        <a:t>-Mission</a:t>
                      </a:r>
                    </a:p>
                    <a:p>
                      <a:r>
                        <a:rPr lang="en-US" sz="2000"/>
                        <a:t>-Deliverables</a:t>
                      </a:r>
                    </a:p>
                    <a:p>
                      <a:r>
                        <a:rPr lang="en-US" sz="2000"/>
                        <a:t>-Who can belong/support</a:t>
                      </a:r>
                    </a:p>
                  </a:txBody>
                  <a:tcPr/>
                </a:tc>
                <a:extLst>
                  <a:ext uri="{0D108BD9-81ED-4DB2-BD59-A6C34878D82A}">
                    <a16:rowId xmlns:a16="http://schemas.microsoft.com/office/drawing/2014/main" val="3530849106"/>
                  </a:ext>
                </a:extLst>
              </a:tr>
              <a:tr h="1349532">
                <a:tc>
                  <a:txBody>
                    <a:bodyPr/>
                    <a:lstStyle/>
                    <a:p>
                      <a:r>
                        <a:rPr lang="en-US" sz="2000"/>
                        <a:t>Bylaws</a:t>
                      </a:r>
                    </a:p>
                  </a:txBody>
                  <a:tcPr/>
                </a:tc>
                <a:tc>
                  <a:txBody>
                    <a:bodyPr/>
                    <a:lstStyle/>
                    <a:p>
                      <a:r>
                        <a:rPr lang="en-US" sz="2000"/>
                        <a:t>Board of Directors (Usually Member Approved)</a:t>
                      </a:r>
                    </a:p>
                  </a:txBody>
                  <a:tcPr/>
                </a:tc>
                <a:tc>
                  <a:txBody>
                    <a:bodyPr/>
                    <a:lstStyle/>
                    <a:p>
                      <a:r>
                        <a:rPr lang="en-US" sz="2000"/>
                        <a:t>-Membership</a:t>
                      </a:r>
                    </a:p>
                    <a:p>
                      <a:r>
                        <a:rPr lang="en-US" sz="2000"/>
                        <a:t>-Officers; terms; “Authority”</a:t>
                      </a:r>
                    </a:p>
                    <a:p>
                      <a:r>
                        <a:rPr lang="en-US" sz="2000"/>
                        <a:t>-Standing Committees</a:t>
                      </a:r>
                    </a:p>
                    <a:p>
                      <a:r>
                        <a:rPr lang="en-US" sz="2000"/>
                        <a:t>-Quorum; voting</a:t>
                      </a:r>
                    </a:p>
                  </a:txBody>
                  <a:tcPr/>
                </a:tc>
                <a:extLst>
                  <a:ext uri="{0D108BD9-81ED-4DB2-BD59-A6C34878D82A}">
                    <a16:rowId xmlns:a16="http://schemas.microsoft.com/office/drawing/2014/main" val="2026851771"/>
                  </a:ext>
                </a:extLst>
              </a:tr>
              <a:tr h="1038102">
                <a:tc>
                  <a:txBody>
                    <a:bodyPr/>
                    <a:lstStyle/>
                    <a:p>
                      <a:r>
                        <a:rPr lang="en-US" sz="2000"/>
                        <a:t>Policy Manual</a:t>
                      </a:r>
                    </a:p>
                  </a:txBody>
                  <a:tcPr/>
                </a:tc>
                <a:tc>
                  <a:txBody>
                    <a:bodyPr/>
                    <a:lstStyle/>
                    <a:p>
                      <a:r>
                        <a:rPr lang="en-US" sz="2000"/>
                        <a:t>Board of Directors</a:t>
                      </a:r>
                    </a:p>
                  </a:txBody>
                  <a:tcPr/>
                </a:tc>
                <a:tc>
                  <a:txBody>
                    <a:bodyPr/>
                    <a:lstStyle/>
                    <a:p>
                      <a:r>
                        <a:rPr lang="en-US" sz="2000"/>
                        <a:t>-Ad Hoc Committees</a:t>
                      </a:r>
                    </a:p>
                    <a:p>
                      <a:r>
                        <a:rPr lang="en-US" sz="2000"/>
                        <a:t>-Guidelines for operating outside of the Board meeting</a:t>
                      </a:r>
                    </a:p>
                  </a:txBody>
                  <a:tcPr/>
                </a:tc>
                <a:extLst>
                  <a:ext uri="{0D108BD9-81ED-4DB2-BD59-A6C34878D82A}">
                    <a16:rowId xmlns:a16="http://schemas.microsoft.com/office/drawing/2014/main" val="80745483"/>
                  </a:ext>
                </a:extLst>
              </a:tr>
            </a:tbl>
          </a:graphicData>
        </a:graphic>
      </p:graphicFrame>
    </p:spTree>
    <p:extLst>
      <p:ext uri="{BB962C8B-B14F-4D97-AF65-F5344CB8AC3E}">
        <p14:creationId xmlns:p14="http://schemas.microsoft.com/office/powerpoint/2010/main" val="12351209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10A3-4B73-4774-8F36-0681354197D7}"/>
              </a:ext>
            </a:extLst>
          </p:cNvPr>
          <p:cNvSpPr>
            <a:spLocks noGrp="1"/>
          </p:cNvSpPr>
          <p:nvPr>
            <p:ph type="title"/>
          </p:nvPr>
        </p:nvSpPr>
        <p:spPr/>
        <p:txBody>
          <a:bodyPr/>
          <a:lstStyle/>
          <a:p>
            <a:r>
              <a:rPr lang="en-US"/>
              <a:t>Hierarchy of Guiding Documents</a:t>
            </a:r>
          </a:p>
        </p:txBody>
      </p:sp>
      <p:sp>
        <p:nvSpPr>
          <p:cNvPr id="3" name="Slide Number Placeholder 2">
            <a:extLst>
              <a:ext uri="{FF2B5EF4-FFF2-40B4-BE49-F238E27FC236}">
                <a16:creationId xmlns:a16="http://schemas.microsoft.com/office/drawing/2014/main" id="{CA2797BE-B4A0-44DC-A832-7C60F752EBAE}"/>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66</a:t>
            </a:fld>
            <a:endParaRPr lang="en-US"/>
          </a:p>
        </p:txBody>
      </p:sp>
      <p:graphicFrame>
        <p:nvGraphicFramePr>
          <p:cNvPr id="5" name="Table 5">
            <a:extLst>
              <a:ext uri="{FF2B5EF4-FFF2-40B4-BE49-F238E27FC236}">
                <a16:creationId xmlns:a16="http://schemas.microsoft.com/office/drawing/2014/main" id="{A488E93E-3140-4FE2-9FD6-B8E410EE50F7}"/>
              </a:ext>
            </a:extLst>
          </p:cNvPr>
          <p:cNvGraphicFramePr>
            <a:graphicFrameLocks noGrp="1"/>
          </p:cNvGraphicFramePr>
          <p:nvPr>
            <p:ph sz="quarter" idx="1"/>
          </p:nvPr>
        </p:nvGraphicFramePr>
        <p:xfrm>
          <a:off x="2136648" y="1615440"/>
          <a:ext cx="8378952" cy="4663440"/>
        </p:xfrm>
        <a:graphic>
          <a:graphicData uri="http://schemas.openxmlformats.org/drawingml/2006/table">
            <a:tbl>
              <a:tblPr firstRow="1" bandRow="1">
                <a:tableStyleId>{72833802-FEF1-4C79-8D5D-14CF1EAF98D9}</a:tableStyleId>
              </a:tblPr>
              <a:tblGrid>
                <a:gridCol w="1901952">
                  <a:extLst>
                    <a:ext uri="{9D8B030D-6E8A-4147-A177-3AD203B41FA5}">
                      <a16:colId xmlns:a16="http://schemas.microsoft.com/office/drawing/2014/main" val="2712206940"/>
                    </a:ext>
                  </a:extLst>
                </a:gridCol>
                <a:gridCol w="2057400">
                  <a:extLst>
                    <a:ext uri="{9D8B030D-6E8A-4147-A177-3AD203B41FA5}">
                      <a16:colId xmlns:a16="http://schemas.microsoft.com/office/drawing/2014/main" val="566255500"/>
                    </a:ext>
                  </a:extLst>
                </a:gridCol>
                <a:gridCol w="4419600">
                  <a:extLst>
                    <a:ext uri="{9D8B030D-6E8A-4147-A177-3AD203B41FA5}">
                      <a16:colId xmlns:a16="http://schemas.microsoft.com/office/drawing/2014/main" val="2939870652"/>
                    </a:ext>
                  </a:extLst>
                </a:gridCol>
              </a:tblGrid>
              <a:tr h="142240">
                <a:tc>
                  <a:txBody>
                    <a:bodyPr/>
                    <a:lstStyle/>
                    <a:p>
                      <a:r>
                        <a:rPr lang="en-US" sz="1800">
                          <a:solidFill>
                            <a:srgbClr val="C00000"/>
                          </a:solidFill>
                        </a:rPr>
                        <a:t>Document</a:t>
                      </a:r>
                    </a:p>
                  </a:txBody>
                  <a:tcPr>
                    <a:noFill/>
                  </a:tcPr>
                </a:tc>
                <a:tc>
                  <a:txBody>
                    <a:bodyPr/>
                    <a:lstStyle/>
                    <a:p>
                      <a:r>
                        <a:rPr lang="en-US" sz="1800">
                          <a:solidFill>
                            <a:srgbClr val="C00000"/>
                          </a:solidFill>
                        </a:rPr>
                        <a:t>Created By</a:t>
                      </a:r>
                    </a:p>
                  </a:txBody>
                  <a:tcPr>
                    <a:noFill/>
                  </a:tcPr>
                </a:tc>
                <a:tc>
                  <a:txBody>
                    <a:bodyPr/>
                    <a:lstStyle/>
                    <a:p>
                      <a:r>
                        <a:rPr lang="en-US" sz="1800">
                          <a:solidFill>
                            <a:srgbClr val="C00000"/>
                          </a:solidFill>
                        </a:rPr>
                        <a:t>Includes</a:t>
                      </a:r>
                    </a:p>
                  </a:txBody>
                  <a:tcPr>
                    <a:noFill/>
                  </a:tcPr>
                </a:tc>
                <a:extLst>
                  <a:ext uri="{0D108BD9-81ED-4DB2-BD59-A6C34878D82A}">
                    <a16:rowId xmlns:a16="http://schemas.microsoft.com/office/drawing/2014/main" val="2915828816"/>
                  </a:ext>
                </a:extLst>
              </a:tr>
              <a:tr h="370840">
                <a:tc>
                  <a:txBody>
                    <a:bodyPr/>
                    <a:lstStyle/>
                    <a:p>
                      <a:r>
                        <a:rPr lang="en-US" sz="1800"/>
                        <a:t>State/Government Law</a:t>
                      </a:r>
                    </a:p>
                  </a:txBody>
                  <a:tcPr/>
                </a:tc>
                <a:tc>
                  <a:txBody>
                    <a:bodyPr/>
                    <a:lstStyle/>
                    <a:p>
                      <a:r>
                        <a:rPr lang="en-US" sz="1800"/>
                        <a:t>Lawmakers</a:t>
                      </a:r>
                    </a:p>
                  </a:txBody>
                  <a:tcPr/>
                </a:tc>
                <a:tc>
                  <a:txBody>
                    <a:bodyPr/>
                    <a:lstStyle/>
                    <a:p>
                      <a:r>
                        <a:rPr lang="en-US" sz="1800"/>
                        <a:t>-Who can incorporate</a:t>
                      </a:r>
                    </a:p>
                    <a:p>
                      <a:r>
                        <a:rPr lang="en-US" sz="1800"/>
                        <a:t>-Board responsibilities on voting, quorum, </a:t>
                      </a:r>
                      <a:r>
                        <a:rPr lang="en-US" sz="1800" err="1"/>
                        <a:t>etc</a:t>
                      </a:r>
                      <a:endParaRPr lang="en-US" sz="1800"/>
                    </a:p>
                  </a:txBody>
                  <a:tcPr/>
                </a:tc>
                <a:extLst>
                  <a:ext uri="{0D108BD9-81ED-4DB2-BD59-A6C34878D82A}">
                    <a16:rowId xmlns:a16="http://schemas.microsoft.com/office/drawing/2014/main" val="3750739457"/>
                  </a:ext>
                </a:extLst>
              </a:tr>
              <a:tr h="370840">
                <a:tc>
                  <a:txBody>
                    <a:bodyPr/>
                    <a:lstStyle/>
                    <a:p>
                      <a:r>
                        <a:rPr lang="en-US" sz="1800"/>
                        <a:t>Articles of Incorporation</a:t>
                      </a:r>
                    </a:p>
                  </a:txBody>
                  <a:tcPr/>
                </a:tc>
                <a:tc>
                  <a:txBody>
                    <a:bodyPr/>
                    <a:lstStyle/>
                    <a:p>
                      <a:r>
                        <a:rPr lang="en-US" sz="1800"/>
                        <a:t>Founders/Board, Filed with Secretary of State</a:t>
                      </a:r>
                    </a:p>
                  </a:txBody>
                  <a:tcPr/>
                </a:tc>
                <a:tc>
                  <a:txBody>
                    <a:bodyPr/>
                    <a:lstStyle/>
                    <a:p>
                      <a:r>
                        <a:rPr lang="en-US" sz="1800"/>
                        <a:t>-Mission </a:t>
                      </a:r>
                    </a:p>
                    <a:p>
                      <a:r>
                        <a:rPr lang="en-US" sz="1800"/>
                        <a:t>-Deliverables</a:t>
                      </a:r>
                    </a:p>
                    <a:p>
                      <a:r>
                        <a:rPr lang="en-US" sz="1800"/>
                        <a:t>-Who can belong/support</a:t>
                      </a:r>
                    </a:p>
                  </a:txBody>
                  <a:tcPr/>
                </a:tc>
                <a:extLst>
                  <a:ext uri="{0D108BD9-81ED-4DB2-BD59-A6C34878D82A}">
                    <a16:rowId xmlns:a16="http://schemas.microsoft.com/office/drawing/2014/main" val="3530849106"/>
                  </a:ext>
                </a:extLst>
              </a:tr>
              <a:tr h="370840">
                <a:tc>
                  <a:txBody>
                    <a:bodyPr/>
                    <a:lstStyle/>
                    <a:p>
                      <a:r>
                        <a:rPr lang="en-US" sz="1800"/>
                        <a:t>Bylaws</a:t>
                      </a:r>
                    </a:p>
                  </a:txBody>
                  <a:tcPr/>
                </a:tc>
                <a:tc>
                  <a:txBody>
                    <a:bodyPr/>
                    <a:lstStyle/>
                    <a:p>
                      <a:r>
                        <a:rPr lang="en-US" sz="1800"/>
                        <a:t>Board of Directors (Usually Member Approved)</a:t>
                      </a:r>
                    </a:p>
                  </a:txBody>
                  <a:tcPr/>
                </a:tc>
                <a:tc>
                  <a:txBody>
                    <a:bodyPr/>
                    <a:lstStyle/>
                    <a:p>
                      <a:r>
                        <a:rPr lang="en-US" sz="1800"/>
                        <a:t>-Membership</a:t>
                      </a:r>
                    </a:p>
                    <a:p>
                      <a:r>
                        <a:rPr lang="en-US" sz="1800"/>
                        <a:t>-Officers; terms; “Authority”</a:t>
                      </a:r>
                    </a:p>
                    <a:p>
                      <a:r>
                        <a:rPr lang="en-US" sz="1800"/>
                        <a:t>-Standing Committees; Quorum; voting</a:t>
                      </a:r>
                    </a:p>
                  </a:txBody>
                  <a:tcPr/>
                </a:tc>
                <a:extLst>
                  <a:ext uri="{0D108BD9-81ED-4DB2-BD59-A6C34878D82A}">
                    <a16:rowId xmlns:a16="http://schemas.microsoft.com/office/drawing/2014/main" val="2026851771"/>
                  </a:ext>
                </a:extLst>
              </a:tr>
              <a:tr h="370840">
                <a:tc>
                  <a:txBody>
                    <a:bodyPr/>
                    <a:lstStyle/>
                    <a:p>
                      <a:r>
                        <a:rPr lang="en-US" sz="1800"/>
                        <a:t>Policy Manual</a:t>
                      </a:r>
                    </a:p>
                  </a:txBody>
                  <a:tcPr/>
                </a:tc>
                <a:tc>
                  <a:txBody>
                    <a:bodyPr/>
                    <a:lstStyle/>
                    <a:p>
                      <a:r>
                        <a:rPr lang="en-US" sz="1800"/>
                        <a:t>Board of Directors</a:t>
                      </a:r>
                    </a:p>
                  </a:txBody>
                  <a:tcPr/>
                </a:tc>
                <a:tc>
                  <a:txBody>
                    <a:bodyPr/>
                    <a:lstStyle/>
                    <a:p>
                      <a:r>
                        <a:rPr lang="en-US" sz="1800"/>
                        <a:t>-Ad Hoc Committees</a:t>
                      </a:r>
                    </a:p>
                    <a:p>
                      <a:r>
                        <a:rPr lang="en-US" sz="1800"/>
                        <a:t>-Guidelines for Operating Outside of the Board Meeting</a:t>
                      </a:r>
                    </a:p>
                  </a:txBody>
                  <a:tcPr/>
                </a:tc>
                <a:extLst>
                  <a:ext uri="{0D108BD9-81ED-4DB2-BD59-A6C34878D82A}">
                    <a16:rowId xmlns:a16="http://schemas.microsoft.com/office/drawing/2014/main" val="80745483"/>
                  </a:ext>
                </a:extLst>
              </a:tr>
              <a:tr h="370840">
                <a:tc>
                  <a:txBody>
                    <a:bodyPr/>
                    <a:lstStyle/>
                    <a:p>
                      <a:r>
                        <a:rPr lang="en-US" sz="1800"/>
                        <a:t>Operations Manual</a:t>
                      </a:r>
                    </a:p>
                  </a:txBody>
                  <a:tcPr/>
                </a:tc>
                <a:tc>
                  <a:txBody>
                    <a:bodyPr/>
                    <a:lstStyle/>
                    <a:p>
                      <a:r>
                        <a:rPr lang="en-US" sz="1800"/>
                        <a:t>Committees; Staff</a:t>
                      </a:r>
                    </a:p>
                  </a:txBody>
                  <a:tcPr/>
                </a:tc>
                <a:tc>
                  <a:txBody>
                    <a:bodyPr/>
                    <a:lstStyle/>
                    <a:p>
                      <a:r>
                        <a:rPr lang="en-US" sz="1800"/>
                        <a:t>-Day to Day Operations</a:t>
                      </a:r>
                    </a:p>
                    <a:p>
                      <a:r>
                        <a:rPr lang="en-US" sz="1800"/>
                        <a:t>-Processes and Procedures</a:t>
                      </a:r>
                    </a:p>
                    <a:p>
                      <a:r>
                        <a:rPr lang="en-US" sz="1800"/>
                        <a:t>-Not Legally Binding</a:t>
                      </a:r>
                    </a:p>
                  </a:txBody>
                  <a:tcPr/>
                </a:tc>
                <a:extLst>
                  <a:ext uri="{0D108BD9-81ED-4DB2-BD59-A6C34878D82A}">
                    <a16:rowId xmlns:a16="http://schemas.microsoft.com/office/drawing/2014/main" val="1921929406"/>
                  </a:ext>
                </a:extLst>
              </a:tr>
            </a:tbl>
          </a:graphicData>
        </a:graphic>
      </p:graphicFrame>
      <p:sp>
        <p:nvSpPr>
          <p:cNvPr id="4" name="Rectangle 3">
            <a:extLst>
              <a:ext uri="{FF2B5EF4-FFF2-40B4-BE49-F238E27FC236}">
                <a16:creationId xmlns:a16="http://schemas.microsoft.com/office/drawing/2014/main" id="{B2DA767F-8007-4432-8873-10454DEBBC79}"/>
              </a:ext>
            </a:extLst>
          </p:cNvPr>
          <p:cNvSpPr/>
          <p:nvPr/>
        </p:nvSpPr>
        <p:spPr>
          <a:xfrm>
            <a:off x="2136648" y="3535680"/>
            <a:ext cx="8378952" cy="2788920"/>
          </a:xfrm>
          <a:prstGeom prst="rect">
            <a:avLst/>
          </a:prstGeom>
          <a:solidFill>
            <a:srgbClr val="FFFF00">
              <a:alpha val="2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Arrow: Down 5">
            <a:extLst>
              <a:ext uri="{FF2B5EF4-FFF2-40B4-BE49-F238E27FC236}">
                <a16:creationId xmlns:a16="http://schemas.microsoft.com/office/drawing/2014/main" id="{EFC2A086-5205-49F8-8102-497BBEBC335D}"/>
              </a:ext>
            </a:extLst>
          </p:cNvPr>
          <p:cNvSpPr/>
          <p:nvPr/>
        </p:nvSpPr>
        <p:spPr>
          <a:xfrm>
            <a:off x="9756648" y="1615440"/>
            <a:ext cx="1066800" cy="4495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9870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8EE3-7A33-45D4-B111-0C3FCDEC3268}"/>
              </a:ext>
            </a:extLst>
          </p:cNvPr>
          <p:cNvSpPr>
            <a:spLocks noGrp="1"/>
          </p:cNvSpPr>
          <p:nvPr>
            <p:ph type="title"/>
          </p:nvPr>
        </p:nvSpPr>
        <p:spPr/>
        <p:txBody>
          <a:bodyPr/>
          <a:lstStyle/>
          <a:p>
            <a:r>
              <a:rPr lang="en-US"/>
              <a:t>Governance Nomenclature</a:t>
            </a:r>
          </a:p>
        </p:txBody>
      </p:sp>
      <p:sp>
        <p:nvSpPr>
          <p:cNvPr id="3" name="Slide Number Placeholder 2">
            <a:extLst>
              <a:ext uri="{FF2B5EF4-FFF2-40B4-BE49-F238E27FC236}">
                <a16:creationId xmlns:a16="http://schemas.microsoft.com/office/drawing/2014/main" id="{CFF17D56-9BE4-44AA-B1C6-B89B1E30D144}"/>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67</a:t>
            </a:fld>
            <a:endParaRPr lang="en-US"/>
          </a:p>
        </p:txBody>
      </p:sp>
    </p:spTree>
    <p:extLst>
      <p:ext uri="{BB962C8B-B14F-4D97-AF65-F5344CB8AC3E}">
        <p14:creationId xmlns:p14="http://schemas.microsoft.com/office/powerpoint/2010/main" val="26592463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Governance Nomenclature</a:t>
            </a:r>
          </a:p>
        </p:txBody>
      </p:sp>
      <p:sp>
        <p:nvSpPr>
          <p:cNvPr id="3" name="Slide Number Placeholder 2"/>
          <p:cNvSpPr>
            <a:spLocks noGrp="1"/>
          </p:cNvSpPr>
          <p:nvPr>
            <p:ph type="sldNum" sz="quarter" idx="12"/>
          </p:nvPr>
        </p:nvSpPr>
        <p:spPr/>
        <p:txBody>
          <a:bodyPr>
            <a:normAutofit fontScale="85000" lnSpcReduction="20000"/>
          </a:bodyPr>
          <a:lstStyle/>
          <a:p>
            <a:fld id="{B18394EC-998F-4A75-A298-338FFE107B74}" type="slidenum">
              <a:rPr lang="en-US" smtClean="0"/>
              <a:pPr/>
              <a:t>68</a:t>
            </a:fld>
            <a:endParaRPr lang="en-US"/>
          </a:p>
        </p:txBody>
      </p:sp>
      <p:sp>
        <p:nvSpPr>
          <p:cNvPr id="6" name="Content Placeholder 5">
            <a:extLst>
              <a:ext uri="{FF2B5EF4-FFF2-40B4-BE49-F238E27FC236}">
                <a16:creationId xmlns:a16="http://schemas.microsoft.com/office/drawing/2014/main" id="{9DA86742-731C-4005-B9CF-ED02E5130B1A}"/>
              </a:ext>
            </a:extLst>
          </p:cNvPr>
          <p:cNvSpPr>
            <a:spLocks noGrp="1"/>
          </p:cNvSpPr>
          <p:nvPr>
            <p:ph sz="quarter" idx="1"/>
          </p:nvPr>
        </p:nvSpPr>
        <p:spPr/>
        <p:txBody>
          <a:bodyPr/>
          <a:lstStyle/>
          <a:p>
            <a:r>
              <a:rPr lang="en-US"/>
              <a:t>Must use nomenclature established in Bylaws</a:t>
            </a:r>
          </a:p>
          <a:p>
            <a:r>
              <a:rPr lang="en-US"/>
              <a:t>Names establish authority</a:t>
            </a:r>
          </a:p>
          <a:p>
            <a:r>
              <a:rPr lang="en-US"/>
              <a:t>All volunteers have same Fiduciary Responsibility; nomenclature defines different Legal Responsibility</a:t>
            </a:r>
          </a:p>
          <a:p>
            <a:endParaRPr lang="en-US"/>
          </a:p>
        </p:txBody>
      </p:sp>
    </p:spTree>
    <p:extLst>
      <p:ext uri="{BB962C8B-B14F-4D97-AF65-F5344CB8AC3E}">
        <p14:creationId xmlns:p14="http://schemas.microsoft.com/office/powerpoint/2010/main" val="4140844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8EE3-7A33-45D4-B111-0C3FCDEC3268}"/>
              </a:ext>
            </a:extLst>
          </p:cNvPr>
          <p:cNvSpPr>
            <a:spLocks noGrp="1"/>
          </p:cNvSpPr>
          <p:nvPr>
            <p:ph type="title"/>
          </p:nvPr>
        </p:nvSpPr>
        <p:spPr/>
        <p:txBody>
          <a:bodyPr/>
          <a:lstStyle/>
          <a:p>
            <a:r>
              <a:rPr lang="en-US"/>
              <a:t>Governance Nomenclature</a:t>
            </a:r>
          </a:p>
        </p:txBody>
      </p:sp>
      <p:sp>
        <p:nvSpPr>
          <p:cNvPr id="3" name="Slide Number Placeholder 2">
            <a:extLst>
              <a:ext uri="{FF2B5EF4-FFF2-40B4-BE49-F238E27FC236}">
                <a16:creationId xmlns:a16="http://schemas.microsoft.com/office/drawing/2014/main" id="{CFF17D56-9BE4-44AA-B1C6-B89B1E30D144}"/>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69</a:t>
            </a:fld>
            <a:endParaRPr lang="en-US"/>
          </a:p>
        </p:txBody>
      </p:sp>
      <p:sp>
        <p:nvSpPr>
          <p:cNvPr id="13" name="TextBox 12">
            <a:extLst>
              <a:ext uri="{FF2B5EF4-FFF2-40B4-BE49-F238E27FC236}">
                <a16:creationId xmlns:a16="http://schemas.microsoft.com/office/drawing/2014/main" id="{B0F7CFDE-02D6-476A-AB2C-34C3F6DCE8DA}"/>
              </a:ext>
            </a:extLst>
          </p:cNvPr>
          <p:cNvSpPr txBox="1"/>
          <p:nvPr/>
        </p:nvSpPr>
        <p:spPr>
          <a:xfrm>
            <a:off x="2700939" y="3424881"/>
            <a:ext cx="1524000" cy="369332"/>
          </a:xfrm>
          <a:prstGeom prst="rect">
            <a:avLst/>
          </a:prstGeom>
          <a:solidFill>
            <a:schemeClr val="bg2">
              <a:lumMod val="90000"/>
            </a:schemeClr>
          </a:solidFill>
        </p:spPr>
        <p:txBody>
          <a:bodyPr wrap="square" rtlCol="0">
            <a:spAutoFit/>
          </a:bodyPr>
          <a:lstStyle/>
          <a:p>
            <a:pPr algn="ctr"/>
            <a:r>
              <a:rPr lang="en-US" sz="1800"/>
              <a:t>Boar MAL</a:t>
            </a:r>
          </a:p>
        </p:txBody>
      </p:sp>
      <p:sp>
        <p:nvSpPr>
          <p:cNvPr id="14" name="TextBox 13">
            <a:extLst>
              <a:ext uri="{FF2B5EF4-FFF2-40B4-BE49-F238E27FC236}">
                <a16:creationId xmlns:a16="http://schemas.microsoft.com/office/drawing/2014/main" id="{4982055C-E072-42DD-BB61-9C4481B8D6B5}"/>
              </a:ext>
            </a:extLst>
          </p:cNvPr>
          <p:cNvSpPr txBox="1"/>
          <p:nvPr/>
        </p:nvSpPr>
        <p:spPr>
          <a:xfrm>
            <a:off x="4377339" y="3416643"/>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15" name="TextBox 14">
            <a:extLst>
              <a:ext uri="{FF2B5EF4-FFF2-40B4-BE49-F238E27FC236}">
                <a16:creationId xmlns:a16="http://schemas.microsoft.com/office/drawing/2014/main" id="{9B755910-BB29-4E12-8593-89FA2C45F9CE}"/>
              </a:ext>
            </a:extLst>
          </p:cNvPr>
          <p:cNvSpPr txBox="1"/>
          <p:nvPr/>
        </p:nvSpPr>
        <p:spPr>
          <a:xfrm>
            <a:off x="6039323" y="3424881"/>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16" name="TextBox 15">
            <a:extLst>
              <a:ext uri="{FF2B5EF4-FFF2-40B4-BE49-F238E27FC236}">
                <a16:creationId xmlns:a16="http://schemas.microsoft.com/office/drawing/2014/main" id="{92894B2B-51C1-4F98-A92C-9F5A80FC7F7C}"/>
              </a:ext>
            </a:extLst>
          </p:cNvPr>
          <p:cNvSpPr txBox="1"/>
          <p:nvPr/>
        </p:nvSpPr>
        <p:spPr>
          <a:xfrm>
            <a:off x="7701307" y="3424881"/>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18" name="TextBox 17">
            <a:extLst>
              <a:ext uri="{FF2B5EF4-FFF2-40B4-BE49-F238E27FC236}">
                <a16:creationId xmlns:a16="http://schemas.microsoft.com/office/drawing/2014/main" id="{EF8BB66A-D1EF-4851-B939-12B5CB239F68}"/>
              </a:ext>
            </a:extLst>
          </p:cNvPr>
          <p:cNvSpPr txBox="1"/>
          <p:nvPr/>
        </p:nvSpPr>
        <p:spPr>
          <a:xfrm>
            <a:off x="2722522" y="3926015"/>
            <a:ext cx="1524000" cy="369332"/>
          </a:xfrm>
          <a:prstGeom prst="rect">
            <a:avLst/>
          </a:prstGeom>
          <a:solidFill>
            <a:schemeClr val="bg2">
              <a:lumMod val="90000"/>
            </a:schemeClr>
          </a:solidFill>
        </p:spPr>
        <p:txBody>
          <a:bodyPr wrap="square" rtlCol="0">
            <a:spAutoFit/>
          </a:bodyPr>
          <a:lstStyle/>
          <a:p>
            <a:pPr algn="ctr"/>
            <a:r>
              <a:rPr lang="en-US" sz="1800"/>
              <a:t>Boar MAL</a:t>
            </a:r>
          </a:p>
        </p:txBody>
      </p:sp>
      <p:sp>
        <p:nvSpPr>
          <p:cNvPr id="19" name="TextBox 18">
            <a:extLst>
              <a:ext uri="{FF2B5EF4-FFF2-40B4-BE49-F238E27FC236}">
                <a16:creationId xmlns:a16="http://schemas.microsoft.com/office/drawing/2014/main" id="{8484F437-58AC-45AF-9380-F97A56CE4990}"/>
              </a:ext>
            </a:extLst>
          </p:cNvPr>
          <p:cNvSpPr txBox="1"/>
          <p:nvPr/>
        </p:nvSpPr>
        <p:spPr>
          <a:xfrm>
            <a:off x="4398922" y="3917777"/>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20" name="TextBox 19">
            <a:extLst>
              <a:ext uri="{FF2B5EF4-FFF2-40B4-BE49-F238E27FC236}">
                <a16:creationId xmlns:a16="http://schemas.microsoft.com/office/drawing/2014/main" id="{9E216FEE-69B0-437C-9CF5-78A03CA151CC}"/>
              </a:ext>
            </a:extLst>
          </p:cNvPr>
          <p:cNvSpPr txBox="1"/>
          <p:nvPr/>
        </p:nvSpPr>
        <p:spPr>
          <a:xfrm>
            <a:off x="6060906" y="3926015"/>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21" name="TextBox 20">
            <a:extLst>
              <a:ext uri="{FF2B5EF4-FFF2-40B4-BE49-F238E27FC236}">
                <a16:creationId xmlns:a16="http://schemas.microsoft.com/office/drawing/2014/main" id="{59AE0A7A-9DAB-4EC3-965F-6020AD6B67FC}"/>
              </a:ext>
            </a:extLst>
          </p:cNvPr>
          <p:cNvSpPr txBox="1"/>
          <p:nvPr/>
        </p:nvSpPr>
        <p:spPr>
          <a:xfrm>
            <a:off x="7722890" y="3926015"/>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23" name="TextBox 22">
            <a:extLst>
              <a:ext uri="{FF2B5EF4-FFF2-40B4-BE49-F238E27FC236}">
                <a16:creationId xmlns:a16="http://schemas.microsoft.com/office/drawing/2014/main" id="{5CFB2FEC-2CE0-4649-BFFD-84BFE3D7148E}"/>
              </a:ext>
            </a:extLst>
          </p:cNvPr>
          <p:cNvSpPr txBox="1"/>
          <p:nvPr/>
        </p:nvSpPr>
        <p:spPr>
          <a:xfrm>
            <a:off x="1978069" y="5266038"/>
            <a:ext cx="1524000" cy="369332"/>
          </a:xfrm>
          <a:prstGeom prst="rect">
            <a:avLst/>
          </a:prstGeom>
          <a:solidFill>
            <a:schemeClr val="accent5">
              <a:lumMod val="60000"/>
              <a:lumOff val="40000"/>
            </a:schemeClr>
          </a:solidFill>
        </p:spPr>
        <p:txBody>
          <a:bodyPr wrap="square" rtlCol="0">
            <a:spAutoFit/>
          </a:bodyPr>
          <a:lstStyle/>
          <a:p>
            <a:pPr algn="ctr"/>
            <a:r>
              <a:rPr lang="en-US" sz="1800"/>
              <a:t>Chapters</a:t>
            </a:r>
          </a:p>
        </p:txBody>
      </p:sp>
      <p:sp>
        <p:nvSpPr>
          <p:cNvPr id="24" name="TextBox 23">
            <a:extLst>
              <a:ext uri="{FF2B5EF4-FFF2-40B4-BE49-F238E27FC236}">
                <a16:creationId xmlns:a16="http://schemas.microsoft.com/office/drawing/2014/main" id="{9AF3705B-1549-4CB4-A0AB-489CEFE848F4}"/>
              </a:ext>
            </a:extLst>
          </p:cNvPr>
          <p:cNvSpPr txBox="1"/>
          <p:nvPr/>
        </p:nvSpPr>
        <p:spPr>
          <a:xfrm>
            <a:off x="3654469" y="5257800"/>
            <a:ext cx="1524000" cy="369332"/>
          </a:xfrm>
          <a:prstGeom prst="rect">
            <a:avLst/>
          </a:prstGeom>
          <a:solidFill>
            <a:schemeClr val="accent5">
              <a:lumMod val="60000"/>
              <a:lumOff val="40000"/>
            </a:schemeClr>
          </a:solidFill>
        </p:spPr>
        <p:txBody>
          <a:bodyPr wrap="square" rtlCol="0">
            <a:spAutoFit/>
          </a:bodyPr>
          <a:lstStyle/>
          <a:p>
            <a:pPr algn="ctr"/>
            <a:r>
              <a:rPr lang="en-US" sz="1800"/>
              <a:t>SIGS</a:t>
            </a:r>
          </a:p>
        </p:txBody>
      </p:sp>
      <p:sp>
        <p:nvSpPr>
          <p:cNvPr id="25" name="TextBox 24">
            <a:extLst>
              <a:ext uri="{FF2B5EF4-FFF2-40B4-BE49-F238E27FC236}">
                <a16:creationId xmlns:a16="http://schemas.microsoft.com/office/drawing/2014/main" id="{B274AE33-C855-4C5D-B49E-515EE7F05DBC}"/>
              </a:ext>
            </a:extLst>
          </p:cNvPr>
          <p:cNvSpPr txBox="1"/>
          <p:nvPr/>
        </p:nvSpPr>
        <p:spPr>
          <a:xfrm>
            <a:off x="5316453" y="5266038"/>
            <a:ext cx="1524000" cy="369332"/>
          </a:xfrm>
          <a:prstGeom prst="rect">
            <a:avLst/>
          </a:prstGeom>
          <a:solidFill>
            <a:schemeClr val="accent5">
              <a:lumMod val="60000"/>
              <a:lumOff val="40000"/>
            </a:schemeClr>
          </a:solidFill>
        </p:spPr>
        <p:txBody>
          <a:bodyPr wrap="square" rtlCol="0">
            <a:spAutoFit/>
          </a:bodyPr>
          <a:lstStyle/>
          <a:p>
            <a:pPr algn="ctr"/>
            <a:r>
              <a:rPr lang="en-US" sz="1800"/>
              <a:t>Committees</a:t>
            </a:r>
          </a:p>
        </p:txBody>
      </p:sp>
      <p:sp>
        <p:nvSpPr>
          <p:cNvPr id="26" name="TextBox 25">
            <a:extLst>
              <a:ext uri="{FF2B5EF4-FFF2-40B4-BE49-F238E27FC236}">
                <a16:creationId xmlns:a16="http://schemas.microsoft.com/office/drawing/2014/main" id="{7E46354A-95BA-438E-A6CA-31CEC8B6805A}"/>
              </a:ext>
            </a:extLst>
          </p:cNvPr>
          <p:cNvSpPr txBox="1"/>
          <p:nvPr/>
        </p:nvSpPr>
        <p:spPr>
          <a:xfrm>
            <a:off x="6978437" y="5266038"/>
            <a:ext cx="1524000" cy="369332"/>
          </a:xfrm>
          <a:prstGeom prst="rect">
            <a:avLst/>
          </a:prstGeom>
          <a:solidFill>
            <a:schemeClr val="accent5">
              <a:lumMod val="60000"/>
              <a:lumOff val="40000"/>
            </a:schemeClr>
          </a:solidFill>
        </p:spPr>
        <p:txBody>
          <a:bodyPr wrap="square" rtlCol="0">
            <a:spAutoFit/>
          </a:bodyPr>
          <a:lstStyle/>
          <a:p>
            <a:pPr algn="ctr"/>
            <a:r>
              <a:rPr lang="en-US" sz="1800"/>
              <a:t>Workgroups</a:t>
            </a:r>
          </a:p>
        </p:txBody>
      </p:sp>
      <p:sp>
        <p:nvSpPr>
          <p:cNvPr id="27" name="TextBox 26">
            <a:extLst>
              <a:ext uri="{FF2B5EF4-FFF2-40B4-BE49-F238E27FC236}">
                <a16:creationId xmlns:a16="http://schemas.microsoft.com/office/drawing/2014/main" id="{11CB4CB7-8CA2-4A1A-9829-E4E4A47EE07C}"/>
              </a:ext>
            </a:extLst>
          </p:cNvPr>
          <p:cNvSpPr txBox="1"/>
          <p:nvPr/>
        </p:nvSpPr>
        <p:spPr>
          <a:xfrm>
            <a:off x="8654837" y="5257800"/>
            <a:ext cx="1524000" cy="369332"/>
          </a:xfrm>
          <a:prstGeom prst="rect">
            <a:avLst/>
          </a:prstGeom>
          <a:solidFill>
            <a:schemeClr val="accent5">
              <a:lumMod val="60000"/>
              <a:lumOff val="40000"/>
            </a:schemeClr>
          </a:solidFill>
        </p:spPr>
        <p:txBody>
          <a:bodyPr wrap="square" rtlCol="0">
            <a:spAutoFit/>
          </a:bodyPr>
          <a:lstStyle/>
          <a:p>
            <a:pPr algn="ctr"/>
            <a:r>
              <a:rPr lang="en-US" sz="1800"/>
              <a:t>Subdivisions</a:t>
            </a:r>
          </a:p>
        </p:txBody>
      </p:sp>
      <p:sp>
        <p:nvSpPr>
          <p:cNvPr id="8" name="TextBox 7">
            <a:extLst>
              <a:ext uri="{FF2B5EF4-FFF2-40B4-BE49-F238E27FC236}">
                <a16:creationId xmlns:a16="http://schemas.microsoft.com/office/drawing/2014/main" id="{28D6E13A-543C-4DBB-A7D0-F5EBB5E7A823}"/>
              </a:ext>
            </a:extLst>
          </p:cNvPr>
          <p:cNvSpPr txBox="1"/>
          <p:nvPr/>
        </p:nvSpPr>
        <p:spPr>
          <a:xfrm>
            <a:off x="2772032" y="2554415"/>
            <a:ext cx="1524000" cy="369332"/>
          </a:xfrm>
          <a:prstGeom prst="rect">
            <a:avLst/>
          </a:prstGeom>
          <a:solidFill>
            <a:schemeClr val="accent2">
              <a:lumMod val="20000"/>
              <a:lumOff val="80000"/>
            </a:schemeClr>
          </a:solidFill>
        </p:spPr>
        <p:txBody>
          <a:bodyPr wrap="square" rtlCol="0">
            <a:spAutoFit/>
          </a:bodyPr>
          <a:lstStyle/>
          <a:p>
            <a:pPr algn="ctr"/>
            <a:r>
              <a:rPr lang="en-US" sz="1800"/>
              <a:t>President</a:t>
            </a:r>
          </a:p>
        </p:txBody>
      </p:sp>
      <p:sp>
        <p:nvSpPr>
          <p:cNvPr id="9" name="TextBox 8">
            <a:extLst>
              <a:ext uri="{FF2B5EF4-FFF2-40B4-BE49-F238E27FC236}">
                <a16:creationId xmlns:a16="http://schemas.microsoft.com/office/drawing/2014/main" id="{30AE915F-DEEB-4B90-9324-85F1CFE5FB23}"/>
              </a:ext>
            </a:extLst>
          </p:cNvPr>
          <p:cNvSpPr txBox="1"/>
          <p:nvPr/>
        </p:nvSpPr>
        <p:spPr>
          <a:xfrm>
            <a:off x="4448432" y="2546177"/>
            <a:ext cx="1524000" cy="369332"/>
          </a:xfrm>
          <a:prstGeom prst="rect">
            <a:avLst/>
          </a:prstGeom>
          <a:solidFill>
            <a:schemeClr val="accent2">
              <a:lumMod val="20000"/>
              <a:lumOff val="80000"/>
            </a:schemeClr>
          </a:solidFill>
        </p:spPr>
        <p:txBody>
          <a:bodyPr wrap="square" rtlCol="0">
            <a:spAutoFit/>
          </a:bodyPr>
          <a:lstStyle/>
          <a:p>
            <a:pPr algn="ctr"/>
            <a:r>
              <a:rPr lang="en-US" sz="1800"/>
              <a:t>Past President</a:t>
            </a:r>
          </a:p>
        </p:txBody>
      </p:sp>
      <p:sp>
        <p:nvSpPr>
          <p:cNvPr id="10" name="TextBox 9">
            <a:extLst>
              <a:ext uri="{FF2B5EF4-FFF2-40B4-BE49-F238E27FC236}">
                <a16:creationId xmlns:a16="http://schemas.microsoft.com/office/drawing/2014/main" id="{B83BBAB7-769B-4523-B1ED-D2C6401A87C7}"/>
              </a:ext>
            </a:extLst>
          </p:cNvPr>
          <p:cNvSpPr txBox="1"/>
          <p:nvPr/>
        </p:nvSpPr>
        <p:spPr>
          <a:xfrm>
            <a:off x="6110416" y="2554415"/>
            <a:ext cx="1524000" cy="369332"/>
          </a:xfrm>
          <a:prstGeom prst="rect">
            <a:avLst/>
          </a:prstGeom>
          <a:solidFill>
            <a:schemeClr val="accent2">
              <a:lumMod val="20000"/>
              <a:lumOff val="80000"/>
            </a:schemeClr>
          </a:solidFill>
        </p:spPr>
        <p:txBody>
          <a:bodyPr wrap="square" rtlCol="0">
            <a:spAutoFit/>
          </a:bodyPr>
          <a:lstStyle/>
          <a:p>
            <a:pPr algn="ctr"/>
            <a:r>
              <a:rPr lang="en-US" sz="1800"/>
              <a:t>President Elect</a:t>
            </a:r>
          </a:p>
        </p:txBody>
      </p:sp>
      <p:sp>
        <p:nvSpPr>
          <p:cNvPr id="11" name="TextBox 10">
            <a:extLst>
              <a:ext uri="{FF2B5EF4-FFF2-40B4-BE49-F238E27FC236}">
                <a16:creationId xmlns:a16="http://schemas.microsoft.com/office/drawing/2014/main" id="{66D58139-79C6-4C3B-9F29-C8F5899C0895}"/>
              </a:ext>
            </a:extLst>
          </p:cNvPr>
          <p:cNvSpPr txBox="1"/>
          <p:nvPr/>
        </p:nvSpPr>
        <p:spPr>
          <a:xfrm>
            <a:off x="7772400" y="2554415"/>
            <a:ext cx="1524000" cy="369332"/>
          </a:xfrm>
          <a:prstGeom prst="rect">
            <a:avLst/>
          </a:prstGeom>
          <a:solidFill>
            <a:schemeClr val="accent2">
              <a:lumMod val="20000"/>
              <a:lumOff val="80000"/>
            </a:schemeClr>
          </a:solidFill>
        </p:spPr>
        <p:txBody>
          <a:bodyPr wrap="square" rtlCol="0">
            <a:spAutoFit/>
          </a:bodyPr>
          <a:lstStyle/>
          <a:p>
            <a:pPr algn="ctr"/>
            <a:r>
              <a:rPr lang="en-US" sz="1800"/>
              <a:t>Treasurer</a:t>
            </a:r>
          </a:p>
        </p:txBody>
      </p:sp>
      <p:sp>
        <p:nvSpPr>
          <p:cNvPr id="30" name="Rectangle 29">
            <a:extLst>
              <a:ext uri="{FF2B5EF4-FFF2-40B4-BE49-F238E27FC236}">
                <a16:creationId xmlns:a16="http://schemas.microsoft.com/office/drawing/2014/main" id="{C4123F06-D708-44EA-A286-BC864621DCC1}"/>
              </a:ext>
            </a:extLst>
          </p:cNvPr>
          <p:cNvSpPr/>
          <p:nvPr/>
        </p:nvSpPr>
        <p:spPr>
          <a:xfrm>
            <a:off x="1822539" y="2221468"/>
            <a:ext cx="8537531" cy="990600"/>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05BE8147-6BB4-48BB-8AFC-1CAC87FE0BF6}"/>
              </a:ext>
            </a:extLst>
          </p:cNvPr>
          <p:cNvSpPr txBox="1"/>
          <p:nvPr/>
        </p:nvSpPr>
        <p:spPr>
          <a:xfrm>
            <a:off x="4873669" y="2069068"/>
            <a:ext cx="2438400" cy="369332"/>
          </a:xfrm>
          <a:prstGeom prst="rect">
            <a:avLst/>
          </a:prstGeom>
          <a:solidFill>
            <a:schemeClr val="bg1"/>
          </a:solidFill>
        </p:spPr>
        <p:txBody>
          <a:bodyPr wrap="square" rtlCol="0">
            <a:spAutoFit/>
          </a:bodyPr>
          <a:lstStyle/>
          <a:p>
            <a:pPr algn="ctr"/>
            <a:r>
              <a:rPr lang="en-US" sz="1800"/>
              <a:t>Executive Committee</a:t>
            </a:r>
          </a:p>
        </p:txBody>
      </p:sp>
      <p:sp>
        <p:nvSpPr>
          <p:cNvPr id="31" name="Rectangle 30">
            <a:extLst>
              <a:ext uri="{FF2B5EF4-FFF2-40B4-BE49-F238E27FC236}">
                <a16:creationId xmlns:a16="http://schemas.microsoft.com/office/drawing/2014/main" id="{03992722-139E-42A8-854D-CA8E03A0A935}"/>
              </a:ext>
            </a:extLst>
          </p:cNvPr>
          <p:cNvSpPr/>
          <p:nvPr/>
        </p:nvSpPr>
        <p:spPr>
          <a:xfrm>
            <a:off x="1825670" y="1927313"/>
            <a:ext cx="8537531" cy="2644687"/>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Box 31">
            <a:extLst>
              <a:ext uri="{FF2B5EF4-FFF2-40B4-BE49-F238E27FC236}">
                <a16:creationId xmlns:a16="http://schemas.microsoft.com/office/drawing/2014/main" id="{9BB0209D-84D1-452E-B98B-B23F711CECB8}"/>
              </a:ext>
            </a:extLst>
          </p:cNvPr>
          <p:cNvSpPr txBox="1"/>
          <p:nvPr/>
        </p:nvSpPr>
        <p:spPr>
          <a:xfrm>
            <a:off x="4876800" y="1774913"/>
            <a:ext cx="2438400" cy="369332"/>
          </a:xfrm>
          <a:prstGeom prst="rect">
            <a:avLst/>
          </a:prstGeom>
          <a:solidFill>
            <a:schemeClr val="bg1"/>
          </a:solidFill>
        </p:spPr>
        <p:txBody>
          <a:bodyPr wrap="square" rtlCol="0">
            <a:spAutoFit/>
          </a:bodyPr>
          <a:lstStyle/>
          <a:p>
            <a:pPr algn="ctr"/>
            <a:r>
              <a:rPr lang="en-US" sz="1800"/>
              <a:t>Board</a:t>
            </a:r>
          </a:p>
        </p:txBody>
      </p:sp>
    </p:spTree>
    <p:extLst>
      <p:ext uri="{BB962C8B-B14F-4D97-AF65-F5344CB8AC3E}">
        <p14:creationId xmlns:p14="http://schemas.microsoft.com/office/powerpoint/2010/main" val="402055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animBg="1"/>
      <p:bldP spid="19" grpId="0" animBg="1"/>
      <p:bldP spid="20" grpId="0" animBg="1"/>
      <p:bldP spid="21" grpId="0" animBg="1"/>
      <p:bldP spid="23" grpId="0" animBg="1"/>
      <p:bldP spid="24" grpId="0" animBg="1"/>
      <p:bldP spid="25" grpId="0" animBg="1"/>
      <p:bldP spid="26" grpId="0" animBg="1"/>
      <p:bldP spid="27" grpId="0" animBg="1"/>
      <p:bldP spid="8" grpId="0" animBg="1"/>
      <p:bldP spid="9" grpId="0" animBg="1"/>
      <p:bldP spid="10" grpId="0" animBg="1"/>
      <p:bldP spid="11" grpId="0" animBg="1"/>
      <p:bldP spid="30" grpId="0" animBg="1"/>
      <p:bldP spid="30" grpId="1" animBg="1"/>
      <p:bldP spid="29" grpId="0" animBg="1"/>
      <p:bldP spid="29" grpId="1"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p:cNvSpPr/>
          <p:nvPr/>
        </p:nvSpPr>
        <p:spPr>
          <a:xfrm>
            <a:off x="2062162" y="1514475"/>
            <a:ext cx="8067675" cy="4257676"/>
          </a:xfrm>
          <a:custGeom>
            <a:avLst/>
            <a:gdLst/>
            <a:ahLst/>
            <a:cxnLst/>
            <a:rect l="l" t="t" r="r" b="b"/>
            <a:pathLst>
              <a:path w="13434412" h="8821281">
                <a:moveTo>
                  <a:pt x="0" y="0"/>
                </a:moveTo>
                <a:lnTo>
                  <a:pt x="13434412" y="0"/>
                </a:lnTo>
                <a:lnTo>
                  <a:pt x="13434412" y="8821281"/>
                </a:lnTo>
                <a:lnTo>
                  <a:pt x="0" y="8821281"/>
                </a:lnTo>
                <a:lnTo>
                  <a:pt x="0" y="0"/>
                </a:lnTo>
                <a:close/>
              </a:path>
            </a:pathLst>
          </a:custGeom>
          <a:blipFill>
            <a:blip r:embed="rId2"/>
            <a:stretch>
              <a:fillRect t="-20002" b="-21580"/>
            </a:stretch>
          </a:blipFill>
        </p:spPr>
        <p:txBody>
          <a:bodyPr/>
          <a:lstStyle/>
          <a:p>
            <a:endParaRPr lang="en-US"/>
          </a:p>
        </p:txBody>
      </p:sp>
      <p:sp>
        <p:nvSpPr>
          <p:cNvPr id="4" name="Title 3">
            <a:extLst>
              <a:ext uri="{FF2B5EF4-FFF2-40B4-BE49-F238E27FC236}">
                <a16:creationId xmlns:a16="http://schemas.microsoft.com/office/drawing/2014/main" id="{2632E3C0-1C64-CDB5-5987-9EA75CDC04CD}"/>
              </a:ext>
            </a:extLst>
          </p:cNvPr>
          <p:cNvSpPr>
            <a:spLocks noGrp="1"/>
          </p:cNvSpPr>
          <p:nvPr>
            <p:ph type="title"/>
          </p:nvPr>
        </p:nvSpPr>
        <p:spPr/>
        <p:txBody>
          <a:bodyPr/>
          <a:lstStyle/>
          <a:p>
            <a:r>
              <a:rPr lang="en-US"/>
              <a:t>Member Engagement</a:t>
            </a:r>
          </a:p>
        </p:txBody>
      </p:sp>
      <p:sp>
        <p:nvSpPr>
          <p:cNvPr id="7" name="Content Placeholder 2">
            <a:extLst>
              <a:ext uri="{FF2B5EF4-FFF2-40B4-BE49-F238E27FC236}">
                <a16:creationId xmlns:a16="http://schemas.microsoft.com/office/drawing/2014/main" id="{32BC94C3-94F2-A5E5-7FA7-5079872C2B90}"/>
              </a:ext>
            </a:extLst>
          </p:cNvPr>
          <p:cNvSpPr>
            <a:spLocks noGrp="1"/>
          </p:cNvSpPr>
          <p:nvPr>
            <p:ph idx="1"/>
          </p:nvPr>
        </p:nvSpPr>
        <p:spPr>
          <a:xfrm>
            <a:off x="838200" y="2353704"/>
            <a:ext cx="3562351" cy="972667"/>
          </a:xfrm>
        </p:spPr>
        <p:txBody>
          <a:bodyPr>
            <a:noAutofit/>
          </a:bodyPr>
          <a:lstStyle/>
          <a:p>
            <a:pPr marL="0" indent="0">
              <a:buNone/>
            </a:pPr>
            <a:r>
              <a:rPr lang="en-US" sz="3200"/>
              <a:t>What people think it looks like</a:t>
            </a:r>
          </a:p>
        </p:txBody>
      </p:sp>
      <p:sp>
        <p:nvSpPr>
          <p:cNvPr id="8" name="Content Placeholder 2">
            <a:extLst>
              <a:ext uri="{FF2B5EF4-FFF2-40B4-BE49-F238E27FC236}">
                <a16:creationId xmlns:a16="http://schemas.microsoft.com/office/drawing/2014/main" id="{9A16837D-F49D-2923-F352-1D4426540E98}"/>
              </a:ext>
            </a:extLst>
          </p:cNvPr>
          <p:cNvSpPr txBox="1">
            <a:spLocks/>
          </p:cNvSpPr>
          <p:nvPr/>
        </p:nvSpPr>
        <p:spPr>
          <a:xfrm>
            <a:off x="7791448" y="4799484"/>
            <a:ext cx="3562351" cy="9726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3200"/>
              <a:t>What it really looks like</a:t>
            </a:r>
          </a:p>
        </p:txBody>
      </p:sp>
    </p:spTree>
    <p:extLst>
      <p:ext uri="{BB962C8B-B14F-4D97-AF65-F5344CB8AC3E}">
        <p14:creationId xmlns:p14="http://schemas.microsoft.com/office/powerpoint/2010/main" val="14433369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8EE3-7A33-45D4-B111-0C3FCDEC3268}"/>
              </a:ext>
            </a:extLst>
          </p:cNvPr>
          <p:cNvSpPr>
            <a:spLocks noGrp="1"/>
          </p:cNvSpPr>
          <p:nvPr>
            <p:ph type="title"/>
          </p:nvPr>
        </p:nvSpPr>
        <p:spPr/>
        <p:txBody>
          <a:bodyPr/>
          <a:lstStyle/>
          <a:p>
            <a:r>
              <a:rPr lang="en-US"/>
              <a:t>CASE STUDY: SPSP</a:t>
            </a:r>
          </a:p>
        </p:txBody>
      </p:sp>
      <p:sp>
        <p:nvSpPr>
          <p:cNvPr id="3" name="Slide Number Placeholder 2">
            <a:extLst>
              <a:ext uri="{FF2B5EF4-FFF2-40B4-BE49-F238E27FC236}">
                <a16:creationId xmlns:a16="http://schemas.microsoft.com/office/drawing/2014/main" id="{CFF17D56-9BE4-44AA-B1C6-B89B1E30D144}"/>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70</a:t>
            </a:fld>
            <a:endParaRPr lang="en-US"/>
          </a:p>
        </p:txBody>
      </p:sp>
    </p:spTree>
    <p:extLst>
      <p:ext uri="{BB962C8B-B14F-4D97-AF65-F5344CB8AC3E}">
        <p14:creationId xmlns:p14="http://schemas.microsoft.com/office/powerpoint/2010/main" val="22538390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8EE3-7A33-45D4-B111-0C3FCDEC3268}"/>
              </a:ext>
            </a:extLst>
          </p:cNvPr>
          <p:cNvSpPr>
            <a:spLocks noGrp="1"/>
          </p:cNvSpPr>
          <p:nvPr>
            <p:ph type="title"/>
          </p:nvPr>
        </p:nvSpPr>
        <p:spPr/>
        <p:txBody>
          <a:bodyPr/>
          <a:lstStyle/>
          <a:p>
            <a:r>
              <a:rPr lang="en-US"/>
              <a:t>CASE STUDY: SPSP</a:t>
            </a:r>
          </a:p>
        </p:txBody>
      </p:sp>
      <p:sp>
        <p:nvSpPr>
          <p:cNvPr id="3" name="Slide Number Placeholder 2">
            <a:extLst>
              <a:ext uri="{FF2B5EF4-FFF2-40B4-BE49-F238E27FC236}">
                <a16:creationId xmlns:a16="http://schemas.microsoft.com/office/drawing/2014/main" id="{CFF17D56-9BE4-44AA-B1C6-B89B1E30D144}"/>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71</a:t>
            </a:fld>
            <a:endParaRPr lang="en-US"/>
          </a:p>
        </p:txBody>
      </p:sp>
      <p:sp>
        <p:nvSpPr>
          <p:cNvPr id="8" name="TextBox 7">
            <a:extLst>
              <a:ext uri="{FF2B5EF4-FFF2-40B4-BE49-F238E27FC236}">
                <a16:creationId xmlns:a16="http://schemas.microsoft.com/office/drawing/2014/main" id="{28D6E13A-543C-4DBB-A7D0-F5EBB5E7A823}"/>
              </a:ext>
            </a:extLst>
          </p:cNvPr>
          <p:cNvSpPr txBox="1"/>
          <p:nvPr/>
        </p:nvSpPr>
        <p:spPr>
          <a:xfrm>
            <a:off x="2772032" y="2554415"/>
            <a:ext cx="1524000" cy="369332"/>
          </a:xfrm>
          <a:prstGeom prst="rect">
            <a:avLst/>
          </a:prstGeom>
          <a:solidFill>
            <a:schemeClr val="accent2">
              <a:lumMod val="20000"/>
              <a:lumOff val="80000"/>
            </a:schemeClr>
          </a:solidFill>
        </p:spPr>
        <p:txBody>
          <a:bodyPr wrap="square" rtlCol="0">
            <a:spAutoFit/>
          </a:bodyPr>
          <a:lstStyle/>
          <a:p>
            <a:pPr algn="ctr"/>
            <a:r>
              <a:rPr lang="en-US" sz="1800"/>
              <a:t>President</a:t>
            </a:r>
          </a:p>
        </p:txBody>
      </p:sp>
      <p:sp>
        <p:nvSpPr>
          <p:cNvPr id="9" name="TextBox 8">
            <a:extLst>
              <a:ext uri="{FF2B5EF4-FFF2-40B4-BE49-F238E27FC236}">
                <a16:creationId xmlns:a16="http://schemas.microsoft.com/office/drawing/2014/main" id="{30AE915F-DEEB-4B90-9324-85F1CFE5FB23}"/>
              </a:ext>
            </a:extLst>
          </p:cNvPr>
          <p:cNvSpPr txBox="1"/>
          <p:nvPr/>
        </p:nvSpPr>
        <p:spPr>
          <a:xfrm>
            <a:off x="4448432" y="2546177"/>
            <a:ext cx="1524000" cy="369332"/>
          </a:xfrm>
          <a:prstGeom prst="rect">
            <a:avLst/>
          </a:prstGeom>
          <a:solidFill>
            <a:schemeClr val="accent2">
              <a:lumMod val="20000"/>
              <a:lumOff val="80000"/>
            </a:schemeClr>
          </a:solidFill>
        </p:spPr>
        <p:txBody>
          <a:bodyPr wrap="square" rtlCol="0">
            <a:spAutoFit/>
          </a:bodyPr>
          <a:lstStyle/>
          <a:p>
            <a:pPr algn="ctr"/>
            <a:r>
              <a:rPr lang="en-US" sz="1800"/>
              <a:t>Past President</a:t>
            </a:r>
          </a:p>
        </p:txBody>
      </p:sp>
      <p:sp>
        <p:nvSpPr>
          <p:cNvPr id="10" name="TextBox 9">
            <a:extLst>
              <a:ext uri="{FF2B5EF4-FFF2-40B4-BE49-F238E27FC236}">
                <a16:creationId xmlns:a16="http://schemas.microsoft.com/office/drawing/2014/main" id="{B83BBAB7-769B-4523-B1ED-D2C6401A87C7}"/>
              </a:ext>
            </a:extLst>
          </p:cNvPr>
          <p:cNvSpPr txBox="1"/>
          <p:nvPr/>
        </p:nvSpPr>
        <p:spPr>
          <a:xfrm>
            <a:off x="6110416" y="2554415"/>
            <a:ext cx="1524000" cy="369332"/>
          </a:xfrm>
          <a:prstGeom prst="rect">
            <a:avLst/>
          </a:prstGeom>
          <a:solidFill>
            <a:schemeClr val="accent2">
              <a:lumMod val="20000"/>
              <a:lumOff val="80000"/>
            </a:schemeClr>
          </a:solidFill>
        </p:spPr>
        <p:txBody>
          <a:bodyPr wrap="square" rtlCol="0">
            <a:spAutoFit/>
          </a:bodyPr>
          <a:lstStyle/>
          <a:p>
            <a:pPr algn="ctr"/>
            <a:r>
              <a:rPr lang="en-US" sz="1800"/>
              <a:t>President Elect</a:t>
            </a:r>
          </a:p>
        </p:txBody>
      </p:sp>
      <p:sp>
        <p:nvSpPr>
          <p:cNvPr id="11" name="TextBox 10">
            <a:extLst>
              <a:ext uri="{FF2B5EF4-FFF2-40B4-BE49-F238E27FC236}">
                <a16:creationId xmlns:a16="http://schemas.microsoft.com/office/drawing/2014/main" id="{66D58139-79C6-4C3B-9F29-C8F5899C0895}"/>
              </a:ext>
            </a:extLst>
          </p:cNvPr>
          <p:cNvSpPr txBox="1"/>
          <p:nvPr/>
        </p:nvSpPr>
        <p:spPr>
          <a:xfrm>
            <a:off x="7772400" y="2554415"/>
            <a:ext cx="1524000" cy="369332"/>
          </a:xfrm>
          <a:prstGeom prst="rect">
            <a:avLst/>
          </a:prstGeom>
          <a:solidFill>
            <a:schemeClr val="accent2">
              <a:lumMod val="20000"/>
              <a:lumOff val="80000"/>
            </a:schemeClr>
          </a:solidFill>
        </p:spPr>
        <p:txBody>
          <a:bodyPr wrap="square" rtlCol="0">
            <a:spAutoFit/>
          </a:bodyPr>
          <a:lstStyle/>
          <a:p>
            <a:pPr algn="ctr"/>
            <a:r>
              <a:rPr lang="en-US" sz="1800"/>
              <a:t>Treasurer</a:t>
            </a:r>
          </a:p>
        </p:txBody>
      </p:sp>
      <p:sp>
        <p:nvSpPr>
          <p:cNvPr id="30" name="Rectangle 29">
            <a:extLst>
              <a:ext uri="{FF2B5EF4-FFF2-40B4-BE49-F238E27FC236}">
                <a16:creationId xmlns:a16="http://schemas.microsoft.com/office/drawing/2014/main" id="{C4123F06-D708-44EA-A286-BC864621DCC1}"/>
              </a:ext>
            </a:extLst>
          </p:cNvPr>
          <p:cNvSpPr/>
          <p:nvPr/>
        </p:nvSpPr>
        <p:spPr>
          <a:xfrm>
            <a:off x="1822539" y="2286000"/>
            <a:ext cx="8537531" cy="990600"/>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05BE8147-6BB4-48BB-8AFC-1CAC87FE0BF6}"/>
              </a:ext>
            </a:extLst>
          </p:cNvPr>
          <p:cNvSpPr txBox="1"/>
          <p:nvPr/>
        </p:nvSpPr>
        <p:spPr>
          <a:xfrm>
            <a:off x="4873669" y="2133600"/>
            <a:ext cx="2438400" cy="369332"/>
          </a:xfrm>
          <a:prstGeom prst="rect">
            <a:avLst/>
          </a:prstGeom>
          <a:solidFill>
            <a:schemeClr val="bg1"/>
          </a:solidFill>
        </p:spPr>
        <p:txBody>
          <a:bodyPr wrap="square" rtlCol="0">
            <a:spAutoFit/>
          </a:bodyPr>
          <a:lstStyle/>
          <a:p>
            <a:pPr algn="ctr"/>
            <a:r>
              <a:rPr lang="en-US" sz="1800"/>
              <a:t>Executive Committee</a:t>
            </a:r>
          </a:p>
        </p:txBody>
      </p:sp>
    </p:spTree>
    <p:extLst>
      <p:ext uri="{BB962C8B-B14F-4D97-AF65-F5344CB8AC3E}">
        <p14:creationId xmlns:p14="http://schemas.microsoft.com/office/powerpoint/2010/main" val="35789176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8EE3-7A33-45D4-B111-0C3FCDEC3268}"/>
              </a:ext>
            </a:extLst>
          </p:cNvPr>
          <p:cNvSpPr>
            <a:spLocks noGrp="1"/>
          </p:cNvSpPr>
          <p:nvPr>
            <p:ph type="title"/>
          </p:nvPr>
        </p:nvSpPr>
        <p:spPr/>
        <p:txBody>
          <a:bodyPr/>
          <a:lstStyle/>
          <a:p>
            <a:r>
              <a:rPr lang="en-US"/>
              <a:t>CASE STUDY: SPSP</a:t>
            </a:r>
          </a:p>
        </p:txBody>
      </p:sp>
      <p:sp>
        <p:nvSpPr>
          <p:cNvPr id="3" name="Slide Number Placeholder 2">
            <a:extLst>
              <a:ext uri="{FF2B5EF4-FFF2-40B4-BE49-F238E27FC236}">
                <a16:creationId xmlns:a16="http://schemas.microsoft.com/office/drawing/2014/main" id="{CFF17D56-9BE4-44AA-B1C6-B89B1E30D144}"/>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72</a:t>
            </a:fld>
            <a:endParaRPr lang="en-US"/>
          </a:p>
        </p:txBody>
      </p:sp>
      <p:sp>
        <p:nvSpPr>
          <p:cNvPr id="13" name="TextBox 12">
            <a:extLst>
              <a:ext uri="{FF2B5EF4-FFF2-40B4-BE49-F238E27FC236}">
                <a16:creationId xmlns:a16="http://schemas.microsoft.com/office/drawing/2014/main" id="{B0F7CFDE-02D6-476A-AB2C-34C3F6DCE8DA}"/>
              </a:ext>
            </a:extLst>
          </p:cNvPr>
          <p:cNvSpPr txBox="1"/>
          <p:nvPr/>
        </p:nvSpPr>
        <p:spPr>
          <a:xfrm>
            <a:off x="2700939" y="3424881"/>
            <a:ext cx="1524000" cy="369332"/>
          </a:xfrm>
          <a:prstGeom prst="rect">
            <a:avLst/>
          </a:prstGeom>
          <a:solidFill>
            <a:schemeClr val="bg2">
              <a:lumMod val="90000"/>
            </a:schemeClr>
          </a:solidFill>
        </p:spPr>
        <p:txBody>
          <a:bodyPr wrap="square" rtlCol="0">
            <a:spAutoFit/>
          </a:bodyPr>
          <a:lstStyle/>
          <a:p>
            <a:pPr algn="ctr"/>
            <a:r>
              <a:rPr lang="en-US" sz="1800"/>
              <a:t>Boar MAL</a:t>
            </a:r>
          </a:p>
        </p:txBody>
      </p:sp>
      <p:sp>
        <p:nvSpPr>
          <p:cNvPr id="14" name="TextBox 13">
            <a:extLst>
              <a:ext uri="{FF2B5EF4-FFF2-40B4-BE49-F238E27FC236}">
                <a16:creationId xmlns:a16="http://schemas.microsoft.com/office/drawing/2014/main" id="{4982055C-E072-42DD-BB61-9C4481B8D6B5}"/>
              </a:ext>
            </a:extLst>
          </p:cNvPr>
          <p:cNvSpPr txBox="1"/>
          <p:nvPr/>
        </p:nvSpPr>
        <p:spPr>
          <a:xfrm>
            <a:off x="4377339" y="3416643"/>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15" name="TextBox 14">
            <a:extLst>
              <a:ext uri="{FF2B5EF4-FFF2-40B4-BE49-F238E27FC236}">
                <a16:creationId xmlns:a16="http://schemas.microsoft.com/office/drawing/2014/main" id="{9B755910-BB29-4E12-8593-89FA2C45F9CE}"/>
              </a:ext>
            </a:extLst>
          </p:cNvPr>
          <p:cNvSpPr txBox="1"/>
          <p:nvPr/>
        </p:nvSpPr>
        <p:spPr>
          <a:xfrm>
            <a:off x="6039323" y="3424881"/>
            <a:ext cx="1524000" cy="369332"/>
          </a:xfrm>
          <a:prstGeom prst="rect">
            <a:avLst/>
          </a:prstGeom>
          <a:solidFill>
            <a:schemeClr val="bg2">
              <a:lumMod val="90000"/>
            </a:schemeClr>
          </a:solidFill>
        </p:spPr>
        <p:txBody>
          <a:bodyPr wrap="square" rtlCol="0">
            <a:spAutoFit/>
          </a:bodyPr>
          <a:lstStyle/>
          <a:p>
            <a:pPr algn="ctr"/>
            <a:r>
              <a:rPr lang="en-US" sz="1800"/>
              <a:t>Boar MAL</a:t>
            </a:r>
          </a:p>
        </p:txBody>
      </p:sp>
      <p:sp>
        <p:nvSpPr>
          <p:cNvPr id="16" name="TextBox 15">
            <a:extLst>
              <a:ext uri="{FF2B5EF4-FFF2-40B4-BE49-F238E27FC236}">
                <a16:creationId xmlns:a16="http://schemas.microsoft.com/office/drawing/2014/main" id="{92894B2B-51C1-4F98-A92C-9F5A80FC7F7C}"/>
              </a:ext>
            </a:extLst>
          </p:cNvPr>
          <p:cNvSpPr txBox="1"/>
          <p:nvPr/>
        </p:nvSpPr>
        <p:spPr>
          <a:xfrm>
            <a:off x="7701307" y="3424881"/>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18" name="TextBox 17">
            <a:extLst>
              <a:ext uri="{FF2B5EF4-FFF2-40B4-BE49-F238E27FC236}">
                <a16:creationId xmlns:a16="http://schemas.microsoft.com/office/drawing/2014/main" id="{EF8BB66A-D1EF-4851-B939-12B5CB239F68}"/>
              </a:ext>
            </a:extLst>
          </p:cNvPr>
          <p:cNvSpPr txBox="1"/>
          <p:nvPr/>
        </p:nvSpPr>
        <p:spPr>
          <a:xfrm>
            <a:off x="2722522" y="3926015"/>
            <a:ext cx="1524000" cy="369332"/>
          </a:xfrm>
          <a:prstGeom prst="rect">
            <a:avLst/>
          </a:prstGeom>
          <a:solidFill>
            <a:schemeClr val="bg2">
              <a:lumMod val="90000"/>
            </a:schemeClr>
          </a:solidFill>
        </p:spPr>
        <p:txBody>
          <a:bodyPr wrap="square" rtlCol="0">
            <a:spAutoFit/>
          </a:bodyPr>
          <a:lstStyle/>
          <a:p>
            <a:pPr algn="ctr"/>
            <a:r>
              <a:rPr lang="en-US" sz="1800"/>
              <a:t>Boar MAL</a:t>
            </a:r>
          </a:p>
        </p:txBody>
      </p:sp>
      <p:sp>
        <p:nvSpPr>
          <p:cNvPr id="19" name="TextBox 18">
            <a:extLst>
              <a:ext uri="{FF2B5EF4-FFF2-40B4-BE49-F238E27FC236}">
                <a16:creationId xmlns:a16="http://schemas.microsoft.com/office/drawing/2014/main" id="{8484F437-58AC-45AF-9380-F97A56CE4990}"/>
              </a:ext>
            </a:extLst>
          </p:cNvPr>
          <p:cNvSpPr txBox="1"/>
          <p:nvPr/>
        </p:nvSpPr>
        <p:spPr>
          <a:xfrm>
            <a:off x="4398922" y="3917777"/>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20" name="TextBox 19">
            <a:extLst>
              <a:ext uri="{FF2B5EF4-FFF2-40B4-BE49-F238E27FC236}">
                <a16:creationId xmlns:a16="http://schemas.microsoft.com/office/drawing/2014/main" id="{9E216FEE-69B0-437C-9CF5-78A03CA151CC}"/>
              </a:ext>
            </a:extLst>
          </p:cNvPr>
          <p:cNvSpPr txBox="1"/>
          <p:nvPr/>
        </p:nvSpPr>
        <p:spPr>
          <a:xfrm>
            <a:off x="6060906" y="3926015"/>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21" name="TextBox 20">
            <a:extLst>
              <a:ext uri="{FF2B5EF4-FFF2-40B4-BE49-F238E27FC236}">
                <a16:creationId xmlns:a16="http://schemas.microsoft.com/office/drawing/2014/main" id="{59AE0A7A-9DAB-4EC3-965F-6020AD6B67FC}"/>
              </a:ext>
            </a:extLst>
          </p:cNvPr>
          <p:cNvSpPr txBox="1"/>
          <p:nvPr/>
        </p:nvSpPr>
        <p:spPr>
          <a:xfrm>
            <a:off x="7722890" y="3926015"/>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8" name="TextBox 7">
            <a:extLst>
              <a:ext uri="{FF2B5EF4-FFF2-40B4-BE49-F238E27FC236}">
                <a16:creationId xmlns:a16="http://schemas.microsoft.com/office/drawing/2014/main" id="{28D6E13A-543C-4DBB-A7D0-F5EBB5E7A823}"/>
              </a:ext>
            </a:extLst>
          </p:cNvPr>
          <p:cNvSpPr txBox="1"/>
          <p:nvPr/>
        </p:nvSpPr>
        <p:spPr>
          <a:xfrm>
            <a:off x="2772032" y="2554415"/>
            <a:ext cx="1524000" cy="369332"/>
          </a:xfrm>
          <a:prstGeom prst="rect">
            <a:avLst/>
          </a:prstGeom>
          <a:solidFill>
            <a:schemeClr val="accent2">
              <a:lumMod val="20000"/>
              <a:lumOff val="80000"/>
            </a:schemeClr>
          </a:solidFill>
        </p:spPr>
        <p:txBody>
          <a:bodyPr wrap="square" rtlCol="0">
            <a:spAutoFit/>
          </a:bodyPr>
          <a:lstStyle/>
          <a:p>
            <a:pPr algn="ctr"/>
            <a:r>
              <a:rPr lang="en-US" sz="1800"/>
              <a:t>President</a:t>
            </a:r>
          </a:p>
        </p:txBody>
      </p:sp>
      <p:sp>
        <p:nvSpPr>
          <p:cNvPr id="9" name="TextBox 8">
            <a:extLst>
              <a:ext uri="{FF2B5EF4-FFF2-40B4-BE49-F238E27FC236}">
                <a16:creationId xmlns:a16="http://schemas.microsoft.com/office/drawing/2014/main" id="{30AE915F-DEEB-4B90-9324-85F1CFE5FB23}"/>
              </a:ext>
            </a:extLst>
          </p:cNvPr>
          <p:cNvSpPr txBox="1"/>
          <p:nvPr/>
        </p:nvSpPr>
        <p:spPr>
          <a:xfrm>
            <a:off x="4448432" y="2546177"/>
            <a:ext cx="1524000" cy="369332"/>
          </a:xfrm>
          <a:prstGeom prst="rect">
            <a:avLst/>
          </a:prstGeom>
          <a:solidFill>
            <a:schemeClr val="accent2">
              <a:lumMod val="20000"/>
              <a:lumOff val="80000"/>
            </a:schemeClr>
          </a:solidFill>
        </p:spPr>
        <p:txBody>
          <a:bodyPr wrap="square" rtlCol="0">
            <a:spAutoFit/>
          </a:bodyPr>
          <a:lstStyle/>
          <a:p>
            <a:pPr algn="ctr"/>
            <a:r>
              <a:rPr lang="en-US" sz="1800"/>
              <a:t>Past President</a:t>
            </a:r>
          </a:p>
        </p:txBody>
      </p:sp>
      <p:sp>
        <p:nvSpPr>
          <p:cNvPr id="10" name="TextBox 9">
            <a:extLst>
              <a:ext uri="{FF2B5EF4-FFF2-40B4-BE49-F238E27FC236}">
                <a16:creationId xmlns:a16="http://schemas.microsoft.com/office/drawing/2014/main" id="{B83BBAB7-769B-4523-B1ED-D2C6401A87C7}"/>
              </a:ext>
            </a:extLst>
          </p:cNvPr>
          <p:cNvSpPr txBox="1"/>
          <p:nvPr/>
        </p:nvSpPr>
        <p:spPr>
          <a:xfrm>
            <a:off x="6110416" y="2554415"/>
            <a:ext cx="1524000" cy="369332"/>
          </a:xfrm>
          <a:prstGeom prst="rect">
            <a:avLst/>
          </a:prstGeom>
          <a:solidFill>
            <a:schemeClr val="accent2">
              <a:lumMod val="20000"/>
              <a:lumOff val="80000"/>
            </a:schemeClr>
          </a:solidFill>
        </p:spPr>
        <p:txBody>
          <a:bodyPr wrap="square" rtlCol="0">
            <a:spAutoFit/>
          </a:bodyPr>
          <a:lstStyle/>
          <a:p>
            <a:pPr algn="ctr"/>
            <a:r>
              <a:rPr lang="en-US" sz="1800"/>
              <a:t>President Elect</a:t>
            </a:r>
          </a:p>
        </p:txBody>
      </p:sp>
      <p:sp>
        <p:nvSpPr>
          <p:cNvPr id="11" name="TextBox 10">
            <a:extLst>
              <a:ext uri="{FF2B5EF4-FFF2-40B4-BE49-F238E27FC236}">
                <a16:creationId xmlns:a16="http://schemas.microsoft.com/office/drawing/2014/main" id="{66D58139-79C6-4C3B-9F29-C8F5899C0895}"/>
              </a:ext>
            </a:extLst>
          </p:cNvPr>
          <p:cNvSpPr txBox="1"/>
          <p:nvPr/>
        </p:nvSpPr>
        <p:spPr>
          <a:xfrm>
            <a:off x="7772400" y="2554415"/>
            <a:ext cx="1524000" cy="369332"/>
          </a:xfrm>
          <a:prstGeom prst="rect">
            <a:avLst/>
          </a:prstGeom>
          <a:solidFill>
            <a:schemeClr val="accent2">
              <a:lumMod val="20000"/>
              <a:lumOff val="80000"/>
            </a:schemeClr>
          </a:solidFill>
        </p:spPr>
        <p:txBody>
          <a:bodyPr wrap="square" rtlCol="0">
            <a:spAutoFit/>
          </a:bodyPr>
          <a:lstStyle/>
          <a:p>
            <a:pPr algn="ctr"/>
            <a:r>
              <a:rPr lang="en-US" sz="1800"/>
              <a:t>Treasurer</a:t>
            </a:r>
          </a:p>
        </p:txBody>
      </p:sp>
      <p:sp>
        <p:nvSpPr>
          <p:cNvPr id="31" name="Rectangle 30">
            <a:extLst>
              <a:ext uri="{FF2B5EF4-FFF2-40B4-BE49-F238E27FC236}">
                <a16:creationId xmlns:a16="http://schemas.microsoft.com/office/drawing/2014/main" id="{03992722-139E-42A8-854D-CA8E03A0A935}"/>
              </a:ext>
            </a:extLst>
          </p:cNvPr>
          <p:cNvSpPr/>
          <p:nvPr/>
        </p:nvSpPr>
        <p:spPr>
          <a:xfrm>
            <a:off x="1825670" y="2003514"/>
            <a:ext cx="8537531" cy="2644687"/>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Box 31">
            <a:extLst>
              <a:ext uri="{FF2B5EF4-FFF2-40B4-BE49-F238E27FC236}">
                <a16:creationId xmlns:a16="http://schemas.microsoft.com/office/drawing/2014/main" id="{9BB0209D-84D1-452E-B98B-B23F711CECB8}"/>
              </a:ext>
            </a:extLst>
          </p:cNvPr>
          <p:cNvSpPr txBox="1"/>
          <p:nvPr/>
        </p:nvSpPr>
        <p:spPr>
          <a:xfrm>
            <a:off x="4876800" y="1851114"/>
            <a:ext cx="2438400" cy="369332"/>
          </a:xfrm>
          <a:prstGeom prst="rect">
            <a:avLst/>
          </a:prstGeom>
          <a:solidFill>
            <a:schemeClr val="bg1"/>
          </a:solidFill>
        </p:spPr>
        <p:txBody>
          <a:bodyPr wrap="square" rtlCol="0">
            <a:spAutoFit/>
          </a:bodyPr>
          <a:lstStyle/>
          <a:p>
            <a:pPr algn="ctr"/>
            <a:r>
              <a:rPr lang="en-US" sz="1800"/>
              <a:t>Board</a:t>
            </a:r>
          </a:p>
        </p:txBody>
      </p:sp>
    </p:spTree>
    <p:extLst>
      <p:ext uri="{BB962C8B-B14F-4D97-AF65-F5344CB8AC3E}">
        <p14:creationId xmlns:p14="http://schemas.microsoft.com/office/powerpoint/2010/main" val="6976964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8EE3-7A33-45D4-B111-0C3FCDEC3268}"/>
              </a:ext>
            </a:extLst>
          </p:cNvPr>
          <p:cNvSpPr>
            <a:spLocks noGrp="1"/>
          </p:cNvSpPr>
          <p:nvPr>
            <p:ph type="title"/>
          </p:nvPr>
        </p:nvSpPr>
        <p:spPr/>
        <p:txBody>
          <a:bodyPr/>
          <a:lstStyle/>
          <a:p>
            <a:r>
              <a:rPr lang="en-US"/>
              <a:t>CASE STUDY: SPSP</a:t>
            </a:r>
          </a:p>
        </p:txBody>
      </p:sp>
      <p:sp>
        <p:nvSpPr>
          <p:cNvPr id="3" name="Slide Number Placeholder 2">
            <a:extLst>
              <a:ext uri="{FF2B5EF4-FFF2-40B4-BE49-F238E27FC236}">
                <a16:creationId xmlns:a16="http://schemas.microsoft.com/office/drawing/2014/main" id="{CFF17D56-9BE4-44AA-B1C6-B89B1E30D144}"/>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73</a:t>
            </a:fld>
            <a:endParaRPr lang="en-US"/>
          </a:p>
        </p:txBody>
      </p:sp>
      <p:sp>
        <p:nvSpPr>
          <p:cNvPr id="13" name="TextBox 12">
            <a:extLst>
              <a:ext uri="{FF2B5EF4-FFF2-40B4-BE49-F238E27FC236}">
                <a16:creationId xmlns:a16="http://schemas.microsoft.com/office/drawing/2014/main" id="{B0F7CFDE-02D6-476A-AB2C-34C3F6DCE8DA}"/>
              </a:ext>
            </a:extLst>
          </p:cNvPr>
          <p:cNvSpPr txBox="1"/>
          <p:nvPr/>
        </p:nvSpPr>
        <p:spPr>
          <a:xfrm>
            <a:off x="2700939" y="3424881"/>
            <a:ext cx="1524000" cy="369332"/>
          </a:xfrm>
          <a:prstGeom prst="rect">
            <a:avLst/>
          </a:prstGeom>
          <a:solidFill>
            <a:schemeClr val="bg2">
              <a:lumMod val="90000"/>
            </a:schemeClr>
          </a:solidFill>
        </p:spPr>
        <p:txBody>
          <a:bodyPr wrap="square" rtlCol="0">
            <a:spAutoFit/>
          </a:bodyPr>
          <a:lstStyle/>
          <a:p>
            <a:pPr algn="ctr"/>
            <a:r>
              <a:rPr lang="en-US" sz="1800"/>
              <a:t>Boar MAL</a:t>
            </a:r>
          </a:p>
        </p:txBody>
      </p:sp>
      <p:sp>
        <p:nvSpPr>
          <p:cNvPr id="14" name="TextBox 13">
            <a:extLst>
              <a:ext uri="{FF2B5EF4-FFF2-40B4-BE49-F238E27FC236}">
                <a16:creationId xmlns:a16="http://schemas.microsoft.com/office/drawing/2014/main" id="{4982055C-E072-42DD-BB61-9C4481B8D6B5}"/>
              </a:ext>
            </a:extLst>
          </p:cNvPr>
          <p:cNvSpPr txBox="1"/>
          <p:nvPr/>
        </p:nvSpPr>
        <p:spPr>
          <a:xfrm>
            <a:off x="4377339" y="3416643"/>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15" name="TextBox 14">
            <a:extLst>
              <a:ext uri="{FF2B5EF4-FFF2-40B4-BE49-F238E27FC236}">
                <a16:creationId xmlns:a16="http://schemas.microsoft.com/office/drawing/2014/main" id="{9B755910-BB29-4E12-8593-89FA2C45F9CE}"/>
              </a:ext>
            </a:extLst>
          </p:cNvPr>
          <p:cNvSpPr txBox="1"/>
          <p:nvPr/>
        </p:nvSpPr>
        <p:spPr>
          <a:xfrm>
            <a:off x="6039323" y="3424881"/>
            <a:ext cx="1524000" cy="369332"/>
          </a:xfrm>
          <a:prstGeom prst="rect">
            <a:avLst/>
          </a:prstGeom>
          <a:solidFill>
            <a:schemeClr val="bg2">
              <a:lumMod val="90000"/>
            </a:schemeClr>
          </a:solidFill>
        </p:spPr>
        <p:txBody>
          <a:bodyPr wrap="square" rtlCol="0">
            <a:spAutoFit/>
          </a:bodyPr>
          <a:lstStyle/>
          <a:p>
            <a:pPr algn="ctr"/>
            <a:r>
              <a:rPr lang="en-US" sz="1800"/>
              <a:t>Boar MAL</a:t>
            </a:r>
          </a:p>
        </p:txBody>
      </p:sp>
      <p:sp>
        <p:nvSpPr>
          <p:cNvPr id="16" name="TextBox 15">
            <a:extLst>
              <a:ext uri="{FF2B5EF4-FFF2-40B4-BE49-F238E27FC236}">
                <a16:creationId xmlns:a16="http://schemas.microsoft.com/office/drawing/2014/main" id="{92894B2B-51C1-4F98-A92C-9F5A80FC7F7C}"/>
              </a:ext>
            </a:extLst>
          </p:cNvPr>
          <p:cNvSpPr txBox="1"/>
          <p:nvPr/>
        </p:nvSpPr>
        <p:spPr>
          <a:xfrm>
            <a:off x="7701307" y="3424881"/>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18" name="TextBox 17">
            <a:extLst>
              <a:ext uri="{FF2B5EF4-FFF2-40B4-BE49-F238E27FC236}">
                <a16:creationId xmlns:a16="http://schemas.microsoft.com/office/drawing/2014/main" id="{EF8BB66A-D1EF-4851-B939-12B5CB239F68}"/>
              </a:ext>
            </a:extLst>
          </p:cNvPr>
          <p:cNvSpPr txBox="1"/>
          <p:nvPr/>
        </p:nvSpPr>
        <p:spPr>
          <a:xfrm>
            <a:off x="2722522" y="3926015"/>
            <a:ext cx="1524000" cy="369332"/>
          </a:xfrm>
          <a:prstGeom prst="rect">
            <a:avLst/>
          </a:prstGeom>
          <a:solidFill>
            <a:schemeClr val="bg2">
              <a:lumMod val="90000"/>
            </a:schemeClr>
          </a:solidFill>
        </p:spPr>
        <p:txBody>
          <a:bodyPr wrap="square" rtlCol="0">
            <a:spAutoFit/>
          </a:bodyPr>
          <a:lstStyle/>
          <a:p>
            <a:pPr algn="ctr"/>
            <a:r>
              <a:rPr lang="en-US" sz="1800"/>
              <a:t>Boar MAL</a:t>
            </a:r>
          </a:p>
        </p:txBody>
      </p:sp>
      <p:sp>
        <p:nvSpPr>
          <p:cNvPr id="19" name="TextBox 18">
            <a:extLst>
              <a:ext uri="{FF2B5EF4-FFF2-40B4-BE49-F238E27FC236}">
                <a16:creationId xmlns:a16="http://schemas.microsoft.com/office/drawing/2014/main" id="{8484F437-58AC-45AF-9380-F97A56CE4990}"/>
              </a:ext>
            </a:extLst>
          </p:cNvPr>
          <p:cNvSpPr txBox="1"/>
          <p:nvPr/>
        </p:nvSpPr>
        <p:spPr>
          <a:xfrm>
            <a:off x="4398922" y="3917777"/>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20" name="TextBox 19">
            <a:extLst>
              <a:ext uri="{FF2B5EF4-FFF2-40B4-BE49-F238E27FC236}">
                <a16:creationId xmlns:a16="http://schemas.microsoft.com/office/drawing/2014/main" id="{9E216FEE-69B0-437C-9CF5-78A03CA151CC}"/>
              </a:ext>
            </a:extLst>
          </p:cNvPr>
          <p:cNvSpPr txBox="1"/>
          <p:nvPr/>
        </p:nvSpPr>
        <p:spPr>
          <a:xfrm>
            <a:off x="6060906" y="3926015"/>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21" name="TextBox 20">
            <a:extLst>
              <a:ext uri="{FF2B5EF4-FFF2-40B4-BE49-F238E27FC236}">
                <a16:creationId xmlns:a16="http://schemas.microsoft.com/office/drawing/2014/main" id="{59AE0A7A-9DAB-4EC3-965F-6020AD6B67FC}"/>
              </a:ext>
            </a:extLst>
          </p:cNvPr>
          <p:cNvSpPr txBox="1"/>
          <p:nvPr/>
        </p:nvSpPr>
        <p:spPr>
          <a:xfrm>
            <a:off x="7722890" y="3926015"/>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23" name="TextBox 22">
            <a:extLst>
              <a:ext uri="{FF2B5EF4-FFF2-40B4-BE49-F238E27FC236}">
                <a16:creationId xmlns:a16="http://schemas.microsoft.com/office/drawing/2014/main" id="{5CFB2FEC-2CE0-4649-BFFD-84BFE3D7148E}"/>
              </a:ext>
            </a:extLst>
          </p:cNvPr>
          <p:cNvSpPr txBox="1"/>
          <p:nvPr/>
        </p:nvSpPr>
        <p:spPr>
          <a:xfrm>
            <a:off x="1978069" y="5498068"/>
            <a:ext cx="1524000" cy="369332"/>
          </a:xfrm>
          <a:prstGeom prst="rect">
            <a:avLst/>
          </a:prstGeom>
          <a:solidFill>
            <a:schemeClr val="accent5">
              <a:lumMod val="60000"/>
              <a:lumOff val="40000"/>
            </a:schemeClr>
          </a:solidFill>
        </p:spPr>
        <p:txBody>
          <a:bodyPr wrap="square" rtlCol="0">
            <a:spAutoFit/>
          </a:bodyPr>
          <a:lstStyle/>
          <a:p>
            <a:pPr algn="ctr"/>
            <a:r>
              <a:rPr lang="en-US" sz="1800"/>
              <a:t>Committees</a:t>
            </a:r>
          </a:p>
        </p:txBody>
      </p:sp>
      <p:sp>
        <p:nvSpPr>
          <p:cNvPr id="24" name="TextBox 23">
            <a:extLst>
              <a:ext uri="{FF2B5EF4-FFF2-40B4-BE49-F238E27FC236}">
                <a16:creationId xmlns:a16="http://schemas.microsoft.com/office/drawing/2014/main" id="{9AF3705B-1549-4CB4-A0AB-489CEFE848F4}"/>
              </a:ext>
            </a:extLst>
          </p:cNvPr>
          <p:cNvSpPr txBox="1"/>
          <p:nvPr/>
        </p:nvSpPr>
        <p:spPr>
          <a:xfrm>
            <a:off x="3654469" y="5489830"/>
            <a:ext cx="1524000" cy="369332"/>
          </a:xfrm>
          <a:prstGeom prst="rect">
            <a:avLst/>
          </a:prstGeom>
          <a:solidFill>
            <a:schemeClr val="accent5">
              <a:lumMod val="60000"/>
              <a:lumOff val="40000"/>
            </a:schemeClr>
          </a:solidFill>
        </p:spPr>
        <p:txBody>
          <a:bodyPr wrap="square" rtlCol="0">
            <a:spAutoFit/>
          </a:bodyPr>
          <a:lstStyle/>
          <a:p>
            <a:pPr algn="ctr"/>
            <a:r>
              <a:rPr lang="en-US" sz="1800"/>
              <a:t>Editors</a:t>
            </a:r>
          </a:p>
        </p:txBody>
      </p:sp>
      <p:sp>
        <p:nvSpPr>
          <p:cNvPr id="25" name="TextBox 24">
            <a:extLst>
              <a:ext uri="{FF2B5EF4-FFF2-40B4-BE49-F238E27FC236}">
                <a16:creationId xmlns:a16="http://schemas.microsoft.com/office/drawing/2014/main" id="{B274AE33-C855-4C5D-B49E-515EE7F05DBC}"/>
              </a:ext>
            </a:extLst>
          </p:cNvPr>
          <p:cNvSpPr txBox="1"/>
          <p:nvPr/>
        </p:nvSpPr>
        <p:spPr>
          <a:xfrm>
            <a:off x="5316453" y="5498068"/>
            <a:ext cx="1524000" cy="369332"/>
          </a:xfrm>
          <a:prstGeom prst="rect">
            <a:avLst/>
          </a:prstGeom>
          <a:solidFill>
            <a:schemeClr val="accent5">
              <a:lumMod val="60000"/>
              <a:lumOff val="40000"/>
            </a:schemeClr>
          </a:solidFill>
        </p:spPr>
        <p:txBody>
          <a:bodyPr wrap="square" rtlCol="0">
            <a:spAutoFit/>
          </a:bodyPr>
          <a:lstStyle/>
          <a:p>
            <a:pPr algn="ctr"/>
            <a:r>
              <a:rPr lang="en-US" sz="1800"/>
              <a:t>Task Forces</a:t>
            </a:r>
          </a:p>
        </p:txBody>
      </p:sp>
      <p:sp>
        <p:nvSpPr>
          <p:cNvPr id="26" name="TextBox 25">
            <a:extLst>
              <a:ext uri="{FF2B5EF4-FFF2-40B4-BE49-F238E27FC236}">
                <a16:creationId xmlns:a16="http://schemas.microsoft.com/office/drawing/2014/main" id="{7E46354A-95BA-438E-A6CA-31CEC8B6805A}"/>
              </a:ext>
            </a:extLst>
          </p:cNvPr>
          <p:cNvSpPr txBox="1"/>
          <p:nvPr/>
        </p:nvSpPr>
        <p:spPr>
          <a:xfrm>
            <a:off x="6978437" y="5498068"/>
            <a:ext cx="1524000" cy="369332"/>
          </a:xfrm>
          <a:prstGeom prst="rect">
            <a:avLst/>
          </a:prstGeom>
          <a:solidFill>
            <a:schemeClr val="accent5">
              <a:lumMod val="60000"/>
              <a:lumOff val="40000"/>
            </a:schemeClr>
          </a:solidFill>
        </p:spPr>
        <p:txBody>
          <a:bodyPr wrap="square" rtlCol="0">
            <a:spAutoFit/>
          </a:bodyPr>
          <a:lstStyle/>
          <a:p>
            <a:pPr algn="ctr"/>
            <a:r>
              <a:rPr lang="en-US" sz="1800"/>
              <a:t>Foundation</a:t>
            </a:r>
          </a:p>
        </p:txBody>
      </p:sp>
      <p:sp>
        <p:nvSpPr>
          <p:cNvPr id="27" name="TextBox 26">
            <a:extLst>
              <a:ext uri="{FF2B5EF4-FFF2-40B4-BE49-F238E27FC236}">
                <a16:creationId xmlns:a16="http://schemas.microsoft.com/office/drawing/2014/main" id="{11CB4CB7-8CA2-4A1A-9829-E4E4A47EE07C}"/>
              </a:ext>
            </a:extLst>
          </p:cNvPr>
          <p:cNvSpPr txBox="1"/>
          <p:nvPr/>
        </p:nvSpPr>
        <p:spPr>
          <a:xfrm>
            <a:off x="8654837" y="5489830"/>
            <a:ext cx="1524000" cy="369332"/>
          </a:xfrm>
          <a:prstGeom prst="rect">
            <a:avLst/>
          </a:prstGeom>
          <a:solidFill>
            <a:schemeClr val="accent5">
              <a:lumMod val="60000"/>
              <a:lumOff val="40000"/>
            </a:schemeClr>
          </a:solidFill>
        </p:spPr>
        <p:txBody>
          <a:bodyPr wrap="square" rtlCol="0">
            <a:spAutoFit/>
          </a:bodyPr>
          <a:lstStyle/>
          <a:p>
            <a:pPr algn="ctr"/>
            <a:r>
              <a:rPr lang="en-US" sz="1800"/>
              <a:t>Staff</a:t>
            </a:r>
          </a:p>
        </p:txBody>
      </p:sp>
      <p:sp>
        <p:nvSpPr>
          <p:cNvPr id="8" name="TextBox 7">
            <a:extLst>
              <a:ext uri="{FF2B5EF4-FFF2-40B4-BE49-F238E27FC236}">
                <a16:creationId xmlns:a16="http://schemas.microsoft.com/office/drawing/2014/main" id="{28D6E13A-543C-4DBB-A7D0-F5EBB5E7A823}"/>
              </a:ext>
            </a:extLst>
          </p:cNvPr>
          <p:cNvSpPr txBox="1"/>
          <p:nvPr/>
        </p:nvSpPr>
        <p:spPr>
          <a:xfrm>
            <a:off x="2772032" y="2554415"/>
            <a:ext cx="1524000" cy="369332"/>
          </a:xfrm>
          <a:prstGeom prst="rect">
            <a:avLst/>
          </a:prstGeom>
          <a:solidFill>
            <a:schemeClr val="accent2">
              <a:lumMod val="20000"/>
              <a:lumOff val="80000"/>
            </a:schemeClr>
          </a:solidFill>
        </p:spPr>
        <p:txBody>
          <a:bodyPr wrap="square" rtlCol="0">
            <a:spAutoFit/>
          </a:bodyPr>
          <a:lstStyle/>
          <a:p>
            <a:pPr algn="ctr"/>
            <a:r>
              <a:rPr lang="en-US" sz="1800"/>
              <a:t>President</a:t>
            </a:r>
          </a:p>
        </p:txBody>
      </p:sp>
      <p:sp>
        <p:nvSpPr>
          <p:cNvPr id="9" name="TextBox 8">
            <a:extLst>
              <a:ext uri="{FF2B5EF4-FFF2-40B4-BE49-F238E27FC236}">
                <a16:creationId xmlns:a16="http://schemas.microsoft.com/office/drawing/2014/main" id="{30AE915F-DEEB-4B90-9324-85F1CFE5FB23}"/>
              </a:ext>
            </a:extLst>
          </p:cNvPr>
          <p:cNvSpPr txBox="1"/>
          <p:nvPr/>
        </p:nvSpPr>
        <p:spPr>
          <a:xfrm>
            <a:off x="4448432" y="2546177"/>
            <a:ext cx="1524000" cy="369332"/>
          </a:xfrm>
          <a:prstGeom prst="rect">
            <a:avLst/>
          </a:prstGeom>
          <a:solidFill>
            <a:schemeClr val="accent2">
              <a:lumMod val="20000"/>
              <a:lumOff val="80000"/>
            </a:schemeClr>
          </a:solidFill>
        </p:spPr>
        <p:txBody>
          <a:bodyPr wrap="square" rtlCol="0">
            <a:spAutoFit/>
          </a:bodyPr>
          <a:lstStyle/>
          <a:p>
            <a:pPr algn="ctr"/>
            <a:r>
              <a:rPr lang="en-US" sz="1800"/>
              <a:t>Past President</a:t>
            </a:r>
          </a:p>
        </p:txBody>
      </p:sp>
      <p:sp>
        <p:nvSpPr>
          <p:cNvPr id="10" name="TextBox 9">
            <a:extLst>
              <a:ext uri="{FF2B5EF4-FFF2-40B4-BE49-F238E27FC236}">
                <a16:creationId xmlns:a16="http://schemas.microsoft.com/office/drawing/2014/main" id="{B83BBAB7-769B-4523-B1ED-D2C6401A87C7}"/>
              </a:ext>
            </a:extLst>
          </p:cNvPr>
          <p:cNvSpPr txBox="1"/>
          <p:nvPr/>
        </p:nvSpPr>
        <p:spPr>
          <a:xfrm>
            <a:off x="6110416" y="2554415"/>
            <a:ext cx="1524000" cy="369332"/>
          </a:xfrm>
          <a:prstGeom prst="rect">
            <a:avLst/>
          </a:prstGeom>
          <a:solidFill>
            <a:schemeClr val="accent2">
              <a:lumMod val="20000"/>
              <a:lumOff val="80000"/>
            </a:schemeClr>
          </a:solidFill>
        </p:spPr>
        <p:txBody>
          <a:bodyPr wrap="square" rtlCol="0">
            <a:spAutoFit/>
          </a:bodyPr>
          <a:lstStyle/>
          <a:p>
            <a:pPr algn="ctr"/>
            <a:r>
              <a:rPr lang="en-US" sz="1800"/>
              <a:t>President Elect</a:t>
            </a:r>
          </a:p>
        </p:txBody>
      </p:sp>
      <p:sp>
        <p:nvSpPr>
          <p:cNvPr id="11" name="TextBox 10">
            <a:extLst>
              <a:ext uri="{FF2B5EF4-FFF2-40B4-BE49-F238E27FC236}">
                <a16:creationId xmlns:a16="http://schemas.microsoft.com/office/drawing/2014/main" id="{66D58139-79C6-4C3B-9F29-C8F5899C0895}"/>
              </a:ext>
            </a:extLst>
          </p:cNvPr>
          <p:cNvSpPr txBox="1"/>
          <p:nvPr/>
        </p:nvSpPr>
        <p:spPr>
          <a:xfrm>
            <a:off x="7772400" y="2554415"/>
            <a:ext cx="1524000" cy="369332"/>
          </a:xfrm>
          <a:prstGeom prst="rect">
            <a:avLst/>
          </a:prstGeom>
          <a:solidFill>
            <a:schemeClr val="accent2">
              <a:lumMod val="20000"/>
              <a:lumOff val="80000"/>
            </a:schemeClr>
          </a:solidFill>
        </p:spPr>
        <p:txBody>
          <a:bodyPr wrap="square" rtlCol="0">
            <a:spAutoFit/>
          </a:bodyPr>
          <a:lstStyle/>
          <a:p>
            <a:pPr algn="ctr"/>
            <a:r>
              <a:rPr lang="en-US" sz="1800"/>
              <a:t>Treasurer</a:t>
            </a:r>
          </a:p>
        </p:txBody>
      </p:sp>
      <p:sp>
        <p:nvSpPr>
          <p:cNvPr id="31" name="Rectangle 30">
            <a:extLst>
              <a:ext uri="{FF2B5EF4-FFF2-40B4-BE49-F238E27FC236}">
                <a16:creationId xmlns:a16="http://schemas.microsoft.com/office/drawing/2014/main" id="{03992722-139E-42A8-854D-CA8E03A0A935}"/>
              </a:ext>
            </a:extLst>
          </p:cNvPr>
          <p:cNvSpPr/>
          <p:nvPr/>
        </p:nvSpPr>
        <p:spPr>
          <a:xfrm>
            <a:off x="1825670" y="2003514"/>
            <a:ext cx="8537531" cy="2644687"/>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Box 31">
            <a:extLst>
              <a:ext uri="{FF2B5EF4-FFF2-40B4-BE49-F238E27FC236}">
                <a16:creationId xmlns:a16="http://schemas.microsoft.com/office/drawing/2014/main" id="{9BB0209D-84D1-452E-B98B-B23F711CECB8}"/>
              </a:ext>
            </a:extLst>
          </p:cNvPr>
          <p:cNvSpPr txBox="1"/>
          <p:nvPr/>
        </p:nvSpPr>
        <p:spPr>
          <a:xfrm>
            <a:off x="4876800" y="1851114"/>
            <a:ext cx="2438400" cy="369332"/>
          </a:xfrm>
          <a:prstGeom prst="rect">
            <a:avLst/>
          </a:prstGeom>
          <a:solidFill>
            <a:schemeClr val="bg1"/>
          </a:solidFill>
        </p:spPr>
        <p:txBody>
          <a:bodyPr wrap="square" rtlCol="0">
            <a:spAutoFit/>
          </a:bodyPr>
          <a:lstStyle/>
          <a:p>
            <a:pPr algn="ctr"/>
            <a:r>
              <a:rPr lang="en-US" sz="1800"/>
              <a:t>Board</a:t>
            </a:r>
          </a:p>
        </p:txBody>
      </p:sp>
    </p:spTree>
    <p:extLst>
      <p:ext uri="{BB962C8B-B14F-4D97-AF65-F5344CB8AC3E}">
        <p14:creationId xmlns:p14="http://schemas.microsoft.com/office/powerpoint/2010/main" val="15328116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8EE3-7A33-45D4-B111-0C3FCDEC3268}"/>
              </a:ext>
            </a:extLst>
          </p:cNvPr>
          <p:cNvSpPr>
            <a:spLocks noGrp="1"/>
          </p:cNvSpPr>
          <p:nvPr>
            <p:ph type="title"/>
          </p:nvPr>
        </p:nvSpPr>
        <p:spPr/>
        <p:txBody>
          <a:bodyPr/>
          <a:lstStyle/>
          <a:p>
            <a:r>
              <a:rPr lang="en-US"/>
              <a:t>CASE STUDY: SPSP</a:t>
            </a:r>
          </a:p>
        </p:txBody>
      </p:sp>
      <p:sp>
        <p:nvSpPr>
          <p:cNvPr id="3" name="Slide Number Placeholder 2">
            <a:extLst>
              <a:ext uri="{FF2B5EF4-FFF2-40B4-BE49-F238E27FC236}">
                <a16:creationId xmlns:a16="http://schemas.microsoft.com/office/drawing/2014/main" id="{CFF17D56-9BE4-44AA-B1C6-B89B1E30D144}"/>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74</a:t>
            </a:fld>
            <a:endParaRPr lang="en-US"/>
          </a:p>
        </p:txBody>
      </p:sp>
      <p:sp>
        <p:nvSpPr>
          <p:cNvPr id="13" name="TextBox 12">
            <a:extLst>
              <a:ext uri="{FF2B5EF4-FFF2-40B4-BE49-F238E27FC236}">
                <a16:creationId xmlns:a16="http://schemas.microsoft.com/office/drawing/2014/main" id="{B0F7CFDE-02D6-476A-AB2C-34C3F6DCE8DA}"/>
              </a:ext>
            </a:extLst>
          </p:cNvPr>
          <p:cNvSpPr txBox="1"/>
          <p:nvPr/>
        </p:nvSpPr>
        <p:spPr>
          <a:xfrm>
            <a:off x="2700939" y="3424881"/>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14" name="TextBox 13">
            <a:extLst>
              <a:ext uri="{FF2B5EF4-FFF2-40B4-BE49-F238E27FC236}">
                <a16:creationId xmlns:a16="http://schemas.microsoft.com/office/drawing/2014/main" id="{4982055C-E072-42DD-BB61-9C4481B8D6B5}"/>
              </a:ext>
            </a:extLst>
          </p:cNvPr>
          <p:cNvSpPr txBox="1"/>
          <p:nvPr/>
        </p:nvSpPr>
        <p:spPr>
          <a:xfrm>
            <a:off x="4377339" y="3416643"/>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15" name="TextBox 14">
            <a:extLst>
              <a:ext uri="{FF2B5EF4-FFF2-40B4-BE49-F238E27FC236}">
                <a16:creationId xmlns:a16="http://schemas.microsoft.com/office/drawing/2014/main" id="{9B755910-BB29-4E12-8593-89FA2C45F9CE}"/>
              </a:ext>
            </a:extLst>
          </p:cNvPr>
          <p:cNvSpPr txBox="1"/>
          <p:nvPr/>
        </p:nvSpPr>
        <p:spPr>
          <a:xfrm>
            <a:off x="6039323" y="3424881"/>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16" name="TextBox 15">
            <a:extLst>
              <a:ext uri="{FF2B5EF4-FFF2-40B4-BE49-F238E27FC236}">
                <a16:creationId xmlns:a16="http://schemas.microsoft.com/office/drawing/2014/main" id="{92894B2B-51C1-4F98-A92C-9F5A80FC7F7C}"/>
              </a:ext>
            </a:extLst>
          </p:cNvPr>
          <p:cNvSpPr txBox="1"/>
          <p:nvPr/>
        </p:nvSpPr>
        <p:spPr>
          <a:xfrm>
            <a:off x="7701307" y="3424881"/>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18" name="TextBox 17">
            <a:extLst>
              <a:ext uri="{FF2B5EF4-FFF2-40B4-BE49-F238E27FC236}">
                <a16:creationId xmlns:a16="http://schemas.microsoft.com/office/drawing/2014/main" id="{EF8BB66A-D1EF-4851-B939-12B5CB239F68}"/>
              </a:ext>
            </a:extLst>
          </p:cNvPr>
          <p:cNvSpPr txBox="1"/>
          <p:nvPr/>
        </p:nvSpPr>
        <p:spPr>
          <a:xfrm>
            <a:off x="2722522" y="3926015"/>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19" name="TextBox 18">
            <a:extLst>
              <a:ext uri="{FF2B5EF4-FFF2-40B4-BE49-F238E27FC236}">
                <a16:creationId xmlns:a16="http://schemas.microsoft.com/office/drawing/2014/main" id="{8484F437-58AC-45AF-9380-F97A56CE4990}"/>
              </a:ext>
            </a:extLst>
          </p:cNvPr>
          <p:cNvSpPr txBox="1"/>
          <p:nvPr/>
        </p:nvSpPr>
        <p:spPr>
          <a:xfrm>
            <a:off x="4398922" y="3917777"/>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20" name="TextBox 19">
            <a:extLst>
              <a:ext uri="{FF2B5EF4-FFF2-40B4-BE49-F238E27FC236}">
                <a16:creationId xmlns:a16="http://schemas.microsoft.com/office/drawing/2014/main" id="{9E216FEE-69B0-437C-9CF5-78A03CA151CC}"/>
              </a:ext>
            </a:extLst>
          </p:cNvPr>
          <p:cNvSpPr txBox="1"/>
          <p:nvPr/>
        </p:nvSpPr>
        <p:spPr>
          <a:xfrm>
            <a:off x="6060906" y="3926015"/>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21" name="TextBox 20">
            <a:extLst>
              <a:ext uri="{FF2B5EF4-FFF2-40B4-BE49-F238E27FC236}">
                <a16:creationId xmlns:a16="http://schemas.microsoft.com/office/drawing/2014/main" id="{59AE0A7A-9DAB-4EC3-965F-6020AD6B67FC}"/>
              </a:ext>
            </a:extLst>
          </p:cNvPr>
          <p:cNvSpPr txBox="1"/>
          <p:nvPr/>
        </p:nvSpPr>
        <p:spPr>
          <a:xfrm>
            <a:off x="7722890" y="3926015"/>
            <a:ext cx="1524000" cy="369332"/>
          </a:xfrm>
          <a:prstGeom prst="rect">
            <a:avLst/>
          </a:prstGeom>
          <a:solidFill>
            <a:schemeClr val="bg2">
              <a:lumMod val="90000"/>
            </a:schemeClr>
          </a:solidFill>
        </p:spPr>
        <p:txBody>
          <a:bodyPr wrap="square" rtlCol="0">
            <a:spAutoFit/>
          </a:bodyPr>
          <a:lstStyle/>
          <a:p>
            <a:pPr algn="ctr"/>
            <a:r>
              <a:rPr lang="en-US" sz="1800"/>
              <a:t>Board MAL</a:t>
            </a:r>
          </a:p>
        </p:txBody>
      </p:sp>
      <p:sp>
        <p:nvSpPr>
          <p:cNvPr id="23" name="TextBox 22">
            <a:extLst>
              <a:ext uri="{FF2B5EF4-FFF2-40B4-BE49-F238E27FC236}">
                <a16:creationId xmlns:a16="http://schemas.microsoft.com/office/drawing/2014/main" id="{5CFB2FEC-2CE0-4649-BFFD-84BFE3D7148E}"/>
              </a:ext>
            </a:extLst>
          </p:cNvPr>
          <p:cNvSpPr txBox="1"/>
          <p:nvPr/>
        </p:nvSpPr>
        <p:spPr>
          <a:xfrm>
            <a:off x="1978069" y="4961238"/>
            <a:ext cx="1524000" cy="369332"/>
          </a:xfrm>
          <a:prstGeom prst="rect">
            <a:avLst/>
          </a:prstGeom>
          <a:solidFill>
            <a:schemeClr val="accent5">
              <a:lumMod val="60000"/>
              <a:lumOff val="40000"/>
            </a:schemeClr>
          </a:solidFill>
        </p:spPr>
        <p:txBody>
          <a:bodyPr wrap="square" rtlCol="0">
            <a:spAutoFit/>
          </a:bodyPr>
          <a:lstStyle/>
          <a:p>
            <a:pPr algn="ctr"/>
            <a:r>
              <a:rPr lang="en-US" sz="1800"/>
              <a:t>Committees</a:t>
            </a:r>
          </a:p>
        </p:txBody>
      </p:sp>
      <p:sp>
        <p:nvSpPr>
          <p:cNvPr id="24" name="TextBox 23">
            <a:extLst>
              <a:ext uri="{FF2B5EF4-FFF2-40B4-BE49-F238E27FC236}">
                <a16:creationId xmlns:a16="http://schemas.microsoft.com/office/drawing/2014/main" id="{9AF3705B-1549-4CB4-A0AB-489CEFE848F4}"/>
              </a:ext>
            </a:extLst>
          </p:cNvPr>
          <p:cNvSpPr txBox="1"/>
          <p:nvPr/>
        </p:nvSpPr>
        <p:spPr>
          <a:xfrm>
            <a:off x="3654469" y="4953000"/>
            <a:ext cx="1524000" cy="369332"/>
          </a:xfrm>
          <a:prstGeom prst="rect">
            <a:avLst/>
          </a:prstGeom>
          <a:solidFill>
            <a:schemeClr val="accent5">
              <a:lumMod val="60000"/>
              <a:lumOff val="40000"/>
            </a:schemeClr>
          </a:solidFill>
        </p:spPr>
        <p:txBody>
          <a:bodyPr wrap="square" rtlCol="0">
            <a:spAutoFit/>
          </a:bodyPr>
          <a:lstStyle/>
          <a:p>
            <a:pPr algn="ctr"/>
            <a:r>
              <a:rPr lang="en-US" sz="1800"/>
              <a:t>Editors</a:t>
            </a:r>
          </a:p>
        </p:txBody>
      </p:sp>
      <p:sp>
        <p:nvSpPr>
          <p:cNvPr id="25" name="TextBox 24">
            <a:extLst>
              <a:ext uri="{FF2B5EF4-FFF2-40B4-BE49-F238E27FC236}">
                <a16:creationId xmlns:a16="http://schemas.microsoft.com/office/drawing/2014/main" id="{B274AE33-C855-4C5D-B49E-515EE7F05DBC}"/>
              </a:ext>
            </a:extLst>
          </p:cNvPr>
          <p:cNvSpPr txBox="1"/>
          <p:nvPr/>
        </p:nvSpPr>
        <p:spPr>
          <a:xfrm>
            <a:off x="5316453" y="4961238"/>
            <a:ext cx="1524000" cy="369332"/>
          </a:xfrm>
          <a:prstGeom prst="rect">
            <a:avLst/>
          </a:prstGeom>
          <a:solidFill>
            <a:schemeClr val="accent5">
              <a:lumMod val="60000"/>
              <a:lumOff val="40000"/>
            </a:schemeClr>
          </a:solidFill>
        </p:spPr>
        <p:txBody>
          <a:bodyPr wrap="square" rtlCol="0">
            <a:spAutoFit/>
          </a:bodyPr>
          <a:lstStyle/>
          <a:p>
            <a:pPr algn="ctr"/>
            <a:r>
              <a:rPr lang="en-US" sz="1800"/>
              <a:t>Task Forces</a:t>
            </a:r>
          </a:p>
        </p:txBody>
      </p:sp>
      <p:sp>
        <p:nvSpPr>
          <p:cNvPr id="26" name="TextBox 25">
            <a:extLst>
              <a:ext uri="{FF2B5EF4-FFF2-40B4-BE49-F238E27FC236}">
                <a16:creationId xmlns:a16="http://schemas.microsoft.com/office/drawing/2014/main" id="{7E46354A-95BA-438E-A6CA-31CEC8B6805A}"/>
              </a:ext>
            </a:extLst>
          </p:cNvPr>
          <p:cNvSpPr txBox="1"/>
          <p:nvPr/>
        </p:nvSpPr>
        <p:spPr>
          <a:xfrm>
            <a:off x="6978437" y="4961238"/>
            <a:ext cx="1524000" cy="369332"/>
          </a:xfrm>
          <a:prstGeom prst="rect">
            <a:avLst/>
          </a:prstGeom>
          <a:solidFill>
            <a:schemeClr val="accent5">
              <a:lumMod val="60000"/>
              <a:lumOff val="40000"/>
            </a:schemeClr>
          </a:solidFill>
        </p:spPr>
        <p:txBody>
          <a:bodyPr wrap="square" rtlCol="0">
            <a:spAutoFit/>
          </a:bodyPr>
          <a:lstStyle/>
          <a:p>
            <a:pPr algn="ctr"/>
            <a:r>
              <a:rPr lang="en-US" sz="1800"/>
              <a:t>Foundation</a:t>
            </a:r>
          </a:p>
        </p:txBody>
      </p:sp>
      <p:sp>
        <p:nvSpPr>
          <p:cNvPr id="27" name="TextBox 26">
            <a:extLst>
              <a:ext uri="{FF2B5EF4-FFF2-40B4-BE49-F238E27FC236}">
                <a16:creationId xmlns:a16="http://schemas.microsoft.com/office/drawing/2014/main" id="{11CB4CB7-8CA2-4A1A-9829-E4E4A47EE07C}"/>
              </a:ext>
            </a:extLst>
          </p:cNvPr>
          <p:cNvSpPr txBox="1"/>
          <p:nvPr/>
        </p:nvSpPr>
        <p:spPr>
          <a:xfrm>
            <a:off x="8654837" y="4953000"/>
            <a:ext cx="1524000" cy="369332"/>
          </a:xfrm>
          <a:prstGeom prst="rect">
            <a:avLst/>
          </a:prstGeom>
          <a:solidFill>
            <a:schemeClr val="accent5">
              <a:lumMod val="60000"/>
              <a:lumOff val="40000"/>
            </a:schemeClr>
          </a:solidFill>
        </p:spPr>
        <p:txBody>
          <a:bodyPr wrap="square" rtlCol="0">
            <a:spAutoFit/>
          </a:bodyPr>
          <a:lstStyle/>
          <a:p>
            <a:pPr algn="ctr"/>
            <a:r>
              <a:rPr lang="en-US" sz="1800"/>
              <a:t>Staff</a:t>
            </a:r>
          </a:p>
        </p:txBody>
      </p:sp>
      <p:sp>
        <p:nvSpPr>
          <p:cNvPr id="8" name="TextBox 7">
            <a:extLst>
              <a:ext uri="{FF2B5EF4-FFF2-40B4-BE49-F238E27FC236}">
                <a16:creationId xmlns:a16="http://schemas.microsoft.com/office/drawing/2014/main" id="{28D6E13A-543C-4DBB-A7D0-F5EBB5E7A823}"/>
              </a:ext>
            </a:extLst>
          </p:cNvPr>
          <p:cNvSpPr txBox="1"/>
          <p:nvPr/>
        </p:nvSpPr>
        <p:spPr>
          <a:xfrm>
            <a:off x="2772032" y="2554415"/>
            <a:ext cx="1524000" cy="369332"/>
          </a:xfrm>
          <a:prstGeom prst="rect">
            <a:avLst/>
          </a:prstGeom>
          <a:solidFill>
            <a:schemeClr val="accent2">
              <a:lumMod val="20000"/>
              <a:lumOff val="80000"/>
            </a:schemeClr>
          </a:solidFill>
        </p:spPr>
        <p:txBody>
          <a:bodyPr wrap="square" rtlCol="0">
            <a:spAutoFit/>
          </a:bodyPr>
          <a:lstStyle/>
          <a:p>
            <a:pPr algn="ctr"/>
            <a:r>
              <a:rPr lang="en-US" sz="1800"/>
              <a:t>President</a:t>
            </a:r>
          </a:p>
        </p:txBody>
      </p:sp>
      <p:sp>
        <p:nvSpPr>
          <p:cNvPr id="9" name="TextBox 8">
            <a:extLst>
              <a:ext uri="{FF2B5EF4-FFF2-40B4-BE49-F238E27FC236}">
                <a16:creationId xmlns:a16="http://schemas.microsoft.com/office/drawing/2014/main" id="{30AE915F-DEEB-4B90-9324-85F1CFE5FB23}"/>
              </a:ext>
            </a:extLst>
          </p:cNvPr>
          <p:cNvSpPr txBox="1"/>
          <p:nvPr/>
        </p:nvSpPr>
        <p:spPr>
          <a:xfrm>
            <a:off x="4448432" y="2546177"/>
            <a:ext cx="1524000" cy="369332"/>
          </a:xfrm>
          <a:prstGeom prst="rect">
            <a:avLst/>
          </a:prstGeom>
          <a:solidFill>
            <a:schemeClr val="accent2">
              <a:lumMod val="20000"/>
              <a:lumOff val="80000"/>
            </a:schemeClr>
          </a:solidFill>
        </p:spPr>
        <p:txBody>
          <a:bodyPr wrap="square" rtlCol="0">
            <a:spAutoFit/>
          </a:bodyPr>
          <a:lstStyle/>
          <a:p>
            <a:pPr algn="ctr"/>
            <a:r>
              <a:rPr lang="en-US" sz="1800"/>
              <a:t>Past President</a:t>
            </a:r>
          </a:p>
        </p:txBody>
      </p:sp>
      <p:sp>
        <p:nvSpPr>
          <p:cNvPr id="10" name="TextBox 9">
            <a:extLst>
              <a:ext uri="{FF2B5EF4-FFF2-40B4-BE49-F238E27FC236}">
                <a16:creationId xmlns:a16="http://schemas.microsoft.com/office/drawing/2014/main" id="{B83BBAB7-769B-4523-B1ED-D2C6401A87C7}"/>
              </a:ext>
            </a:extLst>
          </p:cNvPr>
          <p:cNvSpPr txBox="1"/>
          <p:nvPr/>
        </p:nvSpPr>
        <p:spPr>
          <a:xfrm>
            <a:off x="6110416" y="2554415"/>
            <a:ext cx="1524000" cy="369332"/>
          </a:xfrm>
          <a:prstGeom prst="rect">
            <a:avLst/>
          </a:prstGeom>
          <a:solidFill>
            <a:schemeClr val="accent2">
              <a:lumMod val="20000"/>
              <a:lumOff val="80000"/>
            </a:schemeClr>
          </a:solidFill>
        </p:spPr>
        <p:txBody>
          <a:bodyPr wrap="square" rtlCol="0">
            <a:spAutoFit/>
          </a:bodyPr>
          <a:lstStyle/>
          <a:p>
            <a:pPr algn="ctr"/>
            <a:r>
              <a:rPr lang="en-US" sz="1800"/>
              <a:t>President Elect</a:t>
            </a:r>
          </a:p>
        </p:txBody>
      </p:sp>
      <p:sp>
        <p:nvSpPr>
          <p:cNvPr id="11" name="TextBox 10">
            <a:extLst>
              <a:ext uri="{FF2B5EF4-FFF2-40B4-BE49-F238E27FC236}">
                <a16:creationId xmlns:a16="http://schemas.microsoft.com/office/drawing/2014/main" id="{66D58139-79C6-4C3B-9F29-C8F5899C0895}"/>
              </a:ext>
            </a:extLst>
          </p:cNvPr>
          <p:cNvSpPr txBox="1"/>
          <p:nvPr/>
        </p:nvSpPr>
        <p:spPr>
          <a:xfrm>
            <a:off x="7772400" y="2554415"/>
            <a:ext cx="1524000" cy="369332"/>
          </a:xfrm>
          <a:prstGeom prst="rect">
            <a:avLst/>
          </a:prstGeom>
          <a:solidFill>
            <a:schemeClr val="accent2">
              <a:lumMod val="20000"/>
              <a:lumOff val="80000"/>
            </a:schemeClr>
          </a:solidFill>
        </p:spPr>
        <p:txBody>
          <a:bodyPr wrap="square" rtlCol="0">
            <a:spAutoFit/>
          </a:bodyPr>
          <a:lstStyle/>
          <a:p>
            <a:pPr algn="ctr"/>
            <a:r>
              <a:rPr lang="en-US" sz="1800"/>
              <a:t>Treasurer</a:t>
            </a:r>
          </a:p>
        </p:txBody>
      </p:sp>
      <p:sp>
        <p:nvSpPr>
          <p:cNvPr id="28" name="Rectangle 27">
            <a:extLst>
              <a:ext uri="{FF2B5EF4-FFF2-40B4-BE49-F238E27FC236}">
                <a16:creationId xmlns:a16="http://schemas.microsoft.com/office/drawing/2014/main" id="{9DE4F5D0-EC3E-489F-90D8-DA9A90AC92F0}"/>
              </a:ext>
            </a:extLst>
          </p:cNvPr>
          <p:cNvSpPr/>
          <p:nvPr/>
        </p:nvSpPr>
        <p:spPr>
          <a:xfrm>
            <a:off x="1844003" y="1698652"/>
            <a:ext cx="8537531" cy="388712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TextBox 32">
            <a:extLst>
              <a:ext uri="{FF2B5EF4-FFF2-40B4-BE49-F238E27FC236}">
                <a16:creationId xmlns:a16="http://schemas.microsoft.com/office/drawing/2014/main" id="{B98025E4-2814-4BA5-A584-B50D84420633}"/>
              </a:ext>
            </a:extLst>
          </p:cNvPr>
          <p:cNvSpPr txBox="1"/>
          <p:nvPr/>
        </p:nvSpPr>
        <p:spPr>
          <a:xfrm>
            <a:off x="4895133" y="1546252"/>
            <a:ext cx="2438400" cy="369332"/>
          </a:xfrm>
          <a:prstGeom prst="rect">
            <a:avLst/>
          </a:prstGeom>
          <a:solidFill>
            <a:schemeClr val="bg1"/>
          </a:solidFill>
        </p:spPr>
        <p:txBody>
          <a:bodyPr wrap="square" rtlCol="0">
            <a:spAutoFit/>
          </a:bodyPr>
          <a:lstStyle/>
          <a:p>
            <a:pPr algn="ctr"/>
            <a:r>
              <a:rPr lang="en-US" sz="1800"/>
              <a:t>Executive Committee</a:t>
            </a:r>
          </a:p>
        </p:txBody>
      </p:sp>
    </p:spTree>
    <p:extLst>
      <p:ext uri="{BB962C8B-B14F-4D97-AF65-F5344CB8AC3E}">
        <p14:creationId xmlns:p14="http://schemas.microsoft.com/office/powerpoint/2010/main" val="16277221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9CFA-56F0-4DCF-BF34-980ADED91A74}"/>
              </a:ext>
            </a:extLst>
          </p:cNvPr>
          <p:cNvSpPr>
            <a:spLocks noGrp="1"/>
          </p:cNvSpPr>
          <p:nvPr>
            <p:ph type="title"/>
          </p:nvPr>
        </p:nvSpPr>
        <p:spPr/>
        <p:txBody>
          <a:bodyPr/>
          <a:lstStyle/>
          <a:p>
            <a:r>
              <a:rPr lang="en-US"/>
              <a:t>501c3 Cans and </a:t>
            </a:r>
            <a:r>
              <a:rPr lang="en-US" err="1"/>
              <a:t>Cannots</a:t>
            </a:r>
            <a:endParaRPr lang="en-US"/>
          </a:p>
        </p:txBody>
      </p:sp>
      <p:sp>
        <p:nvSpPr>
          <p:cNvPr id="3" name="Slide Number Placeholder 2">
            <a:extLst>
              <a:ext uri="{FF2B5EF4-FFF2-40B4-BE49-F238E27FC236}">
                <a16:creationId xmlns:a16="http://schemas.microsoft.com/office/drawing/2014/main" id="{ABFE7633-27B8-4778-B62C-C803D14009C4}"/>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75</a:t>
            </a:fld>
            <a:endParaRPr lang="en-US"/>
          </a:p>
        </p:txBody>
      </p:sp>
      <p:sp>
        <p:nvSpPr>
          <p:cNvPr id="4" name="Content Placeholder 3">
            <a:extLst>
              <a:ext uri="{FF2B5EF4-FFF2-40B4-BE49-F238E27FC236}">
                <a16:creationId xmlns:a16="http://schemas.microsoft.com/office/drawing/2014/main" id="{C3CF2AF7-2A9C-40AA-B96B-27787E25E78A}"/>
              </a:ext>
            </a:extLst>
          </p:cNvPr>
          <p:cNvSpPr>
            <a:spLocks noGrp="1"/>
          </p:cNvSpPr>
          <p:nvPr>
            <p:ph sz="quarter" idx="1"/>
          </p:nvPr>
        </p:nvSpPr>
        <p:spPr>
          <a:xfrm>
            <a:off x="816864" y="1600200"/>
            <a:ext cx="10871200" cy="5029200"/>
          </a:xfrm>
        </p:spPr>
        <p:txBody>
          <a:bodyPr>
            <a:normAutofit/>
          </a:bodyPr>
          <a:lstStyle/>
          <a:p>
            <a:r>
              <a:rPr lang="en-US" sz="3200"/>
              <a:t>29 Different 501c NONPROFIT organizations, all exempt from some federal taxes</a:t>
            </a:r>
          </a:p>
          <a:p>
            <a:pPr lvl="1"/>
            <a:r>
              <a:rPr lang="en-US" sz="2800"/>
              <a:t>501c3 – Religious, charity, education, science, </a:t>
            </a:r>
            <a:r>
              <a:rPr lang="en-US" sz="2800" err="1"/>
              <a:t>etc</a:t>
            </a:r>
            <a:endParaRPr lang="en-US" sz="2800"/>
          </a:p>
          <a:p>
            <a:pPr lvl="1"/>
            <a:r>
              <a:rPr lang="en-US" sz="2800"/>
              <a:t>501c4 – Civic leagues, social welfare, local employees	</a:t>
            </a:r>
          </a:p>
          <a:p>
            <a:pPr lvl="2"/>
            <a:r>
              <a:rPr lang="en-US" sz="2400"/>
              <a:t>Most Political Action Committees (PAC)</a:t>
            </a:r>
          </a:p>
          <a:p>
            <a:pPr lvl="1"/>
            <a:r>
              <a:rPr lang="en-US" sz="2800"/>
              <a:t>501c5 –Labor unions, agricultural organizations</a:t>
            </a:r>
          </a:p>
          <a:p>
            <a:pPr lvl="1"/>
            <a:r>
              <a:rPr lang="en-US" sz="2800"/>
              <a:t>501c6 – Business leagues, chamber of commerce</a:t>
            </a:r>
          </a:p>
          <a:p>
            <a:pPr lvl="2"/>
            <a:r>
              <a:rPr lang="en-US" sz="2400"/>
              <a:t>Lots of Lobbying</a:t>
            </a:r>
          </a:p>
        </p:txBody>
      </p:sp>
    </p:spTree>
    <p:extLst>
      <p:ext uri="{BB962C8B-B14F-4D97-AF65-F5344CB8AC3E}">
        <p14:creationId xmlns:p14="http://schemas.microsoft.com/office/powerpoint/2010/main" val="1901785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9CFA-56F0-4DCF-BF34-980ADED91A74}"/>
              </a:ext>
            </a:extLst>
          </p:cNvPr>
          <p:cNvSpPr>
            <a:spLocks noGrp="1"/>
          </p:cNvSpPr>
          <p:nvPr>
            <p:ph type="title"/>
          </p:nvPr>
        </p:nvSpPr>
        <p:spPr/>
        <p:txBody>
          <a:bodyPr/>
          <a:lstStyle/>
          <a:p>
            <a:r>
              <a:rPr lang="en-US"/>
              <a:t>501c3 Cans and </a:t>
            </a:r>
            <a:r>
              <a:rPr lang="en-US" err="1"/>
              <a:t>Cannots</a:t>
            </a:r>
            <a:endParaRPr lang="en-US"/>
          </a:p>
        </p:txBody>
      </p:sp>
      <p:sp>
        <p:nvSpPr>
          <p:cNvPr id="3" name="Slide Number Placeholder 2">
            <a:extLst>
              <a:ext uri="{FF2B5EF4-FFF2-40B4-BE49-F238E27FC236}">
                <a16:creationId xmlns:a16="http://schemas.microsoft.com/office/drawing/2014/main" id="{ABFE7633-27B8-4778-B62C-C803D14009C4}"/>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76</a:t>
            </a:fld>
            <a:endParaRPr lang="en-US"/>
          </a:p>
        </p:txBody>
      </p:sp>
      <p:sp>
        <p:nvSpPr>
          <p:cNvPr id="4" name="Content Placeholder 3">
            <a:extLst>
              <a:ext uri="{FF2B5EF4-FFF2-40B4-BE49-F238E27FC236}">
                <a16:creationId xmlns:a16="http://schemas.microsoft.com/office/drawing/2014/main" id="{C3CF2AF7-2A9C-40AA-B96B-27787E25E78A}"/>
              </a:ext>
            </a:extLst>
          </p:cNvPr>
          <p:cNvSpPr>
            <a:spLocks noGrp="1"/>
          </p:cNvSpPr>
          <p:nvPr>
            <p:ph sz="quarter" idx="1"/>
          </p:nvPr>
        </p:nvSpPr>
        <p:spPr>
          <a:xfrm>
            <a:off x="816864" y="1600201"/>
            <a:ext cx="10526050" cy="4408714"/>
          </a:xfrm>
        </p:spPr>
        <p:txBody>
          <a:bodyPr>
            <a:normAutofit/>
          </a:bodyPr>
          <a:lstStyle/>
          <a:p>
            <a:r>
              <a:rPr lang="en-US" sz="3200"/>
              <a:t>No tax on operating income, local sales tax</a:t>
            </a:r>
          </a:p>
          <a:p>
            <a:r>
              <a:rPr lang="en-US" sz="3200"/>
              <a:t>Contributions are tax deductible – NOT membership</a:t>
            </a:r>
          </a:p>
          <a:p>
            <a:pPr lvl="1"/>
            <a:r>
              <a:rPr lang="en-US" sz="2400"/>
              <a:t>Must register to be ACTIVELY pursue donations</a:t>
            </a:r>
          </a:p>
          <a:p>
            <a:r>
              <a:rPr lang="en-US" sz="3200"/>
              <a:t>Members cannot engage in activities that utilize nonprofit resources to benefit personally (i.e. book promos)</a:t>
            </a:r>
          </a:p>
          <a:p>
            <a:r>
              <a:rPr lang="en-US" sz="3200"/>
              <a:t>Cannot engage in electioneering, supporting any candidate for public office OR allow it to happen in forums, </a:t>
            </a:r>
            <a:r>
              <a:rPr lang="en-US" sz="3200" err="1"/>
              <a:t>listserves</a:t>
            </a:r>
            <a:r>
              <a:rPr lang="en-US" sz="3200"/>
              <a:t>, etc.</a:t>
            </a:r>
          </a:p>
        </p:txBody>
      </p:sp>
    </p:spTree>
    <p:extLst>
      <p:ext uri="{BB962C8B-B14F-4D97-AF65-F5344CB8AC3E}">
        <p14:creationId xmlns:p14="http://schemas.microsoft.com/office/powerpoint/2010/main" val="13125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9CFA-56F0-4DCF-BF34-980ADED91A74}"/>
              </a:ext>
            </a:extLst>
          </p:cNvPr>
          <p:cNvSpPr>
            <a:spLocks noGrp="1"/>
          </p:cNvSpPr>
          <p:nvPr>
            <p:ph type="title"/>
          </p:nvPr>
        </p:nvSpPr>
        <p:spPr/>
        <p:txBody>
          <a:bodyPr/>
          <a:lstStyle/>
          <a:p>
            <a:r>
              <a:rPr lang="en-US"/>
              <a:t>501c3 Cans and </a:t>
            </a:r>
            <a:r>
              <a:rPr lang="en-US" err="1"/>
              <a:t>Cannots</a:t>
            </a:r>
            <a:endParaRPr lang="en-US"/>
          </a:p>
        </p:txBody>
      </p:sp>
      <p:sp>
        <p:nvSpPr>
          <p:cNvPr id="3" name="Slide Number Placeholder 2">
            <a:extLst>
              <a:ext uri="{FF2B5EF4-FFF2-40B4-BE49-F238E27FC236}">
                <a16:creationId xmlns:a16="http://schemas.microsoft.com/office/drawing/2014/main" id="{ABFE7633-27B8-4778-B62C-C803D14009C4}"/>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77</a:t>
            </a:fld>
            <a:endParaRPr lang="en-US"/>
          </a:p>
        </p:txBody>
      </p:sp>
      <p:sp>
        <p:nvSpPr>
          <p:cNvPr id="4" name="Content Placeholder 3">
            <a:extLst>
              <a:ext uri="{FF2B5EF4-FFF2-40B4-BE49-F238E27FC236}">
                <a16:creationId xmlns:a16="http://schemas.microsoft.com/office/drawing/2014/main" id="{C3CF2AF7-2A9C-40AA-B96B-27787E25E78A}"/>
              </a:ext>
            </a:extLst>
          </p:cNvPr>
          <p:cNvSpPr>
            <a:spLocks noGrp="1"/>
          </p:cNvSpPr>
          <p:nvPr>
            <p:ph sz="quarter" idx="1"/>
          </p:nvPr>
        </p:nvSpPr>
        <p:spPr>
          <a:xfrm>
            <a:off x="816863" y="1600200"/>
            <a:ext cx="10569593" cy="4343400"/>
          </a:xfrm>
        </p:spPr>
        <p:txBody>
          <a:bodyPr>
            <a:normAutofit/>
          </a:bodyPr>
          <a:lstStyle/>
          <a:p>
            <a:r>
              <a:rPr lang="en-US" sz="3600"/>
              <a:t>Cannot engage or create forums for Antitrust violations (propose boycotts of companies, agree on pricing to pay, exclusionary practices, </a:t>
            </a:r>
            <a:r>
              <a:rPr lang="en-US" sz="3600" err="1"/>
              <a:t>etc</a:t>
            </a:r>
            <a:r>
              <a:rPr lang="en-US" sz="3600"/>
              <a:t>)</a:t>
            </a:r>
          </a:p>
          <a:p>
            <a:r>
              <a:rPr lang="en-US" sz="3600"/>
              <a:t>CAN do lobbying</a:t>
            </a:r>
          </a:p>
          <a:p>
            <a:pPr lvl="1"/>
            <a:r>
              <a:rPr lang="en-US" sz="2800"/>
              <a:t>Safe Harbor Law: Cannot spend more than 20% of first $500,000 of revenue</a:t>
            </a:r>
          </a:p>
        </p:txBody>
      </p:sp>
    </p:spTree>
    <p:extLst>
      <p:ext uri="{BB962C8B-B14F-4D97-AF65-F5344CB8AC3E}">
        <p14:creationId xmlns:p14="http://schemas.microsoft.com/office/powerpoint/2010/main" val="101180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9CFA-56F0-4DCF-BF34-980ADED91A74}"/>
              </a:ext>
            </a:extLst>
          </p:cNvPr>
          <p:cNvSpPr>
            <a:spLocks noGrp="1"/>
          </p:cNvSpPr>
          <p:nvPr>
            <p:ph type="title"/>
          </p:nvPr>
        </p:nvSpPr>
        <p:spPr/>
        <p:txBody>
          <a:bodyPr/>
          <a:lstStyle/>
          <a:p>
            <a:r>
              <a:rPr lang="en-US"/>
              <a:t>Note for 501c6</a:t>
            </a:r>
          </a:p>
        </p:txBody>
      </p:sp>
      <p:sp>
        <p:nvSpPr>
          <p:cNvPr id="3" name="Slide Number Placeholder 2">
            <a:extLst>
              <a:ext uri="{FF2B5EF4-FFF2-40B4-BE49-F238E27FC236}">
                <a16:creationId xmlns:a16="http://schemas.microsoft.com/office/drawing/2014/main" id="{ABFE7633-27B8-4778-B62C-C803D14009C4}"/>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78</a:t>
            </a:fld>
            <a:endParaRPr lang="en-US"/>
          </a:p>
        </p:txBody>
      </p:sp>
      <p:sp>
        <p:nvSpPr>
          <p:cNvPr id="4" name="Content Placeholder 3">
            <a:extLst>
              <a:ext uri="{FF2B5EF4-FFF2-40B4-BE49-F238E27FC236}">
                <a16:creationId xmlns:a16="http://schemas.microsoft.com/office/drawing/2014/main" id="{C3CF2AF7-2A9C-40AA-B96B-27787E25E78A}"/>
              </a:ext>
            </a:extLst>
          </p:cNvPr>
          <p:cNvSpPr>
            <a:spLocks noGrp="1"/>
          </p:cNvSpPr>
          <p:nvPr>
            <p:ph sz="quarter" idx="1"/>
          </p:nvPr>
        </p:nvSpPr>
        <p:spPr>
          <a:xfrm>
            <a:off x="816863" y="1600200"/>
            <a:ext cx="10591365" cy="4299857"/>
          </a:xfrm>
        </p:spPr>
        <p:txBody>
          <a:bodyPr>
            <a:normAutofit/>
          </a:bodyPr>
          <a:lstStyle/>
          <a:p>
            <a:r>
              <a:rPr lang="en-US" sz="3600"/>
              <a:t>Membership collateral MUST state what percent of dues goes to lobbying</a:t>
            </a:r>
          </a:p>
          <a:p>
            <a:r>
              <a:rPr lang="en-US" sz="3600"/>
              <a:t>Work with CEC staff on it</a:t>
            </a:r>
            <a:endParaRPr lang="en-US" sz="2800"/>
          </a:p>
        </p:txBody>
      </p:sp>
    </p:spTree>
    <p:extLst>
      <p:ext uri="{BB962C8B-B14F-4D97-AF65-F5344CB8AC3E}">
        <p14:creationId xmlns:p14="http://schemas.microsoft.com/office/powerpoint/2010/main" val="197811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C96E-4D7A-487D-83AF-0B03262890EF}"/>
              </a:ext>
            </a:extLst>
          </p:cNvPr>
          <p:cNvSpPr>
            <a:spLocks noGrp="1"/>
          </p:cNvSpPr>
          <p:nvPr>
            <p:ph type="title"/>
          </p:nvPr>
        </p:nvSpPr>
        <p:spPr/>
        <p:txBody>
          <a:bodyPr/>
          <a:lstStyle/>
          <a:p>
            <a:r>
              <a:rPr lang="en-US"/>
              <a:t>CEC Policies</a:t>
            </a:r>
          </a:p>
        </p:txBody>
      </p:sp>
      <p:sp>
        <p:nvSpPr>
          <p:cNvPr id="3" name="Slide Number Placeholder 2">
            <a:extLst>
              <a:ext uri="{FF2B5EF4-FFF2-40B4-BE49-F238E27FC236}">
                <a16:creationId xmlns:a16="http://schemas.microsoft.com/office/drawing/2014/main" id="{54341B0C-F0A8-4840-AC9D-BBB04C0CE324}"/>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79</a:t>
            </a:fld>
            <a:endParaRPr lang="en-US"/>
          </a:p>
        </p:txBody>
      </p:sp>
      <p:graphicFrame>
        <p:nvGraphicFramePr>
          <p:cNvPr id="5" name="Table 5">
            <a:extLst>
              <a:ext uri="{FF2B5EF4-FFF2-40B4-BE49-F238E27FC236}">
                <a16:creationId xmlns:a16="http://schemas.microsoft.com/office/drawing/2014/main" id="{AEDF62CF-0F1E-4E6F-AF3D-F8203C4BA2D4}"/>
              </a:ext>
            </a:extLst>
          </p:cNvPr>
          <p:cNvGraphicFramePr>
            <a:graphicFrameLocks noGrp="1"/>
          </p:cNvGraphicFramePr>
          <p:nvPr>
            <p:ph sz="quarter" idx="1"/>
            <p:extLst>
              <p:ext uri="{D42A27DB-BD31-4B8C-83A1-F6EECF244321}">
                <p14:modId xmlns:p14="http://schemas.microsoft.com/office/powerpoint/2010/main" val="2156947082"/>
              </p:ext>
            </p:extLst>
          </p:nvPr>
        </p:nvGraphicFramePr>
        <p:xfrm>
          <a:off x="816864" y="1828799"/>
          <a:ext cx="10243023" cy="4389120"/>
        </p:xfrm>
        <a:graphic>
          <a:graphicData uri="http://schemas.openxmlformats.org/drawingml/2006/table">
            <a:tbl>
              <a:tblPr firstRow="1" bandRow="1">
                <a:tableStyleId>{72833802-FEF1-4C79-8D5D-14CF1EAF98D9}</a:tableStyleId>
              </a:tblPr>
              <a:tblGrid>
                <a:gridCol w="2580699">
                  <a:extLst>
                    <a:ext uri="{9D8B030D-6E8A-4147-A177-3AD203B41FA5}">
                      <a16:colId xmlns:a16="http://schemas.microsoft.com/office/drawing/2014/main" val="2181751197"/>
                    </a:ext>
                  </a:extLst>
                </a:gridCol>
                <a:gridCol w="3831162">
                  <a:extLst>
                    <a:ext uri="{9D8B030D-6E8A-4147-A177-3AD203B41FA5}">
                      <a16:colId xmlns:a16="http://schemas.microsoft.com/office/drawing/2014/main" val="1548022571"/>
                    </a:ext>
                  </a:extLst>
                </a:gridCol>
                <a:gridCol w="3831162">
                  <a:extLst>
                    <a:ext uri="{9D8B030D-6E8A-4147-A177-3AD203B41FA5}">
                      <a16:colId xmlns:a16="http://schemas.microsoft.com/office/drawing/2014/main" val="652840580"/>
                    </a:ext>
                  </a:extLst>
                </a:gridCol>
              </a:tblGrid>
              <a:tr h="416948">
                <a:tc>
                  <a:txBody>
                    <a:bodyPr/>
                    <a:lstStyle/>
                    <a:p>
                      <a:endParaRPr lang="en-US" sz="2400"/>
                    </a:p>
                  </a:txBody>
                  <a:tcPr>
                    <a:lnR w="12700" cap="flat" cmpd="sng" algn="ctr">
                      <a:solidFill>
                        <a:schemeClr val="tx1"/>
                      </a:solidFill>
                      <a:prstDash val="solid"/>
                      <a:round/>
                      <a:headEnd type="none" w="med" len="med"/>
                      <a:tailEnd type="none" w="med" len="med"/>
                    </a:lnR>
                  </a:tcPr>
                </a:tc>
                <a:tc>
                  <a:txBody>
                    <a:bodyPr/>
                    <a:lstStyle/>
                    <a:p>
                      <a:pPr algn="ctr"/>
                      <a:r>
                        <a:rPr lang="en-US" sz="2400"/>
                        <a:t>Divisions</a:t>
                      </a:r>
                    </a:p>
                  </a:txBody>
                  <a:tcPr>
                    <a:lnL w="12700" cap="flat" cmpd="sng" algn="ctr">
                      <a:solidFill>
                        <a:schemeClr val="tx1"/>
                      </a:solidFill>
                      <a:prstDash val="solid"/>
                      <a:round/>
                      <a:headEnd type="none" w="med" len="med"/>
                      <a:tailEnd type="none" w="med" len="med"/>
                    </a:lnL>
                  </a:tcPr>
                </a:tc>
                <a:tc>
                  <a:txBody>
                    <a:bodyPr/>
                    <a:lstStyle/>
                    <a:p>
                      <a:pPr algn="ctr"/>
                      <a:r>
                        <a:rPr lang="en-US" sz="2400"/>
                        <a:t>Units</a:t>
                      </a:r>
                    </a:p>
                  </a:txBody>
                  <a:tcPr/>
                </a:tc>
                <a:extLst>
                  <a:ext uri="{0D108BD9-81ED-4DB2-BD59-A6C34878D82A}">
                    <a16:rowId xmlns:a16="http://schemas.microsoft.com/office/drawing/2014/main" val="2039101820"/>
                  </a:ext>
                </a:extLst>
              </a:tr>
              <a:tr h="422739">
                <a:tc>
                  <a:txBody>
                    <a:bodyPr/>
                    <a:lstStyle/>
                    <a:p>
                      <a:r>
                        <a:rPr lang="en-US" sz="2400"/>
                        <a:t>Bylaws</a:t>
                      </a:r>
                    </a:p>
                  </a:txBody>
                  <a:tcPr anchor="ctr">
                    <a:lnR w="12700" cap="flat" cmpd="sng" algn="ctr">
                      <a:solidFill>
                        <a:schemeClr val="tx1"/>
                      </a:solidFill>
                      <a:prstDash val="solid"/>
                      <a:round/>
                      <a:headEnd type="none" w="med" len="med"/>
                      <a:tailEnd type="none" w="med" len="med"/>
                    </a:lnR>
                  </a:tcPr>
                </a:tc>
                <a:tc gridSpan="2">
                  <a:txBody>
                    <a:bodyPr/>
                    <a:lstStyle/>
                    <a:p>
                      <a:pPr algn="ctr"/>
                      <a:r>
                        <a:rPr lang="en-US" sz="2400"/>
                        <a:t>On File with CEC</a:t>
                      </a:r>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297439335"/>
                  </a:ext>
                </a:extLst>
              </a:tr>
              <a:tr h="422739">
                <a:tc>
                  <a:txBody>
                    <a:bodyPr/>
                    <a:lstStyle/>
                    <a:p>
                      <a:r>
                        <a:rPr lang="en-US" sz="2400"/>
                        <a:t>Membership</a:t>
                      </a:r>
                    </a:p>
                  </a:txBody>
                  <a:tcPr anchor="ctr">
                    <a:lnR w="12700" cap="flat" cmpd="sng" algn="ctr">
                      <a:solidFill>
                        <a:schemeClr val="tx1"/>
                      </a:solidFill>
                      <a:prstDash val="solid"/>
                      <a:round/>
                      <a:headEnd type="none" w="med" len="med"/>
                      <a:tailEnd type="none" w="med" len="med"/>
                    </a:lnR>
                  </a:tcPr>
                </a:tc>
                <a:tc>
                  <a:txBody>
                    <a:bodyPr/>
                    <a:lstStyle/>
                    <a:p>
                      <a:pPr algn="ctr"/>
                      <a:r>
                        <a:rPr lang="en-US" sz="2400"/>
                        <a:t>Unified - 1% of CEC (~200)</a:t>
                      </a:r>
                    </a:p>
                  </a:txBody>
                  <a:tcPr>
                    <a:lnL w="12700" cap="flat" cmpd="sng" algn="ctr">
                      <a:solidFill>
                        <a:schemeClr val="tx1"/>
                      </a:solidFill>
                      <a:prstDash val="solid"/>
                      <a:round/>
                      <a:headEnd type="none" w="med" len="med"/>
                      <a:tailEnd type="none" w="med" len="med"/>
                    </a:lnL>
                  </a:tcPr>
                </a:tc>
                <a:tc>
                  <a:txBody>
                    <a:bodyPr/>
                    <a:lstStyle/>
                    <a:p>
                      <a:pPr algn="ctr"/>
                      <a:r>
                        <a:rPr lang="en-US" sz="2400"/>
                        <a:t>Unified; 50-Person Minimum</a:t>
                      </a:r>
                    </a:p>
                  </a:txBody>
                  <a:tcPr/>
                </a:tc>
                <a:extLst>
                  <a:ext uri="{0D108BD9-81ED-4DB2-BD59-A6C34878D82A}">
                    <a16:rowId xmlns:a16="http://schemas.microsoft.com/office/drawing/2014/main" val="3232076528"/>
                  </a:ext>
                </a:extLst>
              </a:tr>
              <a:tr h="422739">
                <a:tc>
                  <a:txBody>
                    <a:bodyPr/>
                    <a:lstStyle/>
                    <a:p>
                      <a:r>
                        <a:rPr lang="en-US" sz="2400"/>
                        <a:t>Groups</a:t>
                      </a:r>
                    </a:p>
                  </a:txBody>
                  <a:tcPr anchor="ctr">
                    <a:lnR w="12700" cap="flat" cmpd="sng" algn="ctr">
                      <a:solidFill>
                        <a:schemeClr val="tx1"/>
                      </a:solidFill>
                      <a:prstDash val="solid"/>
                      <a:round/>
                      <a:headEnd type="none" w="med" len="med"/>
                      <a:tailEnd type="none" w="med" len="med"/>
                    </a:lnR>
                  </a:tcPr>
                </a:tc>
                <a:tc>
                  <a:txBody>
                    <a:bodyPr/>
                    <a:lstStyle/>
                    <a:p>
                      <a:pPr algn="ctr"/>
                      <a:r>
                        <a:rPr lang="en-US" sz="2400"/>
                        <a:t>Oversee Subdivisions</a:t>
                      </a:r>
                    </a:p>
                  </a:txBody>
                  <a:tcPr>
                    <a:lnL w="12700" cap="flat" cmpd="sng" algn="ctr">
                      <a:solidFill>
                        <a:schemeClr val="tx1"/>
                      </a:solidFill>
                      <a:prstDash val="solid"/>
                      <a:round/>
                      <a:headEnd type="none" w="med" len="med"/>
                      <a:tailEnd type="none" w="med" len="med"/>
                    </a:lnL>
                  </a:tcPr>
                </a:tc>
                <a:tc>
                  <a:txBody>
                    <a:bodyPr/>
                    <a:lstStyle/>
                    <a:p>
                      <a:pPr algn="ctr"/>
                      <a:r>
                        <a:rPr lang="en-US" sz="2400"/>
                        <a:t>Oversee Chapters</a:t>
                      </a:r>
                    </a:p>
                  </a:txBody>
                  <a:tcPr/>
                </a:tc>
                <a:extLst>
                  <a:ext uri="{0D108BD9-81ED-4DB2-BD59-A6C34878D82A}">
                    <a16:rowId xmlns:a16="http://schemas.microsoft.com/office/drawing/2014/main" val="3833658117"/>
                  </a:ext>
                </a:extLst>
              </a:tr>
              <a:tr h="422739">
                <a:tc>
                  <a:txBody>
                    <a:bodyPr/>
                    <a:lstStyle/>
                    <a:p>
                      <a:r>
                        <a:rPr lang="en-US" sz="2400"/>
                        <a:t>Budget</a:t>
                      </a:r>
                    </a:p>
                  </a:txBody>
                  <a:tcPr anchor="ctr">
                    <a:lnR w="12700" cap="flat" cmpd="sng" algn="ctr">
                      <a:solidFill>
                        <a:schemeClr val="tx1"/>
                      </a:solidFill>
                      <a:prstDash val="solid"/>
                      <a:round/>
                      <a:headEnd type="none" w="med" len="med"/>
                      <a:tailEnd type="none" w="med" len="med"/>
                    </a:lnR>
                  </a:tcPr>
                </a:tc>
                <a:tc gridSpan="2">
                  <a:txBody>
                    <a:bodyPr/>
                    <a:lstStyle/>
                    <a:p>
                      <a:pPr algn="ctr"/>
                      <a:r>
                        <a:rPr lang="en-US" sz="2400"/>
                        <a:t>Should Have One</a:t>
                      </a:r>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10960250"/>
                  </a:ext>
                </a:extLst>
              </a:tr>
              <a:tr h="729659">
                <a:tc>
                  <a:txBody>
                    <a:bodyPr/>
                    <a:lstStyle/>
                    <a:p>
                      <a:r>
                        <a:rPr lang="en-US" sz="2400"/>
                        <a:t>Public Statements</a:t>
                      </a:r>
                    </a:p>
                  </a:txBody>
                  <a:tcPr anchor="ctr">
                    <a:lnR w="12700" cap="flat" cmpd="sng" algn="ctr">
                      <a:solidFill>
                        <a:schemeClr val="tx1"/>
                      </a:solidFill>
                      <a:prstDash val="solid"/>
                      <a:round/>
                      <a:headEnd type="none" w="med" len="med"/>
                      <a:tailEnd type="none" w="med" len="med"/>
                    </a:lnR>
                  </a:tcPr>
                </a:tc>
                <a:tc>
                  <a:txBody>
                    <a:bodyPr/>
                    <a:lstStyle/>
                    <a:p>
                      <a:pPr algn="ctr"/>
                      <a:r>
                        <a:rPr lang="en-US" sz="2400"/>
                        <a:t>Must Use Disclaimer Unless Approved by CEC</a:t>
                      </a:r>
                    </a:p>
                  </a:txBody>
                  <a:tcPr>
                    <a:lnL w="12700" cap="flat" cmpd="sng" algn="ctr">
                      <a:solidFill>
                        <a:schemeClr val="tx1"/>
                      </a:solidFill>
                      <a:prstDash val="solid"/>
                      <a:round/>
                      <a:headEnd type="none" w="med" len="med"/>
                      <a:tailEnd type="none" w="med" len="med"/>
                    </a:lnL>
                  </a:tcPr>
                </a:tc>
                <a:tc>
                  <a:txBody>
                    <a:bodyPr/>
                    <a:lstStyle/>
                    <a:p>
                      <a:pPr algn="ctr"/>
                      <a:r>
                        <a:rPr lang="en-US" sz="2400"/>
                        <a:t>Must Be in Alignment with CEC (unless state-level)</a:t>
                      </a:r>
                    </a:p>
                  </a:txBody>
                  <a:tcPr/>
                </a:tc>
                <a:extLst>
                  <a:ext uri="{0D108BD9-81ED-4DB2-BD59-A6C34878D82A}">
                    <a16:rowId xmlns:a16="http://schemas.microsoft.com/office/drawing/2014/main" val="2489364460"/>
                  </a:ext>
                </a:extLst>
              </a:tr>
              <a:tr h="416948">
                <a:tc>
                  <a:txBody>
                    <a:bodyPr/>
                    <a:lstStyle/>
                    <a:p>
                      <a:r>
                        <a:rPr lang="en-US" sz="2400"/>
                        <a:t>Reporting</a:t>
                      </a:r>
                    </a:p>
                  </a:txBody>
                  <a:tcPr anchor="ctr">
                    <a:lnR w="12700" cap="flat" cmpd="sng" algn="ctr">
                      <a:solidFill>
                        <a:schemeClr val="tx1"/>
                      </a:solidFill>
                      <a:prstDash val="solid"/>
                      <a:round/>
                      <a:headEnd type="none" w="med" len="med"/>
                      <a:tailEnd type="none" w="med" len="med"/>
                    </a:lnR>
                  </a:tcPr>
                </a:tc>
                <a:tc gridSpan="2">
                  <a:txBody>
                    <a:bodyPr/>
                    <a:lstStyle/>
                    <a:p>
                      <a:pPr algn="ctr"/>
                      <a:r>
                        <a:rPr lang="en-US" sz="2400"/>
                        <a:t>Submit Annual Assurance Form</a:t>
                      </a:r>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544015847"/>
                  </a:ext>
                </a:extLst>
              </a:tr>
              <a:tr h="729659">
                <a:tc>
                  <a:txBody>
                    <a:bodyPr/>
                    <a:lstStyle/>
                    <a:p>
                      <a:r>
                        <a:rPr lang="en-US" sz="2400"/>
                        <a:t>Elections</a:t>
                      </a:r>
                    </a:p>
                  </a:txBody>
                  <a:tcPr anchor="ctr">
                    <a:lnR w="12700" cap="flat" cmpd="sng" algn="ctr">
                      <a:solidFill>
                        <a:schemeClr val="tx1"/>
                      </a:solidFill>
                      <a:prstDash val="solid"/>
                      <a:round/>
                      <a:headEnd type="none" w="med" len="med"/>
                      <a:tailEnd type="none" w="med" len="med"/>
                    </a:lnR>
                  </a:tcPr>
                </a:tc>
                <a:tc gridSpan="2">
                  <a:txBody>
                    <a:bodyPr/>
                    <a:lstStyle/>
                    <a:p>
                      <a:pPr algn="ctr"/>
                      <a:r>
                        <a:rPr lang="en-US" sz="2400"/>
                        <a:t>May support candidates for CEC Board election (new as of 2021)</a:t>
                      </a:r>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2729514745"/>
                  </a:ext>
                </a:extLst>
              </a:tr>
            </a:tbl>
          </a:graphicData>
        </a:graphic>
      </p:graphicFrame>
    </p:spTree>
    <p:extLst>
      <p:ext uri="{BB962C8B-B14F-4D97-AF65-F5344CB8AC3E}">
        <p14:creationId xmlns:p14="http://schemas.microsoft.com/office/powerpoint/2010/main" val="2226980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7E8C7A6-0FF6-B896-1F44-09D8909AC5C6}"/>
              </a:ext>
            </a:extLst>
          </p:cNvPr>
          <p:cNvSpPr/>
          <p:nvPr/>
        </p:nvSpPr>
        <p:spPr>
          <a:xfrm>
            <a:off x="115503" y="105878"/>
            <a:ext cx="11954577" cy="6651057"/>
          </a:xfrm>
          <a:prstGeom prst="rect">
            <a:avLst/>
          </a:prstGeom>
          <a:solidFill>
            <a:srgbClr val="62A25D"/>
          </a:solidFill>
        </p:spPr>
        <p:txBody>
          <a:bodyPr/>
          <a:lstStyle/>
          <a:p>
            <a:endParaRPr lang="en-US"/>
          </a:p>
        </p:txBody>
      </p:sp>
      <p:sp>
        <p:nvSpPr>
          <p:cNvPr id="7" name="Title 6">
            <a:extLst>
              <a:ext uri="{FF2B5EF4-FFF2-40B4-BE49-F238E27FC236}">
                <a16:creationId xmlns:a16="http://schemas.microsoft.com/office/drawing/2014/main" id="{4B852B19-707D-97F4-4104-0A8C6C2E1DED}"/>
              </a:ext>
            </a:extLst>
          </p:cNvPr>
          <p:cNvSpPr>
            <a:spLocks noGrp="1"/>
          </p:cNvSpPr>
          <p:nvPr>
            <p:ph type="title"/>
          </p:nvPr>
        </p:nvSpPr>
        <p:spPr>
          <a:xfrm>
            <a:off x="960437" y="1984375"/>
            <a:ext cx="10515600" cy="1325563"/>
          </a:xfrm>
        </p:spPr>
        <p:txBody>
          <a:bodyPr/>
          <a:lstStyle/>
          <a:p>
            <a:r>
              <a:rPr lang="en-US" sz="6600">
                <a:effectLst>
                  <a:outerShdw blurRad="38100" dist="38100" dir="2700000" algn="tl">
                    <a:srgbClr val="000000">
                      <a:alpha val="43137"/>
                    </a:srgbClr>
                  </a:outerShdw>
                </a:effectLst>
              </a:rPr>
              <a:t>What Does </a:t>
            </a:r>
            <a:br>
              <a:rPr lang="en-US" sz="6600">
                <a:effectLst>
                  <a:outerShdw blurRad="38100" dist="38100" dir="2700000" algn="tl">
                    <a:srgbClr val="000000">
                      <a:alpha val="43137"/>
                    </a:srgbClr>
                  </a:outerShdw>
                </a:effectLst>
              </a:rPr>
            </a:br>
            <a:r>
              <a:rPr lang="en-US" sz="6600">
                <a:solidFill>
                  <a:srgbClr val="04305C"/>
                </a:solidFill>
                <a:effectLst>
                  <a:outerShdw blurRad="38100" dist="38100" dir="2700000" algn="tl">
                    <a:srgbClr val="000000">
                      <a:alpha val="43137"/>
                    </a:srgbClr>
                  </a:outerShdw>
                </a:effectLst>
              </a:rPr>
              <a:t>Engagement</a:t>
            </a:r>
            <a:r>
              <a:rPr lang="en-US" sz="6600">
                <a:effectLst>
                  <a:outerShdw blurRad="38100" dist="38100" dir="2700000" algn="tl">
                    <a:srgbClr val="000000">
                      <a:alpha val="43137"/>
                    </a:srgbClr>
                  </a:outerShdw>
                </a:effectLst>
              </a:rPr>
              <a:t> Mean?</a:t>
            </a:r>
          </a:p>
        </p:txBody>
      </p:sp>
      <p:sp>
        <p:nvSpPr>
          <p:cNvPr id="4" name="TextBox 4">
            <a:extLst>
              <a:ext uri="{FF2B5EF4-FFF2-40B4-BE49-F238E27FC236}">
                <a16:creationId xmlns:a16="http://schemas.microsoft.com/office/drawing/2014/main" id="{5199EECD-C47C-711E-A393-472815349349}"/>
              </a:ext>
            </a:extLst>
          </p:cNvPr>
          <p:cNvSpPr txBox="1"/>
          <p:nvPr/>
        </p:nvSpPr>
        <p:spPr>
          <a:xfrm>
            <a:off x="1057275" y="4048954"/>
            <a:ext cx="10418762" cy="1599797"/>
          </a:xfrm>
          <a:prstGeom prst="rect">
            <a:avLst/>
          </a:prstGeom>
        </p:spPr>
        <p:txBody>
          <a:bodyPr wrap="square" lIns="0" tIns="0" rIns="0" bIns="0" rtlCol="0" anchor="t">
            <a:spAutoFit/>
          </a:bodyPr>
          <a:lstStyle/>
          <a:p>
            <a:pPr algn="l">
              <a:lnSpc>
                <a:spcPts val="4060"/>
              </a:lnSpc>
              <a:spcBef>
                <a:spcPts val="3044"/>
              </a:spcBef>
            </a:pPr>
            <a:r>
              <a:rPr lang="en-US" sz="400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A word that can mean everything and nothing, how are you defining </a:t>
            </a:r>
            <a:r>
              <a:rPr lang="en-US" sz="4000" b="1">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engagement</a:t>
            </a:r>
            <a:r>
              <a:rPr lang="en-US" sz="400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 and what does </a:t>
            </a:r>
            <a:r>
              <a:rPr lang="en-US" sz="4000" b="1">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success</a:t>
            </a:r>
            <a:r>
              <a:rPr lang="en-US" sz="4000">
                <a:solidFill>
                  <a:srgbClr val="FFFFFF"/>
                </a:solidFill>
                <a:effectLst>
                  <a:outerShdw blurRad="38100" dist="38100" dir="2700000" algn="tl">
                    <a:srgbClr val="000000">
                      <a:alpha val="43137"/>
                    </a:srgbClr>
                  </a:outerShdw>
                </a:effectLst>
                <a:latin typeface="Heebo" pitchFamily="2" charset="-79"/>
                <a:ea typeface="Open Sans 1 Italics"/>
                <a:cs typeface="Heebo" pitchFamily="2" charset="-79"/>
                <a:sym typeface="Open Sans 1 Italics"/>
              </a:rPr>
              <a:t> look like?</a:t>
            </a:r>
          </a:p>
        </p:txBody>
      </p:sp>
    </p:spTree>
    <p:extLst>
      <p:ext uri="{BB962C8B-B14F-4D97-AF65-F5344CB8AC3E}">
        <p14:creationId xmlns:p14="http://schemas.microsoft.com/office/powerpoint/2010/main" val="15831519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Insurance</a:t>
            </a:r>
          </a:p>
        </p:txBody>
      </p:sp>
      <p:sp>
        <p:nvSpPr>
          <p:cNvPr id="3" name="Slide Number Placeholder 2"/>
          <p:cNvSpPr>
            <a:spLocks noGrp="1"/>
          </p:cNvSpPr>
          <p:nvPr>
            <p:ph type="sldNum" sz="quarter" idx="12"/>
          </p:nvPr>
        </p:nvSpPr>
        <p:spPr/>
        <p:txBody>
          <a:bodyPr>
            <a:normAutofit fontScale="85000" lnSpcReduction="20000"/>
          </a:bodyPr>
          <a:lstStyle/>
          <a:p>
            <a:fld id="{B18394EC-998F-4A75-A298-338FFE107B74}" type="slidenum">
              <a:rPr lang="en-US" smtClean="0"/>
              <a:pPr/>
              <a:t>80</a:t>
            </a:fld>
            <a:endParaRPr lang="en-US"/>
          </a:p>
        </p:txBody>
      </p:sp>
      <p:sp>
        <p:nvSpPr>
          <p:cNvPr id="4" name="Content Placeholder 3"/>
          <p:cNvSpPr>
            <a:spLocks noGrp="1"/>
          </p:cNvSpPr>
          <p:nvPr>
            <p:ph sz="quarter" idx="1"/>
          </p:nvPr>
        </p:nvSpPr>
        <p:spPr/>
        <p:txBody>
          <a:bodyPr>
            <a:noAutofit/>
          </a:bodyPr>
          <a:lstStyle/>
          <a:p>
            <a:r>
              <a:rPr lang="en-US" sz="2400"/>
              <a:t>Anyone involved in the management of a nonprofit organization — including directors, officers, employees and volunteers — could be held personally liable for errors or omissions involved in the management of the organization.</a:t>
            </a:r>
          </a:p>
          <a:p>
            <a:r>
              <a:rPr lang="en-US" sz="2400"/>
              <a:t>Types of lawsuits:</a:t>
            </a:r>
          </a:p>
          <a:p>
            <a:pPr lvl="1"/>
            <a:r>
              <a:rPr lang="en-US" sz="2000"/>
              <a:t>Employment/Contract Issues (90% of nonprofit lawsuits)</a:t>
            </a:r>
          </a:p>
          <a:p>
            <a:pPr lvl="1"/>
            <a:r>
              <a:rPr lang="en-US" sz="2000"/>
              <a:t>Fiduciary Duty Breach</a:t>
            </a:r>
          </a:p>
          <a:p>
            <a:pPr lvl="1"/>
            <a:r>
              <a:rPr lang="en-US" sz="2000"/>
              <a:t>Misuse of nonprofit funds or donor funds</a:t>
            </a:r>
          </a:p>
          <a:p>
            <a:r>
              <a:rPr lang="en-US" sz="2400" b="1">
                <a:solidFill>
                  <a:schemeClr val="accent2"/>
                </a:solidFill>
              </a:rPr>
              <a:t>Directors and Officers Insurance </a:t>
            </a:r>
            <a:r>
              <a:rPr lang="en-US" sz="2000"/>
              <a:t>(CEC Can Recommend)</a:t>
            </a:r>
          </a:p>
          <a:p>
            <a:r>
              <a:rPr lang="en-US" sz="2400"/>
              <a:t>General Liability Insurance</a:t>
            </a:r>
          </a:p>
          <a:p>
            <a:r>
              <a:rPr lang="en-US" sz="2400"/>
              <a:t>Event Cancellation Insurance*</a:t>
            </a:r>
          </a:p>
        </p:txBody>
      </p:sp>
    </p:spTree>
    <p:extLst>
      <p:ext uri="{BB962C8B-B14F-4D97-AF65-F5344CB8AC3E}">
        <p14:creationId xmlns:p14="http://schemas.microsoft.com/office/powerpoint/2010/main" val="254162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Licensure</a:t>
            </a:r>
          </a:p>
        </p:txBody>
      </p:sp>
      <p:sp>
        <p:nvSpPr>
          <p:cNvPr id="3" name="Slide Number Placeholder 2"/>
          <p:cNvSpPr>
            <a:spLocks noGrp="1"/>
          </p:cNvSpPr>
          <p:nvPr>
            <p:ph type="sldNum" sz="quarter" idx="12"/>
          </p:nvPr>
        </p:nvSpPr>
        <p:spPr/>
        <p:txBody>
          <a:bodyPr>
            <a:normAutofit fontScale="85000" lnSpcReduction="20000"/>
          </a:bodyPr>
          <a:lstStyle/>
          <a:p>
            <a:fld id="{B18394EC-998F-4A75-A298-338FFE107B74}" type="slidenum">
              <a:rPr lang="en-US" smtClean="0"/>
              <a:pPr/>
              <a:t>81</a:t>
            </a:fld>
            <a:endParaRPr lang="en-US"/>
          </a:p>
        </p:txBody>
      </p:sp>
      <p:sp>
        <p:nvSpPr>
          <p:cNvPr id="8" name="TextBox 7">
            <a:extLst>
              <a:ext uri="{FF2B5EF4-FFF2-40B4-BE49-F238E27FC236}">
                <a16:creationId xmlns:a16="http://schemas.microsoft.com/office/drawing/2014/main" id="{00EE54F1-8FBB-499D-BE7A-F6BFAE324A8B}"/>
              </a:ext>
            </a:extLst>
          </p:cNvPr>
          <p:cNvSpPr txBox="1"/>
          <p:nvPr/>
        </p:nvSpPr>
        <p:spPr>
          <a:xfrm>
            <a:off x="816864" y="1614670"/>
            <a:ext cx="3279228" cy="830997"/>
          </a:xfrm>
          <a:prstGeom prst="rect">
            <a:avLst/>
          </a:prstGeom>
          <a:solidFill>
            <a:schemeClr val="accent1">
              <a:lumMod val="10000"/>
              <a:lumOff val="90000"/>
            </a:schemeClr>
          </a:solidFill>
        </p:spPr>
        <p:txBody>
          <a:bodyPr wrap="square" rtlCol="0">
            <a:spAutoFit/>
          </a:bodyPr>
          <a:lstStyle/>
          <a:p>
            <a:pPr algn="ctr"/>
            <a:r>
              <a:rPr lang="en-US" sz="2400"/>
              <a:t>State</a:t>
            </a:r>
          </a:p>
          <a:p>
            <a:pPr algn="ctr"/>
            <a:r>
              <a:rPr lang="en-US" sz="2400"/>
              <a:t>Registration</a:t>
            </a:r>
          </a:p>
        </p:txBody>
      </p:sp>
      <p:sp>
        <p:nvSpPr>
          <p:cNvPr id="9" name="TextBox 8">
            <a:extLst>
              <a:ext uri="{FF2B5EF4-FFF2-40B4-BE49-F238E27FC236}">
                <a16:creationId xmlns:a16="http://schemas.microsoft.com/office/drawing/2014/main" id="{1E8484FF-E2FA-40C3-B2B4-8F00B075AC9C}"/>
              </a:ext>
            </a:extLst>
          </p:cNvPr>
          <p:cNvSpPr txBox="1"/>
          <p:nvPr/>
        </p:nvSpPr>
        <p:spPr>
          <a:xfrm>
            <a:off x="820806" y="2416077"/>
            <a:ext cx="3657600" cy="3754874"/>
          </a:xfrm>
          <a:prstGeom prst="rect">
            <a:avLst/>
          </a:prstGeom>
          <a:noFill/>
        </p:spPr>
        <p:txBody>
          <a:bodyPr wrap="square" rtlCol="0">
            <a:spAutoFit/>
          </a:bodyPr>
          <a:lstStyle/>
          <a:p>
            <a:r>
              <a:rPr lang="en-US" sz="2400"/>
              <a:t>Initial Registration Proves Your “License” </a:t>
            </a:r>
          </a:p>
          <a:p>
            <a:endParaRPr lang="en-US" sz="1400"/>
          </a:p>
          <a:p>
            <a:r>
              <a:rPr lang="en-US" sz="2400"/>
              <a:t>Filed Annually</a:t>
            </a:r>
          </a:p>
          <a:p>
            <a:endParaRPr lang="en-US" sz="1400"/>
          </a:p>
          <a:p>
            <a:r>
              <a:rPr lang="en-US" sz="2400"/>
              <a:t>Update Officers</a:t>
            </a:r>
          </a:p>
          <a:p>
            <a:endParaRPr lang="en-US" sz="1400"/>
          </a:p>
          <a:p>
            <a:r>
              <a:rPr lang="en-US" sz="2400"/>
              <a:t>“Local” Contact</a:t>
            </a:r>
          </a:p>
          <a:p>
            <a:endParaRPr lang="en-US" sz="1400"/>
          </a:p>
          <a:p>
            <a:r>
              <a:rPr lang="en-US" sz="2400"/>
              <a:t>Sometimes include Tax Info</a:t>
            </a:r>
          </a:p>
          <a:p>
            <a:endParaRPr lang="en-US" sz="1400"/>
          </a:p>
          <a:p>
            <a:r>
              <a:rPr lang="en-US" sz="2400"/>
              <a:t>Often includes a payment</a:t>
            </a:r>
          </a:p>
        </p:txBody>
      </p:sp>
      <p:sp>
        <p:nvSpPr>
          <p:cNvPr id="18" name="TextBox 17">
            <a:extLst>
              <a:ext uri="{FF2B5EF4-FFF2-40B4-BE49-F238E27FC236}">
                <a16:creationId xmlns:a16="http://schemas.microsoft.com/office/drawing/2014/main" id="{09569320-0824-4408-ABAE-BBCD96463E3E}"/>
              </a:ext>
            </a:extLst>
          </p:cNvPr>
          <p:cNvSpPr txBox="1"/>
          <p:nvPr/>
        </p:nvSpPr>
        <p:spPr>
          <a:xfrm>
            <a:off x="4295506" y="1761745"/>
            <a:ext cx="3279228" cy="461665"/>
          </a:xfrm>
          <a:prstGeom prst="rect">
            <a:avLst/>
          </a:prstGeom>
          <a:solidFill>
            <a:schemeClr val="accent1">
              <a:lumMod val="10000"/>
              <a:lumOff val="90000"/>
            </a:schemeClr>
          </a:solidFill>
        </p:spPr>
        <p:txBody>
          <a:bodyPr wrap="square" rtlCol="0">
            <a:spAutoFit/>
          </a:bodyPr>
          <a:lstStyle/>
          <a:p>
            <a:pPr algn="ctr"/>
            <a:r>
              <a:rPr lang="en-US" sz="2400"/>
              <a:t>Federal Registration</a:t>
            </a:r>
          </a:p>
        </p:txBody>
      </p:sp>
      <p:sp>
        <p:nvSpPr>
          <p:cNvPr id="19" name="TextBox 18">
            <a:extLst>
              <a:ext uri="{FF2B5EF4-FFF2-40B4-BE49-F238E27FC236}">
                <a16:creationId xmlns:a16="http://schemas.microsoft.com/office/drawing/2014/main" id="{D6209D04-D05D-4244-908D-546195591147}"/>
              </a:ext>
            </a:extLst>
          </p:cNvPr>
          <p:cNvSpPr txBox="1"/>
          <p:nvPr/>
        </p:nvSpPr>
        <p:spPr>
          <a:xfrm>
            <a:off x="4295506" y="2429471"/>
            <a:ext cx="3279228" cy="2154436"/>
          </a:xfrm>
          <a:prstGeom prst="rect">
            <a:avLst/>
          </a:prstGeom>
          <a:noFill/>
        </p:spPr>
        <p:txBody>
          <a:bodyPr wrap="square" rtlCol="0">
            <a:spAutoFit/>
          </a:bodyPr>
          <a:lstStyle/>
          <a:p>
            <a:r>
              <a:rPr lang="en-US" sz="2400"/>
              <a:t>Initial Registration Provides an EIN</a:t>
            </a:r>
          </a:p>
          <a:p>
            <a:endParaRPr lang="en-US" sz="1400"/>
          </a:p>
          <a:p>
            <a:r>
              <a:rPr lang="en-US" sz="2400"/>
              <a:t>Annually File a 990</a:t>
            </a:r>
          </a:p>
          <a:p>
            <a:endParaRPr lang="en-US" sz="2400"/>
          </a:p>
          <a:p>
            <a:endParaRPr lang="en-US" sz="2400"/>
          </a:p>
        </p:txBody>
      </p:sp>
      <p:sp>
        <p:nvSpPr>
          <p:cNvPr id="20" name="TextBox 19">
            <a:extLst>
              <a:ext uri="{FF2B5EF4-FFF2-40B4-BE49-F238E27FC236}">
                <a16:creationId xmlns:a16="http://schemas.microsoft.com/office/drawing/2014/main" id="{AED265A5-95E7-4F09-9F62-6DA732F18615}"/>
              </a:ext>
            </a:extLst>
          </p:cNvPr>
          <p:cNvSpPr txBox="1"/>
          <p:nvPr/>
        </p:nvSpPr>
        <p:spPr>
          <a:xfrm>
            <a:off x="7774149" y="1761745"/>
            <a:ext cx="3279228" cy="461665"/>
          </a:xfrm>
          <a:prstGeom prst="rect">
            <a:avLst/>
          </a:prstGeom>
          <a:solidFill>
            <a:schemeClr val="accent1">
              <a:lumMod val="10000"/>
              <a:lumOff val="90000"/>
            </a:schemeClr>
          </a:solidFill>
        </p:spPr>
        <p:txBody>
          <a:bodyPr wrap="square" rtlCol="0">
            <a:spAutoFit/>
          </a:bodyPr>
          <a:lstStyle/>
          <a:p>
            <a:pPr algn="ctr"/>
            <a:r>
              <a:rPr lang="en-US" sz="2400"/>
              <a:t>Federal Nonprofit Status</a:t>
            </a:r>
          </a:p>
        </p:txBody>
      </p:sp>
      <p:sp>
        <p:nvSpPr>
          <p:cNvPr id="21" name="TextBox 20">
            <a:extLst>
              <a:ext uri="{FF2B5EF4-FFF2-40B4-BE49-F238E27FC236}">
                <a16:creationId xmlns:a16="http://schemas.microsoft.com/office/drawing/2014/main" id="{244EEA2B-B223-4EC3-AC1D-64D6A9BBC9B5}"/>
              </a:ext>
            </a:extLst>
          </p:cNvPr>
          <p:cNvSpPr txBox="1"/>
          <p:nvPr/>
        </p:nvSpPr>
        <p:spPr>
          <a:xfrm>
            <a:off x="7774149" y="2429471"/>
            <a:ext cx="3279228" cy="2154436"/>
          </a:xfrm>
          <a:prstGeom prst="rect">
            <a:avLst/>
          </a:prstGeom>
          <a:noFill/>
        </p:spPr>
        <p:txBody>
          <a:bodyPr wrap="square" rtlCol="0">
            <a:spAutoFit/>
          </a:bodyPr>
          <a:lstStyle/>
          <a:p>
            <a:r>
              <a:rPr lang="en-US" sz="2400"/>
              <a:t>Done One Time</a:t>
            </a:r>
          </a:p>
          <a:p>
            <a:endParaRPr lang="en-US" sz="1400"/>
          </a:p>
          <a:p>
            <a:r>
              <a:rPr lang="en-US" sz="2400"/>
              <a:t>KEEP YOUR LETTER</a:t>
            </a:r>
          </a:p>
          <a:p>
            <a:endParaRPr lang="en-US" sz="2400"/>
          </a:p>
          <a:p>
            <a:endParaRPr lang="en-US" sz="2400"/>
          </a:p>
          <a:p>
            <a:endParaRPr lang="en-US" sz="2400"/>
          </a:p>
        </p:txBody>
      </p:sp>
    </p:spTree>
    <p:extLst>
      <p:ext uri="{BB962C8B-B14F-4D97-AF65-F5344CB8AC3E}">
        <p14:creationId xmlns:p14="http://schemas.microsoft.com/office/powerpoint/2010/main" val="173149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8" grpId="0" animBg="1"/>
      <p:bldP spid="19" grpId="0"/>
      <p:bldP spid="20" grpId="0" animBg="1"/>
      <p:bldP spid="2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IRS 990</a:t>
            </a:r>
          </a:p>
        </p:txBody>
      </p:sp>
      <p:sp>
        <p:nvSpPr>
          <p:cNvPr id="3" name="Content Placeholder 2"/>
          <p:cNvSpPr>
            <a:spLocks noGrp="1"/>
          </p:cNvSpPr>
          <p:nvPr>
            <p:ph idx="1"/>
          </p:nvPr>
        </p:nvSpPr>
        <p:spPr/>
        <p:txBody>
          <a:bodyPr>
            <a:normAutofit/>
          </a:bodyPr>
          <a:lstStyle/>
          <a:p>
            <a:r>
              <a:rPr lang="en-US" sz="2800"/>
              <a:t>Form 990 is an annual reporting return that tax-exempt organizations must file with the IRS. It provides information on the filing organization's mission, programs, and finances.</a:t>
            </a:r>
          </a:p>
          <a:p>
            <a:pPr lvl="1"/>
            <a:r>
              <a:rPr lang="en-US" sz="2400"/>
              <a:t>All 501c3 organizations must file</a:t>
            </a:r>
          </a:p>
          <a:p>
            <a:pPr lvl="1"/>
            <a:r>
              <a:rPr lang="en-US" sz="2400"/>
              <a:t>Revenue &lt;$50,000 can file 990-N (Postcard)</a:t>
            </a:r>
          </a:p>
          <a:p>
            <a:pPr lvl="1"/>
            <a:r>
              <a:rPr lang="en-US" sz="2400"/>
              <a:t>Revenue &lt;$200,00 can file 990-EZ</a:t>
            </a:r>
          </a:p>
          <a:p>
            <a:pPr lvl="1"/>
            <a:r>
              <a:rPr lang="en-US" sz="2400"/>
              <a:t>May be subject to 990-T (UBIT)</a:t>
            </a:r>
          </a:p>
          <a:p>
            <a:pPr lvl="1"/>
            <a:r>
              <a:rPr lang="en-US" sz="2800"/>
              <a:t>990</a:t>
            </a:r>
            <a:r>
              <a:rPr lang="en-US" sz="2400"/>
              <a:t> Must be made available upon request</a:t>
            </a:r>
          </a:p>
          <a:p>
            <a:r>
              <a:rPr lang="en-US" sz="2800"/>
              <a:t>CEC will not relinquish dues without proof of filing</a:t>
            </a:r>
          </a:p>
          <a:p>
            <a:endParaRPr lang="en-US" sz="3200"/>
          </a:p>
        </p:txBody>
      </p:sp>
    </p:spTree>
    <p:extLst>
      <p:ext uri="{BB962C8B-B14F-4D97-AF65-F5344CB8AC3E}">
        <p14:creationId xmlns:p14="http://schemas.microsoft.com/office/powerpoint/2010/main" val="153488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Accounting Best Practices</a:t>
            </a:r>
          </a:p>
        </p:txBody>
      </p:sp>
      <p:sp>
        <p:nvSpPr>
          <p:cNvPr id="3" name="Slide Number Placeholder 2"/>
          <p:cNvSpPr>
            <a:spLocks noGrp="1"/>
          </p:cNvSpPr>
          <p:nvPr>
            <p:ph type="sldNum" sz="quarter" idx="12"/>
          </p:nvPr>
        </p:nvSpPr>
        <p:spPr/>
        <p:txBody>
          <a:bodyPr>
            <a:normAutofit fontScale="85000" lnSpcReduction="20000"/>
          </a:bodyPr>
          <a:lstStyle/>
          <a:p>
            <a:fld id="{B18394EC-998F-4A75-A298-338FFE107B74}" type="slidenum">
              <a:rPr lang="en-US" smtClean="0"/>
              <a:pPr/>
              <a:t>83</a:t>
            </a:fld>
            <a:endParaRPr lang="en-US"/>
          </a:p>
        </p:txBody>
      </p:sp>
      <p:sp>
        <p:nvSpPr>
          <p:cNvPr id="4" name="Content Placeholder 3"/>
          <p:cNvSpPr>
            <a:spLocks noGrp="1"/>
          </p:cNvSpPr>
          <p:nvPr>
            <p:ph sz="quarter" idx="1"/>
          </p:nvPr>
        </p:nvSpPr>
        <p:spPr/>
        <p:txBody>
          <a:bodyPr>
            <a:noAutofit/>
          </a:bodyPr>
          <a:lstStyle/>
          <a:p>
            <a:r>
              <a:rPr lang="en-US" sz="2400"/>
              <a:t>Approve an Annual Budget</a:t>
            </a:r>
          </a:p>
          <a:p>
            <a:pPr lvl="1"/>
            <a:r>
              <a:rPr lang="en-US" sz="2000"/>
              <a:t>Review Regularly</a:t>
            </a:r>
          </a:p>
          <a:p>
            <a:pPr lvl="1"/>
            <a:r>
              <a:rPr lang="en-US" sz="2000"/>
              <a:t>Look at TRENDS, Not Just This Year (Foresight)</a:t>
            </a:r>
          </a:p>
          <a:p>
            <a:pPr lvl="2"/>
            <a:r>
              <a:rPr lang="en-US" sz="2000"/>
              <a:t>Division dues come monthly, Units come annually</a:t>
            </a:r>
          </a:p>
          <a:p>
            <a:pPr lvl="1"/>
            <a:r>
              <a:rPr lang="en-US" sz="2000"/>
              <a:t>Diversify Revenue</a:t>
            </a:r>
          </a:p>
          <a:p>
            <a:pPr lvl="1"/>
            <a:r>
              <a:rPr lang="en-US" sz="2000"/>
              <a:t>Management vs. Programs</a:t>
            </a:r>
          </a:p>
          <a:p>
            <a:r>
              <a:rPr lang="en-US" sz="2400"/>
              <a:t>Multiple “Hands” Involved in Process</a:t>
            </a:r>
          </a:p>
          <a:p>
            <a:pPr lvl="1"/>
            <a:r>
              <a:rPr lang="en-US" sz="2000"/>
              <a:t>Minimum = Someone Reviewing Bank Statements </a:t>
            </a:r>
          </a:p>
          <a:p>
            <a:r>
              <a:rPr lang="en-US" sz="2400"/>
              <a:t>Rotate Treasurer Role; Audit periodically</a:t>
            </a:r>
          </a:p>
          <a:p>
            <a:r>
              <a:rPr lang="en-US" sz="2400"/>
              <a:t>“How Much Should We Have In Reserves?”</a:t>
            </a:r>
          </a:p>
          <a:p>
            <a:r>
              <a:rPr lang="en-US" sz="2400"/>
              <a:t>No Money, No Mission</a:t>
            </a:r>
          </a:p>
          <a:p>
            <a:endParaRPr lang="en-US" sz="3200"/>
          </a:p>
          <a:p>
            <a:endParaRPr lang="en-US" sz="3200"/>
          </a:p>
        </p:txBody>
      </p:sp>
    </p:spTree>
    <p:extLst>
      <p:ext uri="{BB962C8B-B14F-4D97-AF65-F5344CB8AC3E}">
        <p14:creationId xmlns:p14="http://schemas.microsoft.com/office/powerpoint/2010/main" val="419032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C48B-0726-4713-8D5F-04A733B4184E}"/>
              </a:ext>
            </a:extLst>
          </p:cNvPr>
          <p:cNvSpPr>
            <a:spLocks noGrp="1"/>
          </p:cNvSpPr>
          <p:nvPr>
            <p:ph type="title"/>
          </p:nvPr>
        </p:nvSpPr>
        <p:spPr/>
        <p:txBody>
          <a:bodyPr/>
          <a:lstStyle/>
          <a:p>
            <a:r>
              <a:rPr lang="en-US"/>
              <a:t>Contracts</a:t>
            </a:r>
          </a:p>
        </p:txBody>
      </p:sp>
      <p:sp>
        <p:nvSpPr>
          <p:cNvPr id="3" name="Slide Number Placeholder 2">
            <a:extLst>
              <a:ext uri="{FF2B5EF4-FFF2-40B4-BE49-F238E27FC236}">
                <a16:creationId xmlns:a16="http://schemas.microsoft.com/office/drawing/2014/main" id="{9CBDE7A2-5AC4-4BC3-A5E6-9C4BC85A159F}"/>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84</a:t>
            </a:fld>
            <a:endParaRPr lang="en-US"/>
          </a:p>
        </p:txBody>
      </p:sp>
      <p:sp>
        <p:nvSpPr>
          <p:cNvPr id="4" name="Content Placeholder 3">
            <a:extLst>
              <a:ext uri="{FF2B5EF4-FFF2-40B4-BE49-F238E27FC236}">
                <a16:creationId xmlns:a16="http://schemas.microsoft.com/office/drawing/2014/main" id="{6E0435EB-8B0C-41C2-932C-3D75AE9D7E7C}"/>
              </a:ext>
            </a:extLst>
          </p:cNvPr>
          <p:cNvSpPr>
            <a:spLocks noGrp="1"/>
          </p:cNvSpPr>
          <p:nvPr>
            <p:ph sz="quarter" idx="1"/>
          </p:nvPr>
        </p:nvSpPr>
        <p:spPr/>
        <p:txBody>
          <a:bodyPr/>
          <a:lstStyle/>
          <a:p>
            <a:r>
              <a:rPr lang="en-US"/>
              <a:t>GET IT IN WRITING</a:t>
            </a:r>
          </a:p>
          <a:p>
            <a:endParaRPr lang="en-US"/>
          </a:p>
        </p:txBody>
      </p:sp>
      <p:sp>
        <p:nvSpPr>
          <p:cNvPr id="5" name="Content Placeholder 7">
            <a:extLst>
              <a:ext uri="{FF2B5EF4-FFF2-40B4-BE49-F238E27FC236}">
                <a16:creationId xmlns:a16="http://schemas.microsoft.com/office/drawing/2014/main" id="{5419DEA4-1F75-465A-8AE8-42539FEAE375}"/>
              </a:ext>
            </a:extLst>
          </p:cNvPr>
          <p:cNvSpPr txBox="1">
            <a:spLocks/>
          </p:cNvSpPr>
          <p:nvPr/>
        </p:nvSpPr>
        <p:spPr>
          <a:xfrm>
            <a:off x="2362200" y="3276600"/>
            <a:ext cx="3613762" cy="460252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900"/>
              <a:t>“No, Jimmy, I distinctly said you could HALVE your allowance by mowing the lawn.”</a:t>
            </a:r>
          </a:p>
        </p:txBody>
      </p:sp>
      <p:pic>
        <p:nvPicPr>
          <p:cNvPr id="6" name="Picture 5">
            <a:extLst>
              <a:ext uri="{FF2B5EF4-FFF2-40B4-BE49-F238E27FC236}">
                <a16:creationId xmlns:a16="http://schemas.microsoft.com/office/drawing/2014/main" id="{BB9C4FBD-F6CF-4449-92DF-3029ACE93A06}"/>
              </a:ext>
            </a:extLst>
          </p:cNvPr>
          <p:cNvPicPr>
            <a:picLocks noChangeAspect="1"/>
          </p:cNvPicPr>
          <p:nvPr/>
        </p:nvPicPr>
        <p:blipFill>
          <a:blip r:embed="rId2"/>
          <a:stretch>
            <a:fillRect/>
          </a:stretch>
        </p:blipFill>
        <p:spPr>
          <a:xfrm>
            <a:off x="5822701" y="533400"/>
            <a:ext cx="4592776" cy="5889674"/>
          </a:xfrm>
          <a:prstGeom prst="rect">
            <a:avLst/>
          </a:prstGeom>
        </p:spPr>
      </p:pic>
    </p:spTree>
    <p:extLst>
      <p:ext uri="{BB962C8B-B14F-4D97-AF65-F5344CB8AC3E}">
        <p14:creationId xmlns:p14="http://schemas.microsoft.com/office/powerpoint/2010/main" val="361163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C48B-0726-4713-8D5F-04A733B4184E}"/>
              </a:ext>
            </a:extLst>
          </p:cNvPr>
          <p:cNvSpPr>
            <a:spLocks noGrp="1"/>
          </p:cNvSpPr>
          <p:nvPr>
            <p:ph type="title"/>
          </p:nvPr>
        </p:nvSpPr>
        <p:spPr/>
        <p:txBody>
          <a:bodyPr/>
          <a:lstStyle/>
          <a:p>
            <a:r>
              <a:rPr lang="en-US"/>
              <a:t>Contracts</a:t>
            </a:r>
          </a:p>
        </p:txBody>
      </p:sp>
      <p:sp>
        <p:nvSpPr>
          <p:cNvPr id="3" name="Slide Number Placeholder 2">
            <a:extLst>
              <a:ext uri="{FF2B5EF4-FFF2-40B4-BE49-F238E27FC236}">
                <a16:creationId xmlns:a16="http://schemas.microsoft.com/office/drawing/2014/main" id="{9CBDE7A2-5AC4-4BC3-A5E6-9C4BC85A159F}"/>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85</a:t>
            </a:fld>
            <a:endParaRPr lang="en-US"/>
          </a:p>
        </p:txBody>
      </p:sp>
      <p:sp>
        <p:nvSpPr>
          <p:cNvPr id="4" name="Content Placeholder 3">
            <a:extLst>
              <a:ext uri="{FF2B5EF4-FFF2-40B4-BE49-F238E27FC236}">
                <a16:creationId xmlns:a16="http://schemas.microsoft.com/office/drawing/2014/main" id="{6E0435EB-8B0C-41C2-932C-3D75AE9D7E7C}"/>
              </a:ext>
            </a:extLst>
          </p:cNvPr>
          <p:cNvSpPr>
            <a:spLocks noGrp="1"/>
          </p:cNvSpPr>
          <p:nvPr>
            <p:ph sz="quarter" idx="1"/>
          </p:nvPr>
        </p:nvSpPr>
        <p:spPr/>
        <p:txBody>
          <a:bodyPr>
            <a:normAutofit/>
          </a:bodyPr>
          <a:lstStyle/>
          <a:p>
            <a:r>
              <a:rPr lang="en-US"/>
              <a:t>GET IT IN WRITING</a:t>
            </a:r>
          </a:p>
          <a:p>
            <a:r>
              <a:rPr lang="en-US"/>
              <a:t>Anything involving money, Speaker contracts, Web development, Meeting/Event contracts, Editors/Publishers, </a:t>
            </a:r>
            <a:r>
              <a:rPr lang="en-US" err="1"/>
              <a:t>etc</a:t>
            </a:r>
            <a:endParaRPr lang="en-US"/>
          </a:p>
          <a:p>
            <a:r>
              <a:rPr lang="en-US"/>
              <a:t>CEC will provide free, non-legal review of any contract; Legal review should be handled by an attorney in your state or territory</a:t>
            </a:r>
          </a:p>
          <a:p>
            <a:endParaRPr lang="en-US"/>
          </a:p>
          <a:p>
            <a:endParaRPr lang="en-US"/>
          </a:p>
        </p:txBody>
      </p:sp>
    </p:spTree>
    <p:extLst>
      <p:ext uri="{BB962C8B-B14F-4D97-AF65-F5344CB8AC3E}">
        <p14:creationId xmlns:p14="http://schemas.microsoft.com/office/powerpoint/2010/main" val="376051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C48B-0726-4713-8D5F-04A733B4184E}"/>
              </a:ext>
            </a:extLst>
          </p:cNvPr>
          <p:cNvSpPr>
            <a:spLocks noGrp="1"/>
          </p:cNvSpPr>
          <p:nvPr>
            <p:ph type="title"/>
          </p:nvPr>
        </p:nvSpPr>
        <p:spPr/>
        <p:txBody>
          <a:bodyPr/>
          <a:lstStyle/>
          <a:p>
            <a:r>
              <a:rPr lang="en-US"/>
              <a:t>Meetings/Hotels</a:t>
            </a:r>
          </a:p>
        </p:txBody>
      </p:sp>
      <p:sp>
        <p:nvSpPr>
          <p:cNvPr id="3" name="Slide Number Placeholder 2">
            <a:extLst>
              <a:ext uri="{FF2B5EF4-FFF2-40B4-BE49-F238E27FC236}">
                <a16:creationId xmlns:a16="http://schemas.microsoft.com/office/drawing/2014/main" id="{9CBDE7A2-5AC4-4BC3-A5E6-9C4BC85A159F}"/>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86</a:t>
            </a:fld>
            <a:endParaRPr lang="en-US"/>
          </a:p>
        </p:txBody>
      </p:sp>
      <p:sp>
        <p:nvSpPr>
          <p:cNvPr id="4" name="Content Placeholder 3">
            <a:extLst>
              <a:ext uri="{FF2B5EF4-FFF2-40B4-BE49-F238E27FC236}">
                <a16:creationId xmlns:a16="http://schemas.microsoft.com/office/drawing/2014/main" id="{6E0435EB-8B0C-41C2-932C-3D75AE9D7E7C}"/>
              </a:ext>
            </a:extLst>
          </p:cNvPr>
          <p:cNvSpPr>
            <a:spLocks noGrp="1"/>
          </p:cNvSpPr>
          <p:nvPr>
            <p:ph sz="quarter" idx="1"/>
          </p:nvPr>
        </p:nvSpPr>
        <p:spPr>
          <a:xfrm>
            <a:off x="816864" y="1600200"/>
            <a:ext cx="10373650" cy="5029200"/>
          </a:xfrm>
        </p:spPr>
        <p:txBody>
          <a:bodyPr>
            <a:normAutofit/>
          </a:bodyPr>
          <a:lstStyle/>
          <a:p>
            <a:r>
              <a:rPr lang="en-US" sz="3600"/>
              <a:t>Always start with an RFP (CEC can provide sample)</a:t>
            </a:r>
          </a:p>
          <a:p>
            <a:pPr lvl="1"/>
            <a:r>
              <a:rPr lang="en-US" sz="3200"/>
              <a:t>Ask for what YOU want, not what they want to give</a:t>
            </a:r>
          </a:p>
          <a:p>
            <a:pPr lvl="1"/>
            <a:r>
              <a:rPr lang="en-US" sz="3200"/>
              <a:t>Discounts on Food/Beverage and A/V (20% minimum)</a:t>
            </a:r>
          </a:p>
          <a:p>
            <a:pPr lvl="1"/>
            <a:r>
              <a:rPr lang="en-US" sz="3200"/>
              <a:t>Comped Rooms (1:40 Comped at a minimum)</a:t>
            </a:r>
          </a:p>
          <a:p>
            <a:pPr lvl="1"/>
            <a:r>
              <a:rPr lang="en-US" sz="3200"/>
              <a:t>Free Upgrades</a:t>
            </a:r>
          </a:p>
          <a:p>
            <a:endParaRPr lang="en-US" sz="3600"/>
          </a:p>
        </p:txBody>
      </p:sp>
    </p:spTree>
    <p:extLst>
      <p:ext uri="{BB962C8B-B14F-4D97-AF65-F5344CB8AC3E}">
        <p14:creationId xmlns:p14="http://schemas.microsoft.com/office/powerpoint/2010/main" val="211397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C48B-0726-4713-8D5F-04A733B4184E}"/>
              </a:ext>
            </a:extLst>
          </p:cNvPr>
          <p:cNvSpPr>
            <a:spLocks noGrp="1"/>
          </p:cNvSpPr>
          <p:nvPr>
            <p:ph type="title"/>
          </p:nvPr>
        </p:nvSpPr>
        <p:spPr/>
        <p:txBody>
          <a:bodyPr/>
          <a:lstStyle/>
          <a:p>
            <a:r>
              <a:rPr lang="en-US"/>
              <a:t>Meetings/Hotels</a:t>
            </a:r>
          </a:p>
        </p:txBody>
      </p:sp>
      <p:sp>
        <p:nvSpPr>
          <p:cNvPr id="3" name="Slide Number Placeholder 2">
            <a:extLst>
              <a:ext uri="{FF2B5EF4-FFF2-40B4-BE49-F238E27FC236}">
                <a16:creationId xmlns:a16="http://schemas.microsoft.com/office/drawing/2014/main" id="{9CBDE7A2-5AC4-4BC3-A5E6-9C4BC85A159F}"/>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87</a:t>
            </a:fld>
            <a:endParaRPr lang="en-US"/>
          </a:p>
        </p:txBody>
      </p:sp>
      <p:sp>
        <p:nvSpPr>
          <p:cNvPr id="4" name="Content Placeholder 3">
            <a:extLst>
              <a:ext uri="{FF2B5EF4-FFF2-40B4-BE49-F238E27FC236}">
                <a16:creationId xmlns:a16="http://schemas.microsoft.com/office/drawing/2014/main" id="{6E0435EB-8B0C-41C2-932C-3D75AE9D7E7C}"/>
              </a:ext>
            </a:extLst>
          </p:cNvPr>
          <p:cNvSpPr>
            <a:spLocks noGrp="1"/>
          </p:cNvSpPr>
          <p:nvPr>
            <p:ph sz="quarter" idx="1"/>
          </p:nvPr>
        </p:nvSpPr>
        <p:spPr>
          <a:xfrm>
            <a:off x="816863" y="1600200"/>
            <a:ext cx="10482507" cy="5029200"/>
          </a:xfrm>
        </p:spPr>
        <p:txBody>
          <a:bodyPr>
            <a:normAutofit/>
          </a:bodyPr>
          <a:lstStyle/>
          <a:p>
            <a:r>
              <a:rPr lang="en-US" sz="2800"/>
              <a:t>Chad’s Must-Haves</a:t>
            </a:r>
          </a:p>
          <a:p>
            <a:pPr lvl="1"/>
            <a:r>
              <a:rPr lang="en-US" sz="2400"/>
              <a:t>Attrition/Slippage of 20%+</a:t>
            </a:r>
          </a:p>
          <a:p>
            <a:pPr lvl="1"/>
            <a:r>
              <a:rPr lang="en-US" sz="2400"/>
              <a:t>Any revenue minimums and ability to decrease</a:t>
            </a:r>
          </a:p>
          <a:p>
            <a:pPr lvl="1"/>
            <a:r>
              <a:rPr lang="en-US" sz="2400"/>
              <a:t>Cancellation Clause</a:t>
            </a:r>
          </a:p>
          <a:p>
            <a:pPr lvl="1"/>
            <a:r>
              <a:rPr lang="en-US" sz="2400"/>
              <a:t>Force Majeure Clause</a:t>
            </a:r>
          </a:p>
          <a:p>
            <a:pPr lvl="1"/>
            <a:r>
              <a:rPr lang="en-US" sz="2400"/>
              <a:t>Alcohol Responsibility Clause</a:t>
            </a:r>
          </a:p>
          <a:p>
            <a:pPr lvl="1"/>
            <a:r>
              <a:rPr lang="en-US" sz="2400"/>
              <a:t>Walk Clause</a:t>
            </a:r>
          </a:p>
          <a:p>
            <a:pPr lvl="1"/>
            <a:r>
              <a:rPr lang="en-US" sz="2400"/>
              <a:t>Rate Integrity Clause</a:t>
            </a:r>
          </a:p>
          <a:p>
            <a:pPr lvl="1"/>
            <a:r>
              <a:rPr lang="en-US" sz="2400"/>
              <a:t>Resell/Rebook Clause</a:t>
            </a:r>
          </a:p>
          <a:p>
            <a:r>
              <a:rPr lang="en-US" sz="2800"/>
              <a:t>If not experienced, use a third party (CEC can recommend)</a:t>
            </a:r>
          </a:p>
          <a:p>
            <a:endParaRPr lang="en-US" sz="3200"/>
          </a:p>
          <a:p>
            <a:endParaRPr lang="en-US" sz="3200"/>
          </a:p>
        </p:txBody>
      </p:sp>
    </p:spTree>
    <p:extLst>
      <p:ext uri="{BB962C8B-B14F-4D97-AF65-F5344CB8AC3E}">
        <p14:creationId xmlns:p14="http://schemas.microsoft.com/office/powerpoint/2010/main" val="40966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Conflict of Interest</a:t>
            </a:r>
          </a:p>
        </p:txBody>
      </p:sp>
      <p:sp>
        <p:nvSpPr>
          <p:cNvPr id="3" name="Slide Number Placeholder 2"/>
          <p:cNvSpPr>
            <a:spLocks noGrp="1"/>
          </p:cNvSpPr>
          <p:nvPr>
            <p:ph type="sldNum" sz="quarter" idx="12"/>
          </p:nvPr>
        </p:nvSpPr>
        <p:spPr/>
        <p:txBody>
          <a:bodyPr>
            <a:normAutofit fontScale="85000" lnSpcReduction="20000"/>
          </a:bodyPr>
          <a:lstStyle/>
          <a:p>
            <a:fld id="{B18394EC-998F-4A75-A298-338FFE107B74}" type="slidenum">
              <a:rPr lang="en-US" smtClean="0"/>
              <a:pPr/>
              <a:t>88</a:t>
            </a:fld>
            <a:endParaRPr lang="en-US"/>
          </a:p>
        </p:txBody>
      </p:sp>
      <p:sp>
        <p:nvSpPr>
          <p:cNvPr id="4" name="Content Placeholder 3"/>
          <p:cNvSpPr>
            <a:spLocks noGrp="1"/>
          </p:cNvSpPr>
          <p:nvPr>
            <p:ph sz="quarter" idx="1"/>
          </p:nvPr>
        </p:nvSpPr>
        <p:spPr/>
        <p:txBody>
          <a:bodyPr>
            <a:normAutofit/>
          </a:bodyPr>
          <a:lstStyle/>
          <a:p>
            <a:r>
              <a:rPr lang="en-US"/>
              <a:t>Should be declared when identified</a:t>
            </a:r>
          </a:p>
          <a:p>
            <a:r>
              <a:rPr lang="en-US"/>
              <a:t>Interest of Two Parties Cannot Be Served</a:t>
            </a:r>
          </a:p>
          <a:p>
            <a:r>
              <a:rPr lang="en-US"/>
              <a:t>Many States Require Nonprofits to Have Written Policy, Signed Annually</a:t>
            </a:r>
          </a:p>
          <a:p>
            <a:r>
              <a:rPr lang="en-US"/>
              <a:t>Not Always Financial</a:t>
            </a:r>
          </a:p>
          <a:p>
            <a:pPr lvl="1"/>
            <a:r>
              <a:rPr lang="en-US"/>
              <a:t>Personal Gain vs. Undue Influence</a:t>
            </a:r>
          </a:p>
          <a:p>
            <a:r>
              <a:rPr lang="en-US"/>
              <a:t>Conflicts Should Be Avoided—particularly if it is a duality of loyalty; when they cannot, volunteer should recuse and minutes should reflect</a:t>
            </a:r>
          </a:p>
          <a:p>
            <a:endParaRPr lang="en-US"/>
          </a:p>
          <a:p>
            <a:endParaRPr lang="en-US"/>
          </a:p>
          <a:p>
            <a:endParaRPr lang="en-US"/>
          </a:p>
        </p:txBody>
      </p:sp>
    </p:spTree>
    <p:extLst>
      <p:ext uri="{BB962C8B-B14F-4D97-AF65-F5344CB8AC3E}">
        <p14:creationId xmlns:p14="http://schemas.microsoft.com/office/powerpoint/2010/main" val="140751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a:t>
            </a:r>
          </a:p>
        </p:txBody>
      </p:sp>
      <p:sp>
        <p:nvSpPr>
          <p:cNvPr id="3" name="Slide Number Placeholder 2"/>
          <p:cNvSpPr>
            <a:spLocks noGrp="1"/>
          </p:cNvSpPr>
          <p:nvPr>
            <p:ph type="sldNum" sz="quarter" idx="12"/>
          </p:nvPr>
        </p:nvSpPr>
        <p:spPr/>
        <p:txBody>
          <a:bodyPr>
            <a:normAutofit fontScale="85000" lnSpcReduction="20000"/>
          </a:bodyPr>
          <a:lstStyle/>
          <a:p>
            <a:fld id="{B18394EC-998F-4A75-A298-338FFE107B74}" type="slidenum">
              <a:rPr lang="en-US" smtClean="0"/>
              <a:pPr/>
              <a:t>89</a:t>
            </a:fld>
            <a:endParaRPr lang="en-US"/>
          </a:p>
        </p:txBody>
      </p:sp>
      <p:sp>
        <p:nvSpPr>
          <p:cNvPr id="4" name="Content Placeholder 3"/>
          <p:cNvSpPr>
            <a:spLocks noGrp="1"/>
          </p:cNvSpPr>
          <p:nvPr>
            <p:ph sz="quarter" idx="1"/>
          </p:nvPr>
        </p:nvSpPr>
        <p:spPr/>
        <p:txBody>
          <a:bodyPr>
            <a:normAutofit/>
          </a:bodyPr>
          <a:lstStyle/>
          <a:p>
            <a:endParaRPr lang="en-US"/>
          </a:p>
          <a:p>
            <a:endParaRPr lang="en-US"/>
          </a:p>
          <a:p>
            <a:endParaRPr lang="en-US"/>
          </a:p>
        </p:txBody>
      </p:sp>
    </p:spTree>
    <p:extLst>
      <p:ext uri="{BB962C8B-B14F-4D97-AF65-F5344CB8AC3E}">
        <p14:creationId xmlns:p14="http://schemas.microsoft.com/office/powerpoint/2010/main" val="2278106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87608" y="1240358"/>
            <a:ext cx="10515600" cy="1325563"/>
          </a:xfrm>
        </p:spPr>
        <p:txBody>
          <a:bodyPr/>
          <a:lstStyle/>
          <a:p>
            <a:r>
              <a:rPr lang="en-US" sz="4800">
                <a:effectLst>
                  <a:outerShdw blurRad="38100" dist="38100" dir="2700000" algn="tl">
                    <a:srgbClr val="000000">
                      <a:alpha val="43137"/>
                    </a:srgbClr>
                  </a:outerShdw>
                </a:effectLst>
              </a:rPr>
              <a:t>Sincere &amp; Vibrant </a:t>
            </a:r>
            <a:br>
              <a:rPr lang="en-US" sz="4800">
                <a:effectLst>
                  <a:outerShdw blurRad="38100" dist="38100" dir="2700000" algn="tl">
                    <a:srgbClr val="000000">
                      <a:alpha val="43137"/>
                    </a:srgbClr>
                  </a:outerShdw>
                </a:effectLst>
              </a:rPr>
            </a:br>
            <a:r>
              <a:rPr lang="en-US" sz="4800">
                <a:effectLst>
                  <a:outerShdw blurRad="38100" dist="38100" dir="2700000" algn="tl">
                    <a:srgbClr val="000000">
                      <a:alpha val="43137"/>
                    </a:srgbClr>
                  </a:outerShdw>
                </a:effectLst>
              </a:rPr>
              <a:t>Engagement</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a:xfrm>
            <a:off x="1295401" y="2920428"/>
            <a:ext cx="10515600" cy="4092104"/>
          </a:xfrm>
        </p:spPr>
        <p:txBody>
          <a:bodyPr/>
          <a:lstStyle/>
          <a:p>
            <a:pPr>
              <a:lnSpc>
                <a:spcPct val="100000"/>
              </a:lnSpc>
            </a:pPr>
            <a:r>
              <a:rPr lang="en-US" sz="3600"/>
              <a:t>Who</a:t>
            </a:r>
          </a:p>
          <a:p>
            <a:pPr>
              <a:lnSpc>
                <a:spcPct val="100000"/>
              </a:lnSpc>
            </a:pPr>
            <a:r>
              <a:rPr lang="en-US" sz="3600"/>
              <a:t>What</a:t>
            </a:r>
          </a:p>
          <a:p>
            <a:pPr>
              <a:lnSpc>
                <a:spcPct val="100000"/>
              </a:lnSpc>
            </a:pPr>
            <a:r>
              <a:rPr lang="en-US" sz="3600"/>
              <a:t>How </a:t>
            </a:r>
          </a:p>
          <a:p>
            <a:pPr>
              <a:lnSpc>
                <a:spcPct val="100000"/>
              </a:lnSpc>
            </a:pPr>
            <a:r>
              <a:rPr lang="en-US" sz="3600"/>
              <a:t>When</a:t>
            </a:r>
          </a:p>
        </p:txBody>
      </p:sp>
      <p:grpSp>
        <p:nvGrpSpPr>
          <p:cNvPr id="4" name="Group 3">
            <a:extLst>
              <a:ext uri="{FF2B5EF4-FFF2-40B4-BE49-F238E27FC236}">
                <a16:creationId xmlns:a16="http://schemas.microsoft.com/office/drawing/2014/main" id="{B520D574-E1E4-9F19-8E4E-0C807E3A894D}"/>
              </a:ext>
            </a:extLst>
          </p:cNvPr>
          <p:cNvGrpSpPr/>
          <p:nvPr/>
        </p:nvGrpSpPr>
        <p:grpSpPr>
          <a:xfrm>
            <a:off x="6553201" y="371475"/>
            <a:ext cx="5208871" cy="5759818"/>
            <a:chOff x="8496304" y="0"/>
            <a:chExt cx="10516207" cy="13794424"/>
          </a:xfrm>
        </p:grpSpPr>
        <p:sp>
          <p:nvSpPr>
            <p:cNvPr id="5" name="Freeform 2">
              <a:extLst>
                <a:ext uri="{FF2B5EF4-FFF2-40B4-BE49-F238E27FC236}">
                  <a16:creationId xmlns:a16="http://schemas.microsoft.com/office/drawing/2014/main" id="{B84A720F-203D-D06A-5AFF-8D5B35D03979}"/>
                </a:ext>
              </a:extLst>
            </p:cNvPr>
            <p:cNvSpPr/>
            <p:nvPr/>
          </p:nvSpPr>
          <p:spPr>
            <a:xfrm>
              <a:off x="12590055" y="0"/>
              <a:ext cx="2987775" cy="4435816"/>
            </a:xfrm>
            <a:custGeom>
              <a:avLst/>
              <a:gdLst/>
              <a:ahLst/>
              <a:cxnLst/>
              <a:rect l="l" t="t" r="r" b="b"/>
              <a:pathLst>
                <a:path w="2987775" h="4435816">
                  <a:moveTo>
                    <a:pt x="0" y="0"/>
                  </a:moveTo>
                  <a:lnTo>
                    <a:pt x="2987775" y="0"/>
                  </a:lnTo>
                  <a:lnTo>
                    <a:pt x="2987775" y="4435816"/>
                  </a:lnTo>
                  <a:lnTo>
                    <a:pt x="0" y="4435816"/>
                  </a:lnTo>
                  <a:lnTo>
                    <a:pt x="0" y="0"/>
                  </a:lnTo>
                  <a:close/>
                </a:path>
              </a:pathLst>
            </a:custGeom>
            <a:blipFill>
              <a:blip r:embed="rId2"/>
              <a:stretch>
                <a:fillRect l="-46196" t="-7965" r="-50755" b="-91021"/>
              </a:stretch>
            </a:blipFill>
          </p:spPr>
          <p:txBody>
            <a:bodyPr/>
            <a:lstStyle/>
            <a:p>
              <a:endParaRPr lang="en-US"/>
            </a:p>
          </p:txBody>
        </p:sp>
        <p:sp>
          <p:nvSpPr>
            <p:cNvPr id="6" name="Freeform 3">
              <a:extLst>
                <a:ext uri="{FF2B5EF4-FFF2-40B4-BE49-F238E27FC236}">
                  <a16:creationId xmlns:a16="http://schemas.microsoft.com/office/drawing/2014/main" id="{AD52D511-260D-97A6-C630-A62363E0C76A}"/>
                </a:ext>
              </a:extLst>
            </p:cNvPr>
            <p:cNvSpPr/>
            <p:nvPr/>
          </p:nvSpPr>
          <p:spPr>
            <a:xfrm>
              <a:off x="8496304" y="6773440"/>
              <a:ext cx="3807377" cy="7020984"/>
            </a:xfrm>
            <a:custGeom>
              <a:avLst/>
              <a:gdLst/>
              <a:ahLst/>
              <a:cxnLst/>
              <a:rect l="l" t="t" r="r" b="b"/>
              <a:pathLst>
                <a:path w="3807377" h="7020984">
                  <a:moveTo>
                    <a:pt x="0" y="0"/>
                  </a:moveTo>
                  <a:lnTo>
                    <a:pt x="3807376" y="0"/>
                  </a:lnTo>
                  <a:lnTo>
                    <a:pt x="3807376" y="7020983"/>
                  </a:lnTo>
                  <a:lnTo>
                    <a:pt x="0" y="7020983"/>
                  </a:lnTo>
                  <a:lnTo>
                    <a:pt x="0" y="0"/>
                  </a:lnTo>
                  <a:close/>
                </a:path>
              </a:pathLst>
            </a:custGeom>
            <a:blipFill>
              <a:blip r:embed="rId3"/>
              <a:stretch>
                <a:fillRect l="-23090"/>
              </a:stretch>
            </a:blipFill>
          </p:spPr>
          <p:txBody>
            <a:bodyPr/>
            <a:lstStyle/>
            <a:p>
              <a:endParaRPr lang="en-US"/>
            </a:p>
          </p:txBody>
        </p:sp>
        <p:sp>
          <p:nvSpPr>
            <p:cNvPr id="7" name="Freeform 4">
              <a:extLst>
                <a:ext uri="{FF2B5EF4-FFF2-40B4-BE49-F238E27FC236}">
                  <a16:creationId xmlns:a16="http://schemas.microsoft.com/office/drawing/2014/main" id="{7C25B88C-BB17-4DF7-E922-055FD00E0E3D}"/>
                </a:ext>
              </a:extLst>
            </p:cNvPr>
            <p:cNvSpPr/>
            <p:nvPr/>
          </p:nvSpPr>
          <p:spPr>
            <a:xfrm>
              <a:off x="11086345" y="4023668"/>
              <a:ext cx="6272800" cy="6263332"/>
            </a:xfrm>
            <a:custGeom>
              <a:avLst/>
              <a:gdLst/>
              <a:ahLst/>
              <a:cxnLst/>
              <a:rect l="l" t="t" r="r" b="b"/>
              <a:pathLst>
                <a:path w="6272800" h="6263332">
                  <a:moveTo>
                    <a:pt x="0" y="0"/>
                  </a:moveTo>
                  <a:lnTo>
                    <a:pt x="6272800" y="0"/>
                  </a:lnTo>
                  <a:lnTo>
                    <a:pt x="6272800" y="6263332"/>
                  </a:lnTo>
                  <a:lnTo>
                    <a:pt x="0" y="6263332"/>
                  </a:lnTo>
                  <a:lnTo>
                    <a:pt x="0" y="0"/>
                  </a:lnTo>
                  <a:close/>
                </a:path>
              </a:pathLst>
            </a:custGeom>
            <a:blipFill>
              <a:blip r:embed="rId4"/>
              <a:stretch>
                <a:fillRect l="-15778" t="-22779" r="-15223" b="-73958"/>
              </a:stretch>
            </a:blipFill>
          </p:spPr>
          <p:txBody>
            <a:bodyPr/>
            <a:lstStyle/>
            <a:p>
              <a:endParaRPr lang="en-US"/>
            </a:p>
          </p:txBody>
        </p:sp>
        <p:sp>
          <p:nvSpPr>
            <p:cNvPr id="8" name="AutoShape 5">
              <a:extLst>
                <a:ext uri="{FF2B5EF4-FFF2-40B4-BE49-F238E27FC236}">
                  <a16:creationId xmlns:a16="http://schemas.microsoft.com/office/drawing/2014/main" id="{14395E0D-D0E5-AB92-4E5D-CFB079E2621A}"/>
                </a:ext>
              </a:extLst>
            </p:cNvPr>
            <p:cNvSpPr/>
            <p:nvPr/>
          </p:nvSpPr>
          <p:spPr>
            <a:xfrm>
              <a:off x="15577830" y="4023668"/>
              <a:ext cx="2710170" cy="2749772"/>
            </a:xfrm>
            <a:prstGeom prst="rect">
              <a:avLst/>
            </a:prstGeom>
            <a:solidFill>
              <a:srgbClr val="469BD8"/>
            </a:solidFill>
          </p:spPr>
          <p:txBody>
            <a:bodyPr/>
            <a:lstStyle/>
            <a:p>
              <a:endParaRPr lang="en-US"/>
            </a:p>
          </p:txBody>
        </p:sp>
        <p:sp>
          <p:nvSpPr>
            <p:cNvPr id="9" name="AutoShape 6">
              <a:extLst>
                <a:ext uri="{FF2B5EF4-FFF2-40B4-BE49-F238E27FC236}">
                  <a16:creationId xmlns:a16="http://schemas.microsoft.com/office/drawing/2014/main" id="{793DFF4A-AC75-B955-98A8-A6371F5A8CAA}"/>
                </a:ext>
              </a:extLst>
            </p:cNvPr>
            <p:cNvSpPr/>
            <p:nvPr/>
          </p:nvSpPr>
          <p:spPr>
            <a:xfrm>
              <a:off x="11104965" y="6778644"/>
              <a:ext cx="1762695" cy="3508356"/>
            </a:xfrm>
            <a:prstGeom prst="rect">
              <a:avLst/>
            </a:prstGeom>
            <a:solidFill>
              <a:srgbClr val="FFC924"/>
            </a:solidFill>
          </p:spPr>
          <p:txBody>
            <a:bodyPr/>
            <a:lstStyle/>
            <a:p>
              <a:endParaRPr lang="en-US"/>
            </a:p>
          </p:txBody>
        </p:sp>
        <p:sp>
          <p:nvSpPr>
            <p:cNvPr id="10" name="Freeform 7">
              <a:extLst>
                <a:ext uri="{FF2B5EF4-FFF2-40B4-BE49-F238E27FC236}">
                  <a16:creationId xmlns:a16="http://schemas.microsoft.com/office/drawing/2014/main" id="{9D1BF93B-3FA6-960D-18B4-D426F800A025}"/>
                </a:ext>
              </a:extLst>
            </p:cNvPr>
            <p:cNvSpPr/>
            <p:nvPr/>
          </p:nvSpPr>
          <p:spPr>
            <a:xfrm>
              <a:off x="15577830" y="0"/>
              <a:ext cx="2710170" cy="4023668"/>
            </a:xfrm>
            <a:custGeom>
              <a:avLst/>
              <a:gdLst/>
              <a:ahLst/>
              <a:cxnLst/>
              <a:rect l="l" t="t" r="r" b="b"/>
              <a:pathLst>
                <a:path w="2710170" h="4023668">
                  <a:moveTo>
                    <a:pt x="0" y="0"/>
                  </a:moveTo>
                  <a:lnTo>
                    <a:pt x="2710170" y="0"/>
                  </a:lnTo>
                  <a:lnTo>
                    <a:pt x="2710170" y="4023668"/>
                  </a:lnTo>
                  <a:lnTo>
                    <a:pt x="0" y="4023668"/>
                  </a:lnTo>
                  <a:lnTo>
                    <a:pt x="0" y="0"/>
                  </a:lnTo>
                  <a:close/>
                </a:path>
              </a:pathLst>
            </a:custGeom>
            <a:blipFill>
              <a:blip r:embed="rId5"/>
              <a:stretch>
                <a:fillRect l="-5205" r="-16561" b="-23025"/>
              </a:stretch>
            </a:blipFill>
          </p:spPr>
          <p:txBody>
            <a:bodyPr/>
            <a:lstStyle/>
            <a:p>
              <a:endParaRPr lang="en-US"/>
            </a:p>
          </p:txBody>
        </p:sp>
        <p:sp>
          <p:nvSpPr>
            <p:cNvPr id="11" name="Freeform 8">
              <a:extLst>
                <a:ext uri="{FF2B5EF4-FFF2-40B4-BE49-F238E27FC236}">
                  <a16:creationId xmlns:a16="http://schemas.microsoft.com/office/drawing/2014/main" id="{D8EAB90C-88AE-72FF-6C33-1BCDC3A8C702}"/>
                </a:ext>
              </a:extLst>
            </p:cNvPr>
            <p:cNvSpPr/>
            <p:nvPr/>
          </p:nvSpPr>
          <p:spPr>
            <a:xfrm>
              <a:off x="8496304" y="0"/>
              <a:ext cx="4371357" cy="6778644"/>
            </a:xfrm>
            <a:custGeom>
              <a:avLst/>
              <a:gdLst/>
              <a:ahLst/>
              <a:cxnLst/>
              <a:rect l="l" t="t" r="r" b="b"/>
              <a:pathLst>
                <a:path w="4371357" h="6778644">
                  <a:moveTo>
                    <a:pt x="0" y="0"/>
                  </a:moveTo>
                  <a:lnTo>
                    <a:pt x="4371356" y="0"/>
                  </a:lnTo>
                  <a:lnTo>
                    <a:pt x="4371356" y="6778644"/>
                  </a:lnTo>
                  <a:lnTo>
                    <a:pt x="0" y="6778644"/>
                  </a:lnTo>
                  <a:lnTo>
                    <a:pt x="0" y="0"/>
                  </a:lnTo>
                  <a:close/>
                </a:path>
              </a:pathLst>
            </a:custGeom>
            <a:blipFill>
              <a:blip r:embed="rId6"/>
              <a:stretch>
                <a:fillRect l="-71731" r="-60872"/>
              </a:stretch>
            </a:blipFill>
          </p:spPr>
          <p:txBody>
            <a:bodyPr/>
            <a:lstStyle/>
            <a:p>
              <a:endParaRPr lang="en-US"/>
            </a:p>
          </p:txBody>
        </p:sp>
        <p:sp>
          <p:nvSpPr>
            <p:cNvPr id="12" name="Freeform 9">
              <a:extLst>
                <a:ext uri="{FF2B5EF4-FFF2-40B4-BE49-F238E27FC236}">
                  <a16:creationId xmlns:a16="http://schemas.microsoft.com/office/drawing/2014/main" id="{6605CB25-1F6C-6B5E-D5D3-5384ACB57EEE}"/>
                </a:ext>
              </a:extLst>
            </p:cNvPr>
            <p:cNvSpPr/>
            <p:nvPr/>
          </p:nvSpPr>
          <p:spPr>
            <a:xfrm>
              <a:off x="15577830" y="6778644"/>
              <a:ext cx="3434681" cy="5664088"/>
            </a:xfrm>
            <a:custGeom>
              <a:avLst/>
              <a:gdLst/>
              <a:ahLst/>
              <a:cxnLst/>
              <a:rect l="l" t="t" r="r" b="b"/>
              <a:pathLst>
                <a:path w="3434681" h="5664088">
                  <a:moveTo>
                    <a:pt x="0" y="0"/>
                  </a:moveTo>
                  <a:lnTo>
                    <a:pt x="3434681" y="0"/>
                  </a:lnTo>
                  <a:lnTo>
                    <a:pt x="3434681" y="5664088"/>
                  </a:lnTo>
                  <a:lnTo>
                    <a:pt x="0" y="5664088"/>
                  </a:lnTo>
                  <a:lnTo>
                    <a:pt x="0" y="0"/>
                  </a:lnTo>
                  <a:close/>
                </a:path>
              </a:pathLst>
            </a:custGeom>
            <a:blipFill>
              <a:blip r:embed="rId7"/>
              <a:stretch>
                <a:fillRect l="-24342" t="-17290" r="-7426"/>
              </a:stretch>
            </a:blipFill>
          </p:spPr>
          <p:txBody>
            <a:bodyPr/>
            <a:lstStyle/>
            <a:p>
              <a:endParaRPr lang="en-US"/>
            </a:p>
          </p:txBody>
        </p:sp>
      </p:grpSp>
      <p:sp>
        <p:nvSpPr>
          <p:cNvPr id="13" name="AutoShape 5">
            <a:extLst>
              <a:ext uri="{FF2B5EF4-FFF2-40B4-BE49-F238E27FC236}">
                <a16:creationId xmlns:a16="http://schemas.microsoft.com/office/drawing/2014/main" id="{E596788A-58C7-0BAC-B330-C428A7484A47}"/>
              </a:ext>
            </a:extLst>
          </p:cNvPr>
          <p:cNvSpPr/>
          <p:nvPr/>
        </p:nvSpPr>
        <p:spPr>
          <a:xfrm>
            <a:off x="10060811" y="5566898"/>
            <a:ext cx="1730344" cy="564395"/>
          </a:xfrm>
          <a:prstGeom prst="rect">
            <a:avLst/>
          </a:prstGeom>
          <a:solidFill>
            <a:srgbClr val="FF6600"/>
          </a:solidFill>
        </p:spPr>
        <p:txBody>
          <a:bodyPr/>
          <a:lstStyle/>
          <a:p>
            <a:endParaRPr lang="en-US"/>
          </a:p>
        </p:txBody>
      </p:sp>
      <p:pic>
        <p:nvPicPr>
          <p:cNvPr id="17" name="Picture 16" descr="Close-up of stacked books">
            <a:extLst>
              <a:ext uri="{FF2B5EF4-FFF2-40B4-BE49-F238E27FC236}">
                <a16:creationId xmlns:a16="http://schemas.microsoft.com/office/drawing/2014/main" id="{F5288622-AB20-3E90-8C29-7F321484B453}"/>
              </a:ext>
            </a:extLst>
          </p:cNvPr>
          <p:cNvPicPr>
            <a:picLocks noChangeAspect="1"/>
          </p:cNvPicPr>
          <p:nvPr/>
        </p:nvPicPr>
        <p:blipFill rotWithShape="1">
          <a:blip r:embed="rId8">
            <a:extLst>
              <a:ext uri="{28A0092B-C50C-407E-A947-70E740481C1C}">
                <a14:useLocalDpi xmlns:a14="http://schemas.microsoft.com/office/drawing/2010/main" val="0"/>
              </a:ext>
            </a:extLst>
          </a:blip>
          <a:srcRect l="37587"/>
          <a:stretch/>
        </p:blipFill>
        <p:spPr>
          <a:xfrm flipH="1">
            <a:off x="8432210" y="4663104"/>
            <a:ext cx="1628600" cy="1464902"/>
          </a:xfrm>
          <a:prstGeom prst="rect">
            <a:avLst/>
          </a:prstGeom>
        </p:spPr>
      </p:pic>
    </p:spTree>
    <p:extLst>
      <p:ext uri="{BB962C8B-B14F-4D97-AF65-F5344CB8AC3E}">
        <p14:creationId xmlns:p14="http://schemas.microsoft.com/office/powerpoint/2010/main" val="4322739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B18394EC-998F-4A75-A298-338FFE107B74}" type="slidenum">
              <a:rPr lang="en-US" smtClean="0"/>
              <a:pPr/>
              <a:t>90</a:t>
            </a:fld>
            <a:endParaRPr lang="en-US"/>
          </a:p>
        </p:txBody>
      </p:sp>
      <p:sp>
        <p:nvSpPr>
          <p:cNvPr id="4" name="Content Placeholder 3"/>
          <p:cNvSpPr>
            <a:spLocks noGrp="1"/>
          </p:cNvSpPr>
          <p:nvPr>
            <p:ph sz="quarter" idx="1"/>
          </p:nvPr>
        </p:nvSpPr>
        <p:spPr/>
        <p:txBody>
          <a:bodyPr>
            <a:normAutofit/>
          </a:bodyPr>
          <a:lstStyle/>
          <a:p>
            <a:pPr marL="0" indent="0">
              <a:buNone/>
            </a:pPr>
            <a:endParaRPr lang="en-US"/>
          </a:p>
          <a:p>
            <a:endParaRPr lang="en-US"/>
          </a:p>
          <a:p>
            <a:endParaRPr lang="en-US"/>
          </a:p>
        </p:txBody>
      </p:sp>
      <p:pic>
        <p:nvPicPr>
          <p:cNvPr id="1026" name="Picture 2" descr="Emotion Chart Faces Mood">
            <a:extLst>
              <a:ext uri="{FF2B5EF4-FFF2-40B4-BE49-F238E27FC236}">
                <a16:creationId xmlns:a16="http://schemas.microsoft.com/office/drawing/2014/main" id="{0F92DBAC-9018-34A5-93A6-0525ACF39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599"/>
            <a:ext cx="8875059" cy="660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7101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A0FF6-603B-42B0-D839-5BE9326110AC}"/>
              </a:ext>
            </a:extLst>
          </p:cNvPr>
          <p:cNvSpPr>
            <a:spLocks noGrp="1"/>
          </p:cNvSpPr>
          <p:nvPr>
            <p:ph type="title"/>
          </p:nvPr>
        </p:nvSpPr>
        <p:spPr/>
        <p:txBody>
          <a:bodyPr/>
          <a:lstStyle/>
          <a:p>
            <a:r>
              <a:rPr lang="en-US"/>
              <a:t>Questions</a:t>
            </a:r>
          </a:p>
        </p:txBody>
      </p:sp>
      <p:sp>
        <p:nvSpPr>
          <p:cNvPr id="3" name="Slide Number Placeholder 2">
            <a:extLst>
              <a:ext uri="{FF2B5EF4-FFF2-40B4-BE49-F238E27FC236}">
                <a16:creationId xmlns:a16="http://schemas.microsoft.com/office/drawing/2014/main" id="{6278F2FE-8E6A-D8AD-06D2-660B238D167B}"/>
              </a:ext>
            </a:extLst>
          </p:cNvPr>
          <p:cNvSpPr>
            <a:spLocks noGrp="1"/>
          </p:cNvSpPr>
          <p:nvPr>
            <p:ph type="sldNum" sz="quarter" idx="12"/>
          </p:nvPr>
        </p:nvSpPr>
        <p:spPr/>
        <p:txBody>
          <a:bodyPr>
            <a:normAutofit fontScale="85000" lnSpcReduction="20000"/>
          </a:bodyPr>
          <a:lstStyle/>
          <a:p>
            <a:fld id="{B18394EC-998F-4A75-A298-338FFE107B74}" type="slidenum">
              <a:rPr lang="en-US" smtClean="0"/>
              <a:pPr/>
              <a:t>91</a:t>
            </a:fld>
            <a:endParaRPr lang="en-US"/>
          </a:p>
        </p:txBody>
      </p:sp>
      <p:sp>
        <p:nvSpPr>
          <p:cNvPr id="4" name="Content Placeholder 3">
            <a:extLst>
              <a:ext uri="{FF2B5EF4-FFF2-40B4-BE49-F238E27FC236}">
                <a16:creationId xmlns:a16="http://schemas.microsoft.com/office/drawing/2014/main" id="{A915FD47-44DA-9893-A655-2603B382C5B1}"/>
              </a:ext>
            </a:extLst>
          </p:cNvPr>
          <p:cNvSpPr>
            <a:spLocks noGrp="1"/>
          </p:cNvSpPr>
          <p:nvPr>
            <p:ph sz="quarter" idx="1"/>
          </p:nvPr>
        </p:nvSpPr>
        <p:spPr/>
        <p:txBody>
          <a:bodyPr/>
          <a:lstStyle/>
          <a:p>
            <a:r>
              <a:rPr lang="en-US"/>
              <a:t>Feel free to email</a:t>
            </a:r>
          </a:p>
          <a:p>
            <a:r>
              <a:rPr lang="en-US"/>
              <a:t>Laurie VanderPloeg</a:t>
            </a:r>
          </a:p>
          <a:p>
            <a:pPr lvl="1"/>
            <a:r>
              <a:rPr lang="en-US"/>
              <a:t>lvanderploeg@exceptionalchildren.org</a:t>
            </a:r>
          </a:p>
          <a:p>
            <a:endParaRPr lang="en-US"/>
          </a:p>
        </p:txBody>
      </p:sp>
    </p:spTree>
    <p:extLst>
      <p:ext uri="{BB962C8B-B14F-4D97-AF65-F5344CB8AC3E}">
        <p14:creationId xmlns:p14="http://schemas.microsoft.com/office/powerpoint/2010/main" val="249628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6196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D6C04-89A8-47BE-68E7-B87D849829DD}"/>
              </a:ext>
            </a:extLst>
          </p:cNvPr>
          <p:cNvSpPr>
            <a:spLocks noGrp="1"/>
          </p:cNvSpPr>
          <p:nvPr>
            <p:ph type="title"/>
          </p:nvPr>
        </p:nvSpPr>
        <p:spPr>
          <a:xfrm>
            <a:off x="5033639" y="1473692"/>
            <a:ext cx="6917569" cy="3925622"/>
          </a:xfrm>
        </p:spPr>
        <p:txBody>
          <a:bodyPr/>
          <a:lstStyle/>
          <a:p>
            <a:r>
              <a:rPr lang="en-US"/>
              <a:t>Lunch</a:t>
            </a:r>
            <a:br>
              <a:rPr lang="en-US"/>
            </a:br>
            <a:br>
              <a:rPr lang="en-US"/>
            </a:br>
            <a:r>
              <a:rPr lang="en-US"/>
              <a:t>Breakouts Begin at 1:40pm</a:t>
            </a:r>
          </a:p>
        </p:txBody>
      </p:sp>
    </p:spTree>
    <p:extLst>
      <p:ext uri="{BB962C8B-B14F-4D97-AF65-F5344CB8AC3E}">
        <p14:creationId xmlns:p14="http://schemas.microsoft.com/office/powerpoint/2010/main" val="6350625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FD91632-FD81-7AE5-AC66-918B0353A0AC}"/>
              </a:ext>
            </a:extLst>
          </p:cNvPr>
          <p:cNvSpPr>
            <a:spLocks noGrp="1"/>
          </p:cNvSpPr>
          <p:nvPr>
            <p:ph sz="half" idx="1"/>
          </p:nvPr>
        </p:nvSpPr>
        <p:spPr>
          <a:xfrm>
            <a:off x="7802617" y="6227681"/>
            <a:ext cx="4204138" cy="787609"/>
          </a:xfrm>
        </p:spPr>
        <p:txBody>
          <a:bodyPr/>
          <a:lstStyle/>
          <a:p>
            <a:pPr marL="0" indent="0">
              <a:buNone/>
            </a:pPr>
            <a:r>
              <a:rPr lang="en-US">
                <a:solidFill>
                  <a:schemeClr val="bg1"/>
                </a:solidFill>
              </a:rPr>
              <a:t>https://shorturl.at/0LfAj</a:t>
            </a:r>
          </a:p>
        </p:txBody>
      </p:sp>
      <p:sp>
        <p:nvSpPr>
          <p:cNvPr id="4" name="Title 6">
            <a:extLst>
              <a:ext uri="{FF2B5EF4-FFF2-40B4-BE49-F238E27FC236}">
                <a16:creationId xmlns:a16="http://schemas.microsoft.com/office/drawing/2014/main" id="{38462E1B-E514-641F-2543-DD275EA02E12}"/>
              </a:ext>
            </a:extLst>
          </p:cNvPr>
          <p:cNvSpPr txBox="1">
            <a:spLocks/>
          </p:cNvSpPr>
          <p:nvPr/>
        </p:nvSpPr>
        <p:spPr>
          <a:xfrm>
            <a:off x="558800" y="-1282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IDC Grants</a:t>
            </a:r>
          </a:p>
        </p:txBody>
      </p:sp>
      <p:pic>
        <p:nvPicPr>
          <p:cNvPr id="5" name="Picture 4">
            <a:extLst>
              <a:ext uri="{FF2B5EF4-FFF2-40B4-BE49-F238E27FC236}">
                <a16:creationId xmlns:a16="http://schemas.microsoft.com/office/drawing/2014/main" id="{CD49CE7F-3947-1271-8E98-98862C16A2F7}"/>
              </a:ext>
            </a:extLst>
          </p:cNvPr>
          <p:cNvPicPr>
            <a:picLocks noChangeAspect="1"/>
          </p:cNvPicPr>
          <p:nvPr/>
        </p:nvPicPr>
        <p:blipFill>
          <a:blip r:embed="rId2"/>
          <a:stretch>
            <a:fillRect/>
          </a:stretch>
        </p:blipFill>
        <p:spPr>
          <a:xfrm>
            <a:off x="9503344" y="1490297"/>
            <a:ext cx="2272148" cy="2211825"/>
          </a:xfrm>
          <a:prstGeom prst="rect">
            <a:avLst/>
          </a:prstGeom>
        </p:spPr>
      </p:pic>
      <p:sp>
        <p:nvSpPr>
          <p:cNvPr id="6" name="TextBox 5">
            <a:extLst>
              <a:ext uri="{FF2B5EF4-FFF2-40B4-BE49-F238E27FC236}">
                <a16:creationId xmlns:a16="http://schemas.microsoft.com/office/drawing/2014/main" id="{074B90C6-78DF-25D3-173A-959CAB0658D4}"/>
              </a:ext>
            </a:extLst>
          </p:cNvPr>
          <p:cNvSpPr txBox="1"/>
          <p:nvPr/>
        </p:nvSpPr>
        <p:spPr>
          <a:xfrm>
            <a:off x="0" y="1162966"/>
            <a:ext cx="9503344" cy="3970318"/>
          </a:xfrm>
          <a:prstGeom prst="rect">
            <a:avLst/>
          </a:prstGeom>
          <a:noFill/>
        </p:spPr>
        <p:txBody>
          <a:bodyPr wrap="square" rtlCol="0">
            <a:spAutoFit/>
          </a:bodyPr>
          <a:lstStyle/>
          <a:p>
            <a:pPr algn="l"/>
            <a:r>
              <a:rPr lang="en-US" b="0" i="0">
                <a:solidFill>
                  <a:srgbClr val="363636"/>
                </a:solidFill>
                <a:effectLst/>
                <a:highlight>
                  <a:srgbClr val="FFFFFF"/>
                </a:highlight>
                <a:latin typeface="Tinos"/>
              </a:rPr>
              <a:t>In July 2023, the board approved a proposal from the </a:t>
            </a:r>
            <a:r>
              <a:rPr lang="en-US" b="0" i="0" u="sng">
                <a:solidFill>
                  <a:srgbClr val="00539B"/>
                </a:solidFill>
                <a:effectLst/>
                <a:highlight>
                  <a:srgbClr val="FFFFFF"/>
                </a:highlight>
                <a:latin typeface="Tinos"/>
                <a:hlinkClick r:id="rId3"/>
              </a:rPr>
              <a:t>Division Relations Committee (DRC)</a:t>
            </a:r>
            <a:r>
              <a:rPr lang="en-US" b="0" i="0">
                <a:solidFill>
                  <a:srgbClr val="363636"/>
                </a:solidFill>
                <a:effectLst/>
                <a:highlight>
                  <a:srgbClr val="FFFFFF"/>
                </a:highlight>
                <a:latin typeface="Tinos"/>
              </a:rPr>
              <a:t> for $20,000 in funding to support a minimum of two grants (up to $10,000 each) for the 2024 fiscal year. This program is intended to: </a:t>
            </a:r>
          </a:p>
          <a:p>
            <a:pPr algn="l">
              <a:buFont typeface="Arial" panose="020B0604020202020204" pitchFamily="34" charset="0"/>
              <a:buChar char="•"/>
            </a:pPr>
            <a:r>
              <a:rPr lang="en-US" b="0" i="0">
                <a:solidFill>
                  <a:srgbClr val="363636"/>
                </a:solidFill>
                <a:effectLst/>
                <a:highlight>
                  <a:srgbClr val="FFFFFF"/>
                </a:highlight>
                <a:latin typeface="Tinos"/>
              </a:rPr>
              <a:t>foster collaboration among, and engagement within, divisions to enhance their viability.</a:t>
            </a:r>
          </a:p>
          <a:p>
            <a:pPr algn="l">
              <a:buFont typeface="Arial" panose="020B0604020202020204" pitchFamily="34" charset="0"/>
              <a:buChar char="•"/>
            </a:pPr>
            <a:r>
              <a:rPr lang="en-US" b="0" i="0">
                <a:solidFill>
                  <a:srgbClr val="363636"/>
                </a:solidFill>
                <a:effectLst/>
                <a:highlight>
                  <a:srgbClr val="FFFFFF"/>
                </a:highlight>
                <a:latin typeface="Tinos"/>
              </a:rPr>
              <a:t>potentially attract and retain members. </a:t>
            </a:r>
          </a:p>
          <a:p>
            <a:pPr algn="l">
              <a:buFont typeface="Arial" panose="020B0604020202020204" pitchFamily="34" charset="0"/>
              <a:buChar char="•"/>
            </a:pPr>
            <a:r>
              <a:rPr lang="en-US" b="0" i="0">
                <a:solidFill>
                  <a:srgbClr val="363636"/>
                </a:solidFill>
                <a:effectLst/>
                <a:highlight>
                  <a:srgbClr val="FFFFFF"/>
                </a:highlight>
                <a:latin typeface="Tinos"/>
              </a:rPr>
              <a:t>create resources for CEC to share with the entire community to strengthen CEC’s ability to support members.</a:t>
            </a:r>
            <a:br>
              <a:rPr lang="en-US" b="0" i="0">
                <a:solidFill>
                  <a:srgbClr val="363636"/>
                </a:solidFill>
                <a:effectLst/>
                <a:highlight>
                  <a:srgbClr val="FFFFFF"/>
                </a:highlight>
                <a:latin typeface="Tinos"/>
              </a:rPr>
            </a:br>
            <a:endParaRPr lang="en-US" b="0" i="0">
              <a:solidFill>
                <a:srgbClr val="363636"/>
              </a:solidFill>
              <a:effectLst/>
              <a:highlight>
                <a:srgbClr val="FFFFFF"/>
              </a:highlight>
              <a:latin typeface="Tinos"/>
            </a:endParaRPr>
          </a:p>
          <a:p>
            <a:pPr algn="l"/>
            <a:r>
              <a:rPr lang="en-US" b="1" i="0">
                <a:solidFill>
                  <a:srgbClr val="363636"/>
                </a:solidFill>
                <a:effectLst/>
                <a:highlight>
                  <a:srgbClr val="FFFFFF"/>
                </a:highlight>
                <a:latin typeface="Tinos"/>
              </a:rPr>
              <a:t>Each funded project must support at least one of CEC’s Strategic Plan Goals and Objectives:</a:t>
            </a:r>
          </a:p>
          <a:p>
            <a:pPr algn="l">
              <a:buFont typeface="Arial" panose="020B0604020202020204" pitchFamily="34" charset="0"/>
              <a:buChar char="•"/>
            </a:pPr>
            <a:r>
              <a:rPr lang="en-US" b="0" i="0">
                <a:solidFill>
                  <a:srgbClr val="363636"/>
                </a:solidFill>
                <a:effectLst/>
                <a:highlight>
                  <a:srgbClr val="FFFFFF"/>
                </a:highlight>
                <a:latin typeface="Tinos"/>
              </a:rPr>
              <a:t>Develop and support an effective and diverse workforce of special education professionals.</a:t>
            </a:r>
          </a:p>
          <a:p>
            <a:pPr algn="l">
              <a:buFont typeface="Arial" panose="020B0604020202020204" pitchFamily="34" charset="0"/>
              <a:buChar char="•"/>
            </a:pPr>
            <a:r>
              <a:rPr lang="en-US" b="0" i="0">
                <a:solidFill>
                  <a:srgbClr val="363636"/>
                </a:solidFill>
                <a:effectLst/>
                <a:highlight>
                  <a:srgbClr val="FFFFFF"/>
                </a:highlight>
                <a:latin typeface="Tinos"/>
              </a:rPr>
              <a:t>Intentionally embed diversity, equity, inclusivity, and accessibility within CEC.</a:t>
            </a:r>
          </a:p>
          <a:p>
            <a:pPr algn="l">
              <a:buFont typeface="Arial" panose="020B0604020202020204" pitchFamily="34" charset="0"/>
              <a:buChar char="•"/>
            </a:pPr>
            <a:r>
              <a:rPr lang="en-US" b="0" i="0">
                <a:solidFill>
                  <a:srgbClr val="363636"/>
                </a:solidFill>
                <a:effectLst/>
                <a:highlight>
                  <a:srgbClr val="FFFFFF"/>
                </a:highlight>
                <a:latin typeface="Tinos"/>
              </a:rPr>
              <a:t>Increase the impact of CEC’s policy agenda for education professionals and for individuals with disabilities and/or gifts and talents.</a:t>
            </a:r>
          </a:p>
          <a:p>
            <a:pPr algn="l">
              <a:buFont typeface="Arial" panose="020B0604020202020204" pitchFamily="34" charset="0"/>
              <a:buChar char="•"/>
            </a:pPr>
            <a:r>
              <a:rPr lang="en-US" b="0" i="0">
                <a:solidFill>
                  <a:srgbClr val="363636"/>
                </a:solidFill>
                <a:effectLst/>
                <a:highlight>
                  <a:srgbClr val="FFFFFF"/>
                </a:highlight>
                <a:latin typeface="Tinos"/>
              </a:rPr>
              <a:t>Establish CEC as a globally recognized leader in the field of special education.</a:t>
            </a:r>
          </a:p>
        </p:txBody>
      </p:sp>
      <p:sp>
        <p:nvSpPr>
          <p:cNvPr id="7" name="TextBox 6">
            <a:extLst>
              <a:ext uri="{FF2B5EF4-FFF2-40B4-BE49-F238E27FC236}">
                <a16:creationId xmlns:a16="http://schemas.microsoft.com/office/drawing/2014/main" id="{F9069312-0D71-5002-66EC-302427E5FF64}"/>
              </a:ext>
            </a:extLst>
          </p:cNvPr>
          <p:cNvSpPr txBox="1"/>
          <p:nvPr/>
        </p:nvSpPr>
        <p:spPr>
          <a:xfrm>
            <a:off x="2171700" y="5233369"/>
            <a:ext cx="6606540" cy="461665"/>
          </a:xfrm>
          <a:prstGeom prst="rect">
            <a:avLst/>
          </a:prstGeom>
          <a:noFill/>
        </p:spPr>
        <p:txBody>
          <a:bodyPr wrap="square" rtlCol="0">
            <a:spAutoFit/>
          </a:bodyPr>
          <a:lstStyle/>
          <a:p>
            <a:r>
              <a:rPr lang="en-US" sz="2400" b="1"/>
              <a:t>Open August 1- October 1</a:t>
            </a:r>
          </a:p>
        </p:txBody>
      </p:sp>
    </p:spTree>
    <p:extLst>
      <p:ext uri="{BB962C8B-B14F-4D97-AF65-F5344CB8AC3E}">
        <p14:creationId xmlns:p14="http://schemas.microsoft.com/office/powerpoint/2010/main" val="3089388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FD91632-FD81-7AE5-AC66-918B0353A0AC}"/>
              </a:ext>
            </a:extLst>
          </p:cNvPr>
          <p:cNvSpPr>
            <a:spLocks noGrp="1"/>
          </p:cNvSpPr>
          <p:nvPr>
            <p:ph sz="half" idx="1"/>
          </p:nvPr>
        </p:nvSpPr>
        <p:spPr>
          <a:xfrm>
            <a:off x="816558" y="3315367"/>
            <a:ext cx="8106411" cy="568960"/>
          </a:xfrm>
        </p:spPr>
        <p:txBody>
          <a:bodyPr/>
          <a:lstStyle/>
          <a:p>
            <a:pPr marL="0" indent="0">
              <a:buNone/>
            </a:pPr>
            <a:r>
              <a:rPr lang="en-US"/>
              <a:t>https://www.surveymonkey.com/r/HDQGHZF</a:t>
            </a:r>
          </a:p>
        </p:txBody>
      </p:sp>
      <p:pic>
        <p:nvPicPr>
          <p:cNvPr id="3" name="Picture 2">
            <a:extLst>
              <a:ext uri="{FF2B5EF4-FFF2-40B4-BE49-F238E27FC236}">
                <a16:creationId xmlns:a16="http://schemas.microsoft.com/office/drawing/2014/main" id="{B4D56795-4DEC-BFBD-BDEA-1CB893DDFAFA}"/>
              </a:ext>
            </a:extLst>
          </p:cNvPr>
          <p:cNvPicPr>
            <a:picLocks noChangeAspect="1"/>
          </p:cNvPicPr>
          <p:nvPr/>
        </p:nvPicPr>
        <p:blipFill>
          <a:blip r:embed="rId2"/>
          <a:stretch>
            <a:fillRect/>
          </a:stretch>
        </p:blipFill>
        <p:spPr>
          <a:xfrm>
            <a:off x="9043566" y="2596210"/>
            <a:ext cx="2528674" cy="2576235"/>
          </a:xfrm>
          <a:prstGeom prst="rect">
            <a:avLst/>
          </a:prstGeom>
        </p:spPr>
      </p:pic>
      <p:sp>
        <p:nvSpPr>
          <p:cNvPr id="4" name="Title 6">
            <a:extLst>
              <a:ext uri="{FF2B5EF4-FFF2-40B4-BE49-F238E27FC236}">
                <a16:creationId xmlns:a16="http://schemas.microsoft.com/office/drawing/2014/main" id="{38462E1B-E514-641F-2543-DD275EA02E12}"/>
              </a:ext>
            </a:extLst>
          </p:cNvPr>
          <p:cNvSpPr txBox="1">
            <a:spLocks/>
          </p:cNvSpPr>
          <p:nvPr/>
        </p:nvSpPr>
        <p:spPr>
          <a:xfrm>
            <a:off x="695960" y="12706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Component Strategic Plan Survey</a:t>
            </a:r>
          </a:p>
        </p:txBody>
      </p:sp>
    </p:spTree>
    <p:extLst>
      <p:ext uri="{BB962C8B-B14F-4D97-AF65-F5344CB8AC3E}">
        <p14:creationId xmlns:p14="http://schemas.microsoft.com/office/powerpoint/2010/main" val="29299566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9098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805027-0251-F5BD-689C-2F625358D110}"/>
              </a:ext>
            </a:extLst>
          </p:cNvPr>
          <p:cNvSpPr>
            <a:spLocks noGrp="1"/>
          </p:cNvSpPr>
          <p:nvPr>
            <p:ph type="title"/>
          </p:nvPr>
        </p:nvSpPr>
        <p:spPr>
          <a:xfrm>
            <a:off x="4945325" y="1445117"/>
            <a:ext cx="6882058" cy="3000653"/>
          </a:xfrm>
        </p:spPr>
        <p:txBody>
          <a:bodyPr/>
          <a:lstStyle/>
          <a:p>
            <a:r>
              <a:rPr lang="en-US" sz="4400"/>
              <a:t>Table Talks</a:t>
            </a:r>
            <a:endParaRPr lang="en-US"/>
          </a:p>
        </p:txBody>
      </p:sp>
      <p:sp>
        <p:nvSpPr>
          <p:cNvPr id="9" name="Content Placeholder 8">
            <a:extLst>
              <a:ext uri="{FF2B5EF4-FFF2-40B4-BE49-F238E27FC236}">
                <a16:creationId xmlns:a16="http://schemas.microsoft.com/office/drawing/2014/main" id="{7608FB17-FE12-1110-0FC5-2B88F1CC4015}"/>
              </a:ext>
            </a:extLst>
          </p:cNvPr>
          <p:cNvSpPr>
            <a:spLocks noGrp="1"/>
          </p:cNvSpPr>
          <p:nvPr>
            <p:ph idx="1"/>
          </p:nvPr>
        </p:nvSpPr>
        <p:spPr>
          <a:xfrm>
            <a:off x="5069149" y="4545368"/>
            <a:ext cx="6758234" cy="683857"/>
          </a:xfrm>
        </p:spPr>
        <p:txBody>
          <a:bodyPr/>
          <a:lstStyle/>
          <a:p>
            <a:pPr marL="0" indent="0" algn="l">
              <a:buNone/>
            </a:pPr>
            <a:r>
              <a:rPr lang="en-US"/>
              <a:t>Brannan Meyers, CAE</a:t>
            </a:r>
          </a:p>
          <a:p>
            <a:pPr marL="0" indent="0" algn="l">
              <a:buNone/>
            </a:pPr>
            <a:endParaRPr lang="en-US"/>
          </a:p>
        </p:txBody>
      </p:sp>
    </p:spTree>
    <p:extLst>
      <p:ext uri="{BB962C8B-B14F-4D97-AF65-F5344CB8AC3E}">
        <p14:creationId xmlns:p14="http://schemas.microsoft.com/office/powerpoint/2010/main" val="11670083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0567BA-4630-873B-04E9-B0D99F99D1EF}"/>
              </a:ext>
            </a:extLst>
          </p:cNvPr>
          <p:cNvSpPr>
            <a:spLocks noGrp="1"/>
          </p:cNvSpPr>
          <p:nvPr>
            <p:ph type="title"/>
          </p:nvPr>
        </p:nvSpPr>
        <p:spPr/>
        <p:txBody>
          <a:bodyPr/>
          <a:lstStyle/>
          <a:p>
            <a:r>
              <a:rPr lang="en-US"/>
              <a:t>Goals</a:t>
            </a:r>
          </a:p>
        </p:txBody>
      </p:sp>
      <p:sp>
        <p:nvSpPr>
          <p:cNvPr id="2" name="Content Placeholder 1">
            <a:extLst>
              <a:ext uri="{FF2B5EF4-FFF2-40B4-BE49-F238E27FC236}">
                <a16:creationId xmlns:a16="http://schemas.microsoft.com/office/drawing/2014/main" id="{D6F83744-0BF4-31BF-768C-74C5B4E36E7E}"/>
              </a:ext>
            </a:extLst>
          </p:cNvPr>
          <p:cNvSpPr>
            <a:spLocks noGrp="1"/>
          </p:cNvSpPr>
          <p:nvPr>
            <p:ph sz="half" idx="1"/>
          </p:nvPr>
        </p:nvSpPr>
        <p:spPr>
          <a:xfrm>
            <a:off x="609599" y="2373636"/>
            <a:ext cx="10515599" cy="3213717"/>
          </a:xfrm>
        </p:spPr>
        <p:txBody>
          <a:bodyPr/>
          <a:lstStyle/>
          <a:p>
            <a:endParaRPr lang="en-US"/>
          </a:p>
          <a:p>
            <a:r>
              <a:rPr lang="en-US"/>
              <a:t>Receiving Support ( Hack-A-Thon)</a:t>
            </a:r>
          </a:p>
          <a:p>
            <a:r>
              <a:rPr lang="en-US"/>
              <a:t>Discussion with other colleagues who have similar needs</a:t>
            </a:r>
          </a:p>
          <a:p>
            <a:r>
              <a:rPr lang="en-US"/>
              <a:t>Making Connections!</a:t>
            </a:r>
          </a:p>
        </p:txBody>
      </p:sp>
    </p:spTree>
    <p:extLst>
      <p:ext uri="{BB962C8B-B14F-4D97-AF65-F5344CB8AC3E}">
        <p14:creationId xmlns:p14="http://schemas.microsoft.com/office/powerpoint/2010/main" val="12268803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6B5D5-0E42-EC24-35B6-D80BE8F2AFE3}"/>
              </a:ext>
            </a:extLst>
          </p:cNvPr>
          <p:cNvSpPr>
            <a:spLocks noGrp="1"/>
          </p:cNvSpPr>
          <p:nvPr>
            <p:ph type="title"/>
          </p:nvPr>
        </p:nvSpPr>
        <p:spPr/>
        <p:txBody>
          <a:bodyPr/>
          <a:lstStyle/>
          <a:p>
            <a:r>
              <a:rPr lang="en-US"/>
              <a:t>Table Talks</a:t>
            </a:r>
          </a:p>
        </p:txBody>
      </p:sp>
      <p:sp>
        <p:nvSpPr>
          <p:cNvPr id="4" name="Content Placeholder 3">
            <a:extLst>
              <a:ext uri="{FF2B5EF4-FFF2-40B4-BE49-F238E27FC236}">
                <a16:creationId xmlns:a16="http://schemas.microsoft.com/office/drawing/2014/main" id="{FC397846-9C92-E1EA-E5F7-0EA41BE660B6}"/>
              </a:ext>
            </a:extLst>
          </p:cNvPr>
          <p:cNvSpPr txBox="1">
            <a:spLocks noGrp="1"/>
          </p:cNvSpPr>
          <p:nvPr>
            <p:ph sz="half" idx="1"/>
          </p:nvPr>
        </p:nvSpPr>
        <p:spPr>
          <a:xfrm>
            <a:off x="838200" y="2374253"/>
            <a:ext cx="10515600" cy="2449901"/>
          </a:xfrm>
          <a:prstGeom prst="rect">
            <a:avLst/>
          </a:prstGeom>
          <a:noFill/>
        </p:spPr>
        <p:txBody>
          <a:bodyPr wrap="square" rtlCol="0">
            <a:spAutoFit/>
          </a:bodyPr>
          <a:lstStyle/>
          <a:p>
            <a:pPr marL="285750" indent="-285750">
              <a:buFont typeface="Arial" panose="020B0604020202020204" pitchFamily="34" charset="0"/>
              <a:buChar char="•"/>
            </a:pPr>
            <a:r>
              <a:rPr lang="en-US" sz="2000" b="1"/>
              <a:t>Everyone sitting at TWO tables</a:t>
            </a:r>
          </a:p>
          <a:p>
            <a:pPr marL="742950" lvl="1" indent="-285750"/>
            <a:r>
              <a:rPr lang="en-US" sz="1600" b="1"/>
              <a:t>25 Minutes at each table</a:t>
            </a:r>
          </a:p>
          <a:p>
            <a:pPr marL="285750" indent="-285750">
              <a:buFont typeface="Arial" panose="020B0604020202020204" pitchFamily="34" charset="0"/>
              <a:buChar char="•"/>
            </a:pPr>
            <a:r>
              <a:rPr lang="en-US" sz="2000" b="1"/>
              <a:t>Everyone has a role at each table:</a:t>
            </a:r>
          </a:p>
          <a:p>
            <a:pPr marL="742950" lvl="1" indent="-285750"/>
            <a:r>
              <a:rPr lang="en-US" sz="1600" b="1"/>
              <a:t>One table you will be leveraging your strength as the “expert”</a:t>
            </a:r>
          </a:p>
          <a:p>
            <a:pPr marL="742950" lvl="1" indent="-285750"/>
            <a:r>
              <a:rPr lang="en-US" sz="1600" b="1"/>
              <a:t>The other table you will learn from the experts </a:t>
            </a:r>
          </a:p>
          <a:p>
            <a:pPr marL="285750" indent="-285750">
              <a:buFont typeface="Arial" panose="020B0604020202020204" pitchFamily="34" charset="0"/>
              <a:buChar char="•"/>
            </a:pPr>
            <a:r>
              <a:rPr lang="en-US" sz="2000" b="1"/>
              <a:t>Expert vs. Learner determined by your OWN registration selections</a:t>
            </a:r>
          </a:p>
          <a:p>
            <a:pPr marL="285750" indent="-285750">
              <a:buFont typeface="Arial" panose="020B0604020202020204" pitchFamily="34" charset="0"/>
              <a:buChar char="•"/>
            </a:pPr>
            <a:r>
              <a:rPr lang="en-US" sz="2000" b="1"/>
              <a:t>Each table has a list for you to reference for your role AND topics</a:t>
            </a:r>
          </a:p>
        </p:txBody>
      </p:sp>
    </p:spTree>
    <p:extLst>
      <p:ext uri="{BB962C8B-B14F-4D97-AF65-F5344CB8AC3E}">
        <p14:creationId xmlns:p14="http://schemas.microsoft.com/office/powerpoint/2010/main" val="1635582177"/>
      </p:ext>
    </p:extLst>
  </p:cSld>
  <p:clrMapOvr>
    <a:masterClrMapping/>
  </p:clrMapOvr>
</p:sld>
</file>

<file path=ppt/theme/_rels/them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82D40"/>
      </a:dk2>
      <a:lt2>
        <a:srgbClr val="E7E6E6"/>
      </a:lt2>
      <a:accent1>
        <a:srgbClr val="231F20"/>
      </a:accent1>
      <a:accent2>
        <a:srgbClr val="A62326"/>
      </a:accent2>
      <a:accent3>
        <a:srgbClr val="994F27"/>
      </a:accent3>
      <a:accent4>
        <a:srgbClr val="B2A469"/>
      </a:accent4>
      <a:accent5>
        <a:srgbClr val="637253"/>
      </a:accent5>
      <a:accent6>
        <a:srgbClr val="000000"/>
      </a:accent6>
      <a:hlink>
        <a:srgbClr val="2E567A"/>
      </a:hlink>
      <a:folHlink>
        <a:srgbClr val="2E567A"/>
      </a:folHlink>
    </a:clrScheme>
    <a:fontScheme name="Custom 1">
      <a:majorFont>
        <a:latin typeface="Heebo ExtraBold"/>
        <a:ea typeface=""/>
        <a:cs typeface=""/>
      </a:majorFont>
      <a:minorFont>
        <a:latin typeface="Hee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EC BRAND COLORS">
      <a:dk1>
        <a:sysClr val="windowText" lastClr="000000"/>
      </a:dk1>
      <a:lt1>
        <a:sysClr val="window" lastClr="FFFFFF"/>
      </a:lt1>
      <a:dk2>
        <a:srgbClr val="04305C"/>
      </a:dk2>
      <a:lt2>
        <a:srgbClr val="EFEFEF"/>
      </a:lt2>
      <a:accent1>
        <a:srgbClr val="04305C"/>
      </a:accent1>
      <a:accent2>
        <a:srgbClr val="00539B"/>
      </a:accent2>
      <a:accent3>
        <a:srgbClr val="BF311A"/>
      </a:accent3>
      <a:accent4>
        <a:srgbClr val="5EA157"/>
      </a:accent4>
      <a:accent5>
        <a:srgbClr val="EA7229"/>
      </a:accent5>
      <a:accent6>
        <a:srgbClr val="995FA3"/>
      </a:accent6>
      <a:hlink>
        <a:srgbClr val="00539B"/>
      </a:hlink>
      <a:folHlink>
        <a:srgbClr val="04305C"/>
      </a:folHlink>
    </a:clrScheme>
    <a:fontScheme name="CEC BRAND">
      <a:majorFont>
        <a:latin typeface="Heebo ExtraBold"/>
        <a:ea typeface=""/>
        <a:cs typeface=""/>
      </a:majorFont>
      <a:minorFont>
        <a:latin typeface="Hee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dian">
  <a:themeElements>
    <a:clrScheme name="Custom 1">
      <a:dk1>
        <a:sysClr val="windowText" lastClr="000000"/>
      </a:dk1>
      <a:lt1>
        <a:sysClr val="window" lastClr="FFFFFF"/>
      </a:lt1>
      <a:dk2>
        <a:srgbClr val="548BB7"/>
      </a:dk2>
      <a:lt2>
        <a:srgbClr val="EBDDC3"/>
      </a:lt2>
      <a:accent1>
        <a:srgbClr val="002060"/>
      </a:accent1>
      <a:accent2>
        <a:srgbClr val="C00000"/>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77FCBF9BB59348B8D65BA922C1F98B" ma:contentTypeVersion="18" ma:contentTypeDescription="Create a new document." ma:contentTypeScope="" ma:versionID="34bfe30aa123d13d2d2a3359c0f324ff">
  <xsd:schema xmlns:xsd="http://www.w3.org/2001/XMLSchema" xmlns:xs="http://www.w3.org/2001/XMLSchema" xmlns:p="http://schemas.microsoft.com/office/2006/metadata/properties" xmlns:ns2="55d90b30-3abf-45d6-a953-62c750a1e836" xmlns:ns3="a27e65b1-c2a8-44b8-81d9-7882bc18dec3" targetNamespace="http://schemas.microsoft.com/office/2006/metadata/properties" ma:root="true" ma:fieldsID="edd8ae9c7dbbdc40044d1699f611041d" ns2:_="" ns3:_="">
    <xsd:import namespace="55d90b30-3abf-45d6-a953-62c750a1e836"/>
    <xsd:import namespace="a27e65b1-c2a8-44b8-81d9-7882bc18de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d90b30-3abf-45d6-a953-62c750a1e8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89e0dcc-075b-4be2-a307-94eac9fb49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7e65b1-c2a8-44b8-81d9-7882bc18dec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45d29f-fb3e-4a65-81b0-fe23f878fada}" ma:internalName="TaxCatchAll" ma:showField="CatchAllData" ma:web="a27e65b1-c2a8-44b8-81d9-7882bc18de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19CDEA-21A7-4368-9640-8F746FC65076}">
  <ds:schemaRefs>
    <ds:schemaRef ds:uri="55d90b30-3abf-45d6-a953-62c750a1e836"/>
    <ds:schemaRef ds:uri="a27e65b1-c2a8-44b8-81d9-7882bc18de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77B5CEE-5BB2-470C-9531-F6A90B164D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106</Slides>
  <Notes>22</Notes>
  <HiddenSlides>0</HiddenSlides>
  <ScaleCrop>false</ScaleCrop>
  <HeadingPairs>
    <vt:vector size="4" baseType="variant">
      <vt:variant>
        <vt:lpstr>Theme</vt:lpstr>
      </vt:variant>
      <vt:variant>
        <vt:i4>5</vt:i4>
      </vt:variant>
      <vt:variant>
        <vt:lpstr>Slide Titles</vt:lpstr>
      </vt:variant>
      <vt:variant>
        <vt:i4>106</vt:i4>
      </vt:variant>
    </vt:vector>
  </HeadingPairs>
  <TitlesOfParts>
    <vt:vector size="111" baseType="lpstr">
      <vt:lpstr>Office Theme</vt:lpstr>
      <vt:lpstr>Office Theme</vt:lpstr>
      <vt:lpstr>1_Office Theme</vt:lpstr>
      <vt:lpstr>Simple Light</vt:lpstr>
      <vt:lpstr>Median</vt:lpstr>
      <vt:lpstr>PowerPoint Presentation</vt:lpstr>
      <vt:lpstr>PowerPoint Presentation</vt:lpstr>
      <vt:lpstr>PowerPoint Presentation</vt:lpstr>
      <vt:lpstr>Navigating the New Rules  &amp; Harsh Realities of MEMBER ENGAGEMENT </vt:lpstr>
      <vt:lpstr>PowerPoint Presentation</vt:lpstr>
      <vt:lpstr>PowerPoint Presentation</vt:lpstr>
      <vt:lpstr>Member Engagement</vt:lpstr>
      <vt:lpstr>What Does  Engagement Mean?</vt:lpstr>
      <vt:lpstr>Sincere &amp; Vibrant  Engagement</vt:lpstr>
      <vt:lpstr>Your  Definition of ENGAGEMENT</vt:lpstr>
      <vt:lpstr>The Art &amp; Science of Engagement</vt:lpstr>
      <vt:lpstr>Engagement is Sales</vt:lpstr>
      <vt:lpstr>PowerPoint Presentation</vt:lpstr>
      <vt:lpstr>Who Are Your Members?</vt:lpstr>
      <vt:lpstr>PowerPoint Presentation</vt:lpstr>
      <vt:lpstr>How to Engage  Your Member  of 2030</vt:lpstr>
      <vt:lpstr>The Generational Spectrum</vt:lpstr>
      <vt:lpstr>Looking Ahead</vt:lpstr>
      <vt:lpstr>PowerPoint Presentation</vt:lpstr>
      <vt:lpstr>Who Are Your Members NOW?</vt:lpstr>
      <vt:lpstr>PowerPoint Presentation</vt:lpstr>
      <vt:lpstr>PowerPoint Presentation</vt:lpstr>
      <vt:lpstr>The work to engage your members must  be an ONGOING commitment.</vt:lpstr>
      <vt:lpstr>What Do Your  Members Want?</vt:lpstr>
      <vt:lpstr>PowerPoint Presentation</vt:lpstr>
      <vt:lpstr>The 5 Relationship “Love Languages”</vt:lpstr>
      <vt:lpstr>PowerPoint Presentation</vt:lpstr>
      <vt:lpstr>PowerPoint Presentation</vt:lpstr>
      <vt:lpstr>CEC Crowd Sourcing</vt:lpstr>
      <vt:lpstr>Evolve Your Value Proposition</vt:lpstr>
      <vt:lpstr>How Do You Know What They Want?</vt:lpstr>
      <vt:lpstr>What Does  Engagement Look Like?</vt:lpstr>
      <vt:lpstr>What Does Engagement Look Like?</vt:lpstr>
      <vt:lpstr>Ask SINCERELY.</vt:lpstr>
      <vt:lpstr>PowerPoint Presentation</vt:lpstr>
      <vt:lpstr>Points of Entry</vt:lpstr>
      <vt:lpstr>Points of Entry</vt:lpstr>
      <vt:lpstr>EVERY  article, webinar,  tweet, event,  post, page,  seminar, email, speech... </vt:lpstr>
      <vt:lpstr>Engagement is a Journey</vt:lpstr>
      <vt:lpstr>Sincere &amp; Sustained Engagement</vt:lpstr>
      <vt:lpstr>Sincere &amp; Vibrant Engagement</vt:lpstr>
      <vt:lpstr>Invite, Spotlight, Thank</vt:lpstr>
      <vt:lpstr>How to keep them engaged.</vt:lpstr>
      <vt:lpstr>Often and easy.</vt:lpstr>
      <vt:lpstr>PowerPoint Presentation</vt:lpstr>
      <vt:lpstr>Meet  them  where  THEY ARE!</vt:lpstr>
      <vt:lpstr>Engagement is a relationship not a transaction!</vt:lpstr>
      <vt:lpstr>PowerPoint Presentation</vt:lpstr>
      <vt:lpstr>BREAK</vt:lpstr>
      <vt:lpstr>PowerPoint Presentation</vt:lpstr>
      <vt:lpstr>Legal and financial pitfalls  </vt:lpstr>
      <vt:lpstr>Four Truths and a Lie</vt:lpstr>
      <vt:lpstr>PowerPoint Presentation</vt:lpstr>
      <vt:lpstr>Agenda</vt:lpstr>
      <vt:lpstr>Fiduciary Responsibilities</vt:lpstr>
      <vt:lpstr>Fiduciary Responsibilities</vt:lpstr>
      <vt:lpstr>Fiduciary Responsibilities</vt:lpstr>
      <vt:lpstr>Fiduciary Responsibilities</vt:lpstr>
      <vt:lpstr>Fiduciary Responsibilities</vt:lpstr>
      <vt:lpstr>Avoiding Claims of Fiduciary Breach</vt:lpstr>
      <vt:lpstr>Hierarchy of Guiding Documents</vt:lpstr>
      <vt:lpstr>Hierarchy of Guiding Documents</vt:lpstr>
      <vt:lpstr>Hierarchy of Guiding Documents</vt:lpstr>
      <vt:lpstr>Hierarchy of Guiding Documents</vt:lpstr>
      <vt:lpstr>Hierarchy of Guiding Documents</vt:lpstr>
      <vt:lpstr>Hierarchy of Guiding Documents</vt:lpstr>
      <vt:lpstr>Governance Nomenclature</vt:lpstr>
      <vt:lpstr>Governance Nomenclature</vt:lpstr>
      <vt:lpstr>Governance Nomenclature</vt:lpstr>
      <vt:lpstr>CASE STUDY: SPSP</vt:lpstr>
      <vt:lpstr>CASE STUDY: SPSP</vt:lpstr>
      <vt:lpstr>CASE STUDY: SPSP</vt:lpstr>
      <vt:lpstr>CASE STUDY: SPSP</vt:lpstr>
      <vt:lpstr>CASE STUDY: SPSP</vt:lpstr>
      <vt:lpstr>501c3 Cans and Cannots</vt:lpstr>
      <vt:lpstr>501c3 Cans and Cannots</vt:lpstr>
      <vt:lpstr>501c3 Cans and Cannots</vt:lpstr>
      <vt:lpstr>Note for 501c6</vt:lpstr>
      <vt:lpstr>CEC Policies</vt:lpstr>
      <vt:lpstr>Insurance</vt:lpstr>
      <vt:lpstr>Licensure</vt:lpstr>
      <vt:lpstr>IRS 990</vt:lpstr>
      <vt:lpstr>Accounting Best Practices</vt:lpstr>
      <vt:lpstr>Contracts</vt:lpstr>
      <vt:lpstr>Contracts</vt:lpstr>
      <vt:lpstr>Meetings/Hotels</vt:lpstr>
      <vt:lpstr>Meetings/Hotels</vt:lpstr>
      <vt:lpstr>Conflict of Interest</vt:lpstr>
      <vt:lpstr>So……</vt:lpstr>
      <vt:lpstr>PowerPoint Presentation</vt:lpstr>
      <vt:lpstr>Questions</vt:lpstr>
      <vt:lpstr>PowerPoint Presentation</vt:lpstr>
      <vt:lpstr>Lunch  Breakouts Begin at 1:40pm</vt:lpstr>
      <vt:lpstr>PowerPoint Presentation</vt:lpstr>
      <vt:lpstr>PowerPoint Presentation</vt:lpstr>
      <vt:lpstr>PowerPoint Presentation</vt:lpstr>
      <vt:lpstr>Table Talks</vt:lpstr>
      <vt:lpstr>Goals</vt:lpstr>
      <vt:lpstr>Table Talks</vt:lpstr>
      <vt:lpstr>PowerPoint Presentation</vt:lpstr>
      <vt:lpstr>PowerPoint Presentation</vt:lpstr>
      <vt:lpstr>PowerPoint Presentation</vt:lpstr>
      <vt:lpstr>Component Strategic Plan</vt:lpstr>
      <vt:lpstr>Goals</vt:lpstr>
      <vt:lpstr>1. What are your Components 5-year goals? How do they plan to improve in the next five years </vt:lpstr>
      <vt:lpstr>Networking Reception 5:00 -6:00 PM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Lara Fahey</dc:creator>
  <cp:revision>1</cp:revision>
  <dcterms:created xsi:type="dcterms:W3CDTF">2023-09-25T02:09:25Z</dcterms:created>
  <dcterms:modified xsi:type="dcterms:W3CDTF">2024-08-02T12:29:14Z</dcterms:modified>
</cp:coreProperties>
</file>