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23"/>
  </p:notesMasterIdLst>
  <p:handoutMasterIdLst>
    <p:handoutMasterId r:id="rId24"/>
  </p:handoutMasterIdLst>
  <p:sldIdLst>
    <p:sldId id="257" r:id="rId4"/>
    <p:sldId id="258" r:id="rId5"/>
    <p:sldId id="261" r:id="rId6"/>
    <p:sldId id="259" r:id="rId7"/>
    <p:sldId id="260" r:id="rId8"/>
    <p:sldId id="264" r:id="rId9"/>
    <p:sldId id="267" r:id="rId10"/>
    <p:sldId id="268" r:id="rId11"/>
    <p:sldId id="269" r:id="rId12"/>
    <p:sldId id="270" r:id="rId13"/>
    <p:sldId id="265" r:id="rId14"/>
    <p:sldId id="275" r:id="rId15"/>
    <p:sldId id="276" r:id="rId16"/>
    <p:sldId id="277" r:id="rId17"/>
    <p:sldId id="271" r:id="rId18"/>
    <p:sldId id="272" r:id="rId19"/>
    <p:sldId id="273" r:id="rId20"/>
    <p:sldId id="274" r:id="rId21"/>
    <p:sldId id="27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6D6CEF-2931-4103-B16D-9CDB7E53C4E6}" v="92" dt="2024-08-02T15:22:27.206"/>
    <p1510:client id="{310971C9-086D-4F16-870D-819999D4A44A}" v="57" dt="2024-08-02T15:30:21.1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cSldViewPr>
  </p:slide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le Wieczorek" userId="9a96e071-6b8f-4b97-a20d-1ca3bde3478f" providerId="ADAL" clId="{1E6D6CEF-2931-4103-B16D-9CDB7E53C4E6}"/>
    <pc:docChg chg="undo custSel addSld delSld modSld sldOrd">
      <pc:chgData name="Danielle Wieczorek" userId="9a96e071-6b8f-4b97-a20d-1ca3bde3478f" providerId="ADAL" clId="{1E6D6CEF-2931-4103-B16D-9CDB7E53C4E6}" dt="2024-08-02T15:22:27.206" v="2892" actId="20577"/>
      <pc:docMkLst>
        <pc:docMk/>
      </pc:docMkLst>
      <pc:sldChg chg="modSp mod">
        <pc:chgData name="Danielle Wieczorek" userId="9a96e071-6b8f-4b97-a20d-1ca3bde3478f" providerId="ADAL" clId="{1E6D6CEF-2931-4103-B16D-9CDB7E53C4E6}" dt="2024-08-02T13:20:47.891" v="191" actId="113"/>
        <pc:sldMkLst>
          <pc:docMk/>
          <pc:sldMk cId="3558677865" sldId="258"/>
        </pc:sldMkLst>
        <pc:spChg chg="mod">
          <ac:chgData name="Danielle Wieczorek" userId="9a96e071-6b8f-4b97-a20d-1ca3bde3478f" providerId="ADAL" clId="{1E6D6CEF-2931-4103-B16D-9CDB7E53C4E6}" dt="2024-08-02T13:20:47.891" v="191" actId="113"/>
          <ac:spMkLst>
            <pc:docMk/>
            <pc:sldMk cId="3558677865" sldId="258"/>
            <ac:spMk id="2" creationId="{48D1AB2F-04B3-E61D-7DC8-02FC880B1686}"/>
          </ac:spMkLst>
        </pc:spChg>
      </pc:sldChg>
      <pc:sldChg chg="ord">
        <pc:chgData name="Danielle Wieczorek" userId="9a96e071-6b8f-4b97-a20d-1ca3bde3478f" providerId="ADAL" clId="{1E6D6CEF-2931-4103-B16D-9CDB7E53C4E6}" dt="2024-08-02T14:55:06.256" v="2021" actId="20578"/>
        <pc:sldMkLst>
          <pc:docMk/>
          <pc:sldMk cId="3348583959" sldId="261"/>
        </pc:sldMkLst>
      </pc:sldChg>
      <pc:sldChg chg="del">
        <pc:chgData name="Danielle Wieczorek" userId="9a96e071-6b8f-4b97-a20d-1ca3bde3478f" providerId="ADAL" clId="{1E6D6CEF-2931-4103-B16D-9CDB7E53C4E6}" dt="2024-08-02T13:20:18.767" v="186" actId="47"/>
        <pc:sldMkLst>
          <pc:docMk/>
          <pc:sldMk cId="98528107" sldId="263"/>
        </pc:sldMkLst>
      </pc:sldChg>
      <pc:sldChg chg="modSp mod">
        <pc:chgData name="Danielle Wieczorek" userId="9a96e071-6b8f-4b97-a20d-1ca3bde3478f" providerId="ADAL" clId="{1E6D6CEF-2931-4103-B16D-9CDB7E53C4E6}" dt="2024-08-02T13:38:14.043" v="1292" actId="20577"/>
        <pc:sldMkLst>
          <pc:docMk/>
          <pc:sldMk cId="3911293339" sldId="265"/>
        </pc:sldMkLst>
        <pc:spChg chg="mod">
          <ac:chgData name="Danielle Wieczorek" userId="9a96e071-6b8f-4b97-a20d-1ca3bde3478f" providerId="ADAL" clId="{1E6D6CEF-2931-4103-B16D-9CDB7E53C4E6}" dt="2024-08-02T13:38:14.043" v="1292" actId="20577"/>
          <ac:spMkLst>
            <pc:docMk/>
            <pc:sldMk cId="3911293339" sldId="265"/>
            <ac:spMk id="3" creationId="{41A01339-CACA-B911-CB09-3667678CA5F2}"/>
          </ac:spMkLst>
        </pc:spChg>
      </pc:sldChg>
      <pc:sldChg chg="del">
        <pc:chgData name="Danielle Wieczorek" userId="9a96e071-6b8f-4b97-a20d-1ca3bde3478f" providerId="ADAL" clId="{1E6D6CEF-2931-4103-B16D-9CDB7E53C4E6}" dt="2024-08-02T12:04:53.930" v="182" actId="47"/>
        <pc:sldMkLst>
          <pc:docMk/>
          <pc:sldMk cId="3707164317" sldId="266"/>
        </pc:sldMkLst>
      </pc:sldChg>
      <pc:sldChg chg="modSp mod modAnim">
        <pc:chgData name="Danielle Wieczorek" userId="9a96e071-6b8f-4b97-a20d-1ca3bde3478f" providerId="ADAL" clId="{1E6D6CEF-2931-4103-B16D-9CDB7E53C4E6}" dt="2024-08-02T13:21:23.819" v="214" actId="20577"/>
        <pc:sldMkLst>
          <pc:docMk/>
          <pc:sldMk cId="881126791" sldId="268"/>
        </pc:sldMkLst>
        <pc:spChg chg="mod">
          <ac:chgData name="Danielle Wieczorek" userId="9a96e071-6b8f-4b97-a20d-1ca3bde3478f" providerId="ADAL" clId="{1E6D6CEF-2931-4103-B16D-9CDB7E53C4E6}" dt="2024-08-02T13:21:09.707" v="192" actId="20577"/>
          <ac:spMkLst>
            <pc:docMk/>
            <pc:sldMk cId="881126791" sldId="268"/>
            <ac:spMk id="2" creationId="{21F79698-A6BD-373A-30BA-C58061977DA1}"/>
          </ac:spMkLst>
        </pc:spChg>
        <pc:spChg chg="mod">
          <ac:chgData name="Danielle Wieczorek" userId="9a96e071-6b8f-4b97-a20d-1ca3bde3478f" providerId="ADAL" clId="{1E6D6CEF-2931-4103-B16D-9CDB7E53C4E6}" dt="2024-08-02T13:21:23.819" v="214" actId="20577"/>
          <ac:spMkLst>
            <pc:docMk/>
            <pc:sldMk cId="881126791" sldId="268"/>
            <ac:spMk id="3" creationId="{A1BCE3E5-2CB2-FD96-6002-55D3F0AF60F8}"/>
          </ac:spMkLst>
        </pc:spChg>
      </pc:sldChg>
      <pc:sldChg chg="modSp new mod ord">
        <pc:chgData name="Danielle Wieczorek" userId="9a96e071-6b8f-4b97-a20d-1ca3bde3478f" providerId="ADAL" clId="{1E6D6CEF-2931-4103-B16D-9CDB7E53C4E6}" dt="2024-08-02T13:32:25.697" v="788" actId="20577"/>
        <pc:sldMkLst>
          <pc:docMk/>
          <pc:sldMk cId="3815072884" sldId="269"/>
        </pc:sldMkLst>
        <pc:spChg chg="mod">
          <ac:chgData name="Danielle Wieczorek" userId="9a96e071-6b8f-4b97-a20d-1ca3bde3478f" providerId="ADAL" clId="{1E6D6CEF-2931-4103-B16D-9CDB7E53C4E6}" dt="2024-08-02T13:27:24.799" v="371" actId="20577"/>
          <ac:spMkLst>
            <pc:docMk/>
            <pc:sldMk cId="3815072884" sldId="269"/>
            <ac:spMk id="2" creationId="{CA7C1A80-28F9-2DFD-5788-7ADBBA1FE955}"/>
          </ac:spMkLst>
        </pc:spChg>
        <pc:spChg chg="mod">
          <ac:chgData name="Danielle Wieczorek" userId="9a96e071-6b8f-4b97-a20d-1ca3bde3478f" providerId="ADAL" clId="{1E6D6CEF-2931-4103-B16D-9CDB7E53C4E6}" dt="2024-08-02T13:32:25.697" v="788" actId="20577"/>
          <ac:spMkLst>
            <pc:docMk/>
            <pc:sldMk cId="3815072884" sldId="269"/>
            <ac:spMk id="3" creationId="{D724485F-DD68-7152-35A0-67FA6AFAA7FC}"/>
          </ac:spMkLst>
        </pc:spChg>
      </pc:sldChg>
      <pc:sldChg chg="modSp add mod">
        <pc:chgData name="Danielle Wieczorek" userId="9a96e071-6b8f-4b97-a20d-1ca3bde3478f" providerId="ADAL" clId="{1E6D6CEF-2931-4103-B16D-9CDB7E53C4E6}" dt="2024-08-02T13:35:16.272" v="1112" actId="20577"/>
        <pc:sldMkLst>
          <pc:docMk/>
          <pc:sldMk cId="415721059" sldId="270"/>
        </pc:sldMkLst>
        <pc:spChg chg="mod">
          <ac:chgData name="Danielle Wieczorek" userId="9a96e071-6b8f-4b97-a20d-1ca3bde3478f" providerId="ADAL" clId="{1E6D6CEF-2931-4103-B16D-9CDB7E53C4E6}" dt="2024-08-02T13:32:49.379" v="814" actId="20577"/>
          <ac:spMkLst>
            <pc:docMk/>
            <pc:sldMk cId="415721059" sldId="270"/>
            <ac:spMk id="2" creationId="{CA7C1A80-28F9-2DFD-5788-7ADBBA1FE955}"/>
          </ac:spMkLst>
        </pc:spChg>
        <pc:spChg chg="mod">
          <ac:chgData name="Danielle Wieczorek" userId="9a96e071-6b8f-4b97-a20d-1ca3bde3478f" providerId="ADAL" clId="{1E6D6CEF-2931-4103-B16D-9CDB7E53C4E6}" dt="2024-08-02T13:35:16.272" v="1112" actId="20577"/>
          <ac:spMkLst>
            <pc:docMk/>
            <pc:sldMk cId="415721059" sldId="270"/>
            <ac:spMk id="3" creationId="{D724485F-DD68-7152-35A0-67FA6AFAA7FC}"/>
          </ac:spMkLst>
        </pc:spChg>
      </pc:sldChg>
      <pc:sldChg chg="addSp delSp modSp new mod modNotesTx">
        <pc:chgData name="Danielle Wieczorek" userId="9a96e071-6b8f-4b97-a20d-1ca3bde3478f" providerId="ADAL" clId="{1E6D6CEF-2931-4103-B16D-9CDB7E53C4E6}" dt="2024-08-02T15:14:15.905" v="2875" actId="20577"/>
        <pc:sldMkLst>
          <pc:docMk/>
          <pc:sldMk cId="883814604" sldId="271"/>
        </pc:sldMkLst>
        <pc:spChg chg="mod">
          <ac:chgData name="Danielle Wieczorek" userId="9a96e071-6b8f-4b97-a20d-1ca3bde3478f" providerId="ADAL" clId="{1E6D6CEF-2931-4103-B16D-9CDB7E53C4E6}" dt="2024-08-02T15:14:15.905" v="2875" actId="20577"/>
          <ac:spMkLst>
            <pc:docMk/>
            <pc:sldMk cId="883814604" sldId="271"/>
            <ac:spMk id="2" creationId="{02790988-7E4E-3145-04A5-012564560172}"/>
          </ac:spMkLst>
        </pc:spChg>
        <pc:spChg chg="del mod">
          <ac:chgData name="Danielle Wieczorek" userId="9a96e071-6b8f-4b97-a20d-1ca3bde3478f" providerId="ADAL" clId="{1E6D6CEF-2931-4103-B16D-9CDB7E53C4E6}" dt="2024-08-02T13:44:58.856" v="1350" actId="478"/>
          <ac:spMkLst>
            <pc:docMk/>
            <pc:sldMk cId="883814604" sldId="271"/>
            <ac:spMk id="3" creationId="{454220E6-804F-B33A-8D6A-D178B93D0DCB}"/>
          </ac:spMkLst>
        </pc:spChg>
        <pc:spChg chg="add del mod">
          <ac:chgData name="Danielle Wieczorek" userId="9a96e071-6b8f-4b97-a20d-1ca3bde3478f" providerId="ADAL" clId="{1E6D6CEF-2931-4103-B16D-9CDB7E53C4E6}" dt="2024-08-02T13:46:03.359" v="1363" actId="478"/>
          <ac:spMkLst>
            <pc:docMk/>
            <pc:sldMk cId="883814604" sldId="271"/>
            <ac:spMk id="5" creationId="{F7E9E1C4-08EA-B783-20B4-2CC39CEC7174}"/>
          </ac:spMkLst>
        </pc:spChg>
        <pc:picChg chg="add mod">
          <ac:chgData name="Danielle Wieczorek" userId="9a96e071-6b8f-4b97-a20d-1ca3bde3478f" providerId="ADAL" clId="{1E6D6CEF-2931-4103-B16D-9CDB7E53C4E6}" dt="2024-08-02T13:44:54.867" v="1349" actId="1076"/>
          <ac:picMkLst>
            <pc:docMk/>
            <pc:sldMk cId="883814604" sldId="271"/>
            <ac:picMk id="1026" creationId="{D828DB70-76E3-0973-FAE8-E54A00E35F7C}"/>
          </ac:picMkLst>
        </pc:picChg>
        <pc:picChg chg="add">
          <ac:chgData name="Danielle Wieczorek" userId="9a96e071-6b8f-4b97-a20d-1ca3bde3478f" providerId="ADAL" clId="{1E6D6CEF-2931-4103-B16D-9CDB7E53C4E6}" dt="2024-08-02T13:46:04.227" v="1364"/>
          <ac:picMkLst>
            <pc:docMk/>
            <pc:sldMk cId="883814604" sldId="271"/>
            <ac:picMk id="1028" creationId="{8BECC20D-264B-922A-6C98-E1D728D8FD1A}"/>
          </ac:picMkLst>
        </pc:picChg>
      </pc:sldChg>
      <pc:sldChg chg="addSp delSp modSp new mod">
        <pc:chgData name="Danielle Wieczorek" userId="9a96e071-6b8f-4b97-a20d-1ca3bde3478f" providerId="ADAL" clId="{1E6D6CEF-2931-4103-B16D-9CDB7E53C4E6}" dt="2024-08-02T13:46:54.131" v="1379" actId="1076"/>
        <pc:sldMkLst>
          <pc:docMk/>
          <pc:sldMk cId="2246230149" sldId="272"/>
        </pc:sldMkLst>
        <pc:spChg chg="del">
          <ac:chgData name="Danielle Wieczorek" userId="9a96e071-6b8f-4b97-a20d-1ca3bde3478f" providerId="ADAL" clId="{1E6D6CEF-2931-4103-B16D-9CDB7E53C4E6}" dt="2024-08-02T13:46:14.678" v="1367" actId="478"/>
          <ac:spMkLst>
            <pc:docMk/>
            <pc:sldMk cId="2246230149" sldId="272"/>
            <ac:spMk id="2" creationId="{71E5D109-9F31-1569-3224-3C27F286A2E6}"/>
          </ac:spMkLst>
        </pc:spChg>
        <pc:spChg chg="del">
          <ac:chgData name="Danielle Wieczorek" userId="9a96e071-6b8f-4b97-a20d-1ca3bde3478f" providerId="ADAL" clId="{1E6D6CEF-2931-4103-B16D-9CDB7E53C4E6}" dt="2024-08-02T13:46:12.546" v="1366"/>
          <ac:spMkLst>
            <pc:docMk/>
            <pc:sldMk cId="2246230149" sldId="272"/>
            <ac:spMk id="3" creationId="{A4370FB7-4A37-4341-9EC9-0C2610793CA7}"/>
          </ac:spMkLst>
        </pc:spChg>
        <pc:picChg chg="add mod">
          <ac:chgData name="Danielle Wieczorek" userId="9a96e071-6b8f-4b97-a20d-1ca3bde3478f" providerId="ADAL" clId="{1E6D6CEF-2931-4103-B16D-9CDB7E53C4E6}" dt="2024-08-02T13:46:54.131" v="1379" actId="1076"/>
          <ac:picMkLst>
            <pc:docMk/>
            <pc:sldMk cId="2246230149" sldId="272"/>
            <ac:picMk id="2050" creationId="{D673F835-F557-2619-8483-7F935F4AA5CB}"/>
          </ac:picMkLst>
        </pc:picChg>
      </pc:sldChg>
      <pc:sldChg chg="modSp new mod">
        <pc:chgData name="Danielle Wieczorek" userId="9a96e071-6b8f-4b97-a20d-1ca3bde3478f" providerId="ADAL" clId="{1E6D6CEF-2931-4103-B16D-9CDB7E53C4E6}" dt="2024-08-02T14:49:43.607" v="1960" actId="20577"/>
        <pc:sldMkLst>
          <pc:docMk/>
          <pc:sldMk cId="4035000200" sldId="273"/>
        </pc:sldMkLst>
        <pc:spChg chg="mod">
          <ac:chgData name="Danielle Wieczorek" userId="9a96e071-6b8f-4b97-a20d-1ca3bde3478f" providerId="ADAL" clId="{1E6D6CEF-2931-4103-B16D-9CDB7E53C4E6}" dt="2024-08-02T14:24:03.294" v="1434" actId="20577"/>
          <ac:spMkLst>
            <pc:docMk/>
            <pc:sldMk cId="4035000200" sldId="273"/>
            <ac:spMk id="2" creationId="{AC1EE9C2-A4A2-97AB-0583-07BD7FDFB22E}"/>
          </ac:spMkLst>
        </pc:spChg>
        <pc:spChg chg="mod">
          <ac:chgData name="Danielle Wieczorek" userId="9a96e071-6b8f-4b97-a20d-1ca3bde3478f" providerId="ADAL" clId="{1E6D6CEF-2931-4103-B16D-9CDB7E53C4E6}" dt="2024-08-02T14:25:53.234" v="1720" actId="20577"/>
          <ac:spMkLst>
            <pc:docMk/>
            <pc:sldMk cId="4035000200" sldId="273"/>
            <ac:spMk id="3" creationId="{C814C041-4ABA-71A6-D14F-C03ACF0C2D51}"/>
          </ac:spMkLst>
        </pc:spChg>
        <pc:spChg chg="mod">
          <ac:chgData name="Danielle Wieczorek" userId="9a96e071-6b8f-4b97-a20d-1ca3bde3478f" providerId="ADAL" clId="{1E6D6CEF-2931-4103-B16D-9CDB7E53C4E6}" dt="2024-08-02T14:49:43.607" v="1960" actId="20577"/>
          <ac:spMkLst>
            <pc:docMk/>
            <pc:sldMk cId="4035000200" sldId="273"/>
            <ac:spMk id="4" creationId="{5ACBB4FF-AC31-752B-9A48-2C4C1A915F07}"/>
          </ac:spMkLst>
        </pc:spChg>
      </pc:sldChg>
      <pc:sldChg chg="modSp new mod">
        <pc:chgData name="Danielle Wieczorek" userId="9a96e071-6b8f-4b97-a20d-1ca3bde3478f" providerId="ADAL" clId="{1E6D6CEF-2931-4103-B16D-9CDB7E53C4E6}" dt="2024-08-02T14:50:03.003" v="1986" actId="20577"/>
        <pc:sldMkLst>
          <pc:docMk/>
          <pc:sldMk cId="3858624332" sldId="274"/>
        </pc:sldMkLst>
        <pc:spChg chg="mod">
          <ac:chgData name="Danielle Wieczorek" userId="9a96e071-6b8f-4b97-a20d-1ca3bde3478f" providerId="ADAL" clId="{1E6D6CEF-2931-4103-B16D-9CDB7E53C4E6}" dt="2024-08-02T14:50:03.003" v="1986" actId="20577"/>
          <ac:spMkLst>
            <pc:docMk/>
            <pc:sldMk cId="3858624332" sldId="274"/>
            <ac:spMk id="2" creationId="{948A9A34-1383-83FE-445E-E92134704572}"/>
          </ac:spMkLst>
        </pc:spChg>
      </pc:sldChg>
      <pc:sldChg chg="addSp delSp modSp new mod">
        <pc:chgData name="Danielle Wieczorek" userId="9a96e071-6b8f-4b97-a20d-1ca3bde3478f" providerId="ADAL" clId="{1E6D6CEF-2931-4103-B16D-9CDB7E53C4E6}" dt="2024-08-02T15:06:46.027" v="2386" actId="20577"/>
        <pc:sldMkLst>
          <pc:docMk/>
          <pc:sldMk cId="4202026770" sldId="275"/>
        </pc:sldMkLst>
        <pc:spChg chg="mod">
          <ac:chgData name="Danielle Wieczorek" userId="9a96e071-6b8f-4b97-a20d-1ca3bde3478f" providerId="ADAL" clId="{1E6D6CEF-2931-4103-B16D-9CDB7E53C4E6}" dt="2024-08-02T14:55:43.957" v="2041" actId="20577"/>
          <ac:spMkLst>
            <pc:docMk/>
            <pc:sldMk cId="4202026770" sldId="275"/>
            <ac:spMk id="2" creationId="{2F59BB37-F4E0-C97E-7549-52607D015E2C}"/>
          </ac:spMkLst>
        </pc:spChg>
        <pc:spChg chg="del">
          <ac:chgData name="Danielle Wieczorek" userId="9a96e071-6b8f-4b97-a20d-1ca3bde3478f" providerId="ADAL" clId="{1E6D6CEF-2931-4103-B16D-9CDB7E53C4E6}" dt="2024-08-02T14:54:15.106" v="2009"/>
          <ac:spMkLst>
            <pc:docMk/>
            <pc:sldMk cId="4202026770" sldId="275"/>
            <ac:spMk id="3" creationId="{0C699D90-27E0-E7B5-DF99-DF48997FD748}"/>
          </ac:spMkLst>
        </pc:spChg>
        <pc:spChg chg="mod">
          <ac:chgData name="Danielle Wieczorek" userId="9a96e071-6b8f-4b97-a20d-1ca3bde3478f" providerId="ADAL" clId="{1E6D6CEF-2931-4103-B16D-9CDB7E53C4E6}" dt="2024-08-02T15:06:46.027" v="2386" actId="20577"/>
          <ac:spMkLst>
            <pc:docMk/>
            <pc:sldMk cId="4202026770" sldId="275"/>
            <ac:spMk id="4" creationId="{CFAE6FCA-B3B3-8533-6009-A1C18F247B6B}"/>
          </ac:spMkLst>
        </pc:spChg>
        <pc:graphicFrameChg chg="add del mod">
          <ac:chgData name="Danielle Wieczorek" userId="9a96e071-6b8f-4b97-a20d-1ca3bde3478f" providerId="ADAL" clId="{1E6D6CEF-2931-4103-B16D-9CDB7E53C4E6}" dt="2024-08-02T14:54:11.034" v="2008" actId="478"/>
          <ac:graphicFrameMkLst>
            <pc:docMk/>
            <pc:sldMk cId="4202026770" sldId="275"/>
            <ac:graphicFrameMk id="5" creationId="{E6142744-AACA-A167-E35E-05969499A004}"/>
          </ac:graphicFrameMkLst>
        </pc:graphicFrameChg>
        <pc:picChg chg="add mod">
          <ac:chgData name="Danielle Wieczorek" userId="9a96e071-6b8f-4b97-a20d-1ca3bde3478f" providerId="ADAL" clId="{1E6D6CEF-2931-4103-B16D-9CDB7E53C4E6}" dt="2024-08-02T14:54:43.958" v="2018" actId="1076"/>
          <ac:picMkLst>
            <pc:docMk/>
            <pc:sldMk cId="4202026770" sldId="275"/>
            <ac:picMk id="7" creationId="{D53ADCA8-2A51-83AF-DA0F-217B913BC1A0}"/>
          </ac:picMkLst>
        </pc:picChg>
      </pc:sldChg>
      <pc:sldChg chg="modSp new mod">
        <pc:chgData name="Danielle Wieczorek" userId="9a96e071-6b8f-4b97-a20d-1ca3bde3478f" providerId="ADAL" clId="{1E6D6CEF-2931-4103-B16D-9CDB7E53C4E6}" dt="2024-08-02T15:10:54.206" v="2851" actId="20577"/>
        <pc:sldMkLst>
          <pc:docMk/>
          <pc:sldMk cId="1505925785" sldId="276"/>
        </pc:sldMkLst>
        <pc:spChg chg="mod">
          <ac:chgData name="Danielle Wieczorek" userId="9a96e071-6b8f-4b97-a20d-1ca3bde3478f" providerId="ADAL" clId="{1E6D6CEF-2931-4103-B16D-9CDB7E53C4E6}" dt="2024-08-02T15:07:01.210" v="2421" actId="20577"/>
          <ac:spMkLst>
            <pc:docMk/>
            <pc:sldMk cId="1505925785" sldId="276"/>
            <ac:spMk id="2" creationId="{CA7F6839-008B-3993-9C7B-37C282F3232E}"/>
          </ac:spMkLst>
        </pc:spChg>
        <pc:spChg chg="mod">
          <ac:chgData name="Danielle Wieczorek" userId="9a96e071-6b8f-4b97-a20d-1ca3bde3478f" providerId="ADAL" clId="{1E6D6CEF-2931-4103-B16D-9CDB7E53C4E6}" dt="2024-08-02T15:10:54.206" v="2851" actId="20577"/>
          <ac:spMkLst>
            <pc:docMk/>
            <pc:sldMk cId="1505925785" sldId="276"/>
            <ac:spMk id="3" creationId="{0BACE378-54C5-565A-F188-B5F6CB1A1C18}"/>
          </ac:spMkLst>
        </pc:spChg>
      </pc:sldChg>
      <pc:sldChg chg="modSp new mod">
        <pc:chgData name="Danielle Wieczorek" userId="9a96e071-6b8f-4b97-a20d-1ca3bde3478f" providerId="ADAL" clId="{1E6D6CEF-2931-4103-B16D-9CDB7E53C4E6}" dt="2024-08-02T15:22:27.206" v="2892" actId="20577"/>
        <pc:sldMkLst>
          <pc:docMk/>
          <pc:sldMk cId="1345849705" sldId="277"/>
        </pc:sldMkLst>
        <pc:spChg chg="mod">
          <ac:chgData name="Danielle Wieczorek" userId="9a96e071-6b8f-4b97-a20d-1ca3bde3478f" providerId="ADAL" clId="{1E6D6CEF-2931-4103-B16D-9CDB7E53C4E6}" dt="2024-08-02T15:22:27.206" v="2892" actId="20577"/>
          <ac:spMkLst>
            <pc:docMk/>
            <pc:sldMk cId="1345849705" sldId="277"/>
            <ac:spMk id="2" creationId="{1ED63944-C45F-E53B-3182-7EBBFEE26BE6}"/>
          </ac:spMkLst>
        </pc:spChg>
      </pc:sldChg>
    </pc:docChg>
  </pc:docChgLst>
  <pc:docChgLst>
    <pc:chgData name="Brannan Meyers" userId="159bac77-168b-4277-addb-55d73c2c86aa" providerId="ADAL" clId="{310971C9-086D-4F16-870D-819999D4A44A}"/>
    <pc:docChg chg="undo custSel addSld modSld">
      <pc:chgData name="Brannan Meyers" userId="159bac77-168b-4277-addb-55d73c2c86aa" providerId="ADAL" clId="{310971C9-086D-4F16-870D-819999D4A44A}" dt="2024-08-02T15:30:21.188" v="56" actId="1076"/>
      <pc:docMkLst>
        <pc:docMk/>
      </pc:docMkLst>
      <pc:sldChg chg="modSp mod">
        <pc:chgData name="Brannan Meyers" userId="159bac77-168b-4277-addb-55d73c2c86aa" providerId="ADAL" clId="{310971C9-086D-4F16-870D-819999D4A44A}" dt="2024-08-02T15:26:27.374" v="32" actId="20577"/>
        <pc:sldMkLst>
          <pc:docMk/>
          <pc:sldMk cId="4123404903" sldId="257"/>
        </pc:sldMkLst>
        <pc:spChg chg="mod">
          <ac:chgData name="Brannan Meyers" userId="159bac77-168b-4277-addb-55d73c2c86aa" providerId="ADAL" clId="{310971C9-086D-4F16-870D-819999D4A44A}" dt="2024-08-02T15:26:27.374" v="32" actId="20577"/>
          <ac:spMkLst>
            <pc:docMk/>
            <pc:sldMk cId="4123404903" sldId="257"/>
            <ac:spMk id="9" creationId="{7608FB17-FE12-1110-0FC5-2B88F1CC4015}"/>
          </ac:spMkLst>
        </pc:spChg>
      </pc:sldChg>
      <pc:sldChg chg="addSp delSp modSp mod">
        <pc:chgData name="Brannan Meyers" userId="159bac77-168b-4277-addb-55d73c2c86aa" providerId="ADAL" clId="{310971C9-086D-4F16-870D-819999D4A44A}" dt="2024-08-02T15:27:07.103" v="44" actId="207"/>
        <pc:sldMkLst>
          <pc:docMk/>
          <pc:sldMk cId="3858624332" sldId="274"/>
        </pc:sldMkLst>
        <pc:spChg chg="mod">
          <ac:chgData name="Brannan Meyers" userId="159bac77-168b-4277-addb-55d73c2c86aa" providerId="ADAL" clId="{310971C9-086D-4F16-870D-819999D4A44A}" dt="2024-08-02T15:27:07.103" v="44" actId="207"/>
          <ac:spMkLst>
            <pc:docMk/>
            <pc:sldMk cId="3858624332" sldId="274"/>
            <ac:spMk id="2" creationId="{948A9A34-1383-83FE-445E-E92134704572}"/>
          </ac:spMkLst>
        </pc:spChg>
        <pc:spChg chg="del">
          <ac:chgData name="Brannan Meyers" userId="159bac77-168b-4277-addb-55d73c2c86aa" providerId="ADAL" clId="{310971C9-086D-4F16-870D-819999D4A44A}" dt="2024-08-02T15:26:40.873" v="33" actId="478"/>
          <ac:spMkLst>
            <pc:docMk/>
            <pc:sldMk cId="3858624332" sldId="274"/>
            <ac:spMk id="3" creationId="{1393CC21-8507-6D50-AAFF-A5BCD018C15C}"/>
          </ac:spMkLst>
        </pc:spChg>
        <pc:picChg chg="add del mod">
          <ac:chgData name="Brannan Meyers" userId="159bac77-168b-4277-addb-55d73c2c86aa" providerId="ADAL" clId="{310971C9-086D-4F16-870D-819999D4A44A}" dt="2024-08-02T15:26:49.155" v="39" actId="22"/>
          <ac:picMkLst>
            <pc:docMk/>
            <pc:sldMk cId="3858624332" sldId="274"/>
            <ac:picMk id="5" creationId="{9BE1B00F-4D0E-C2B4-2D0A-F16F10942D55}"/>
          </ac:picMkLst>
        </pc:picChg>
        <pc:picChg chg="add mod">
          <ac:chgData name="Brannan Meyers" userId="159bac77-168b-4277-addb-55d73c2c86aa" providerId="ADAL" clId="{310971C9-086D-4F16-870D-819999D4A44A}" dt="2024-08-02T15:27:00.243" v="43" actId="1076"/>
          <ac:picMkLst>
            <pc:docMk/>
            <pc:sldMk cId="3858624332" sldId="274"/>
            <ac:picMk id="7" creationId="{D9E4741D-2237-6B5E-34CF-6BF21F2EF26D}"/>
          </ac:picMkLst>
        </pc:picChg>
      </pc:sldChg>
      <pc:sldChg chg="addSp delSp modSp mod">
        <pc:chgData name="Brannan Meyers" userId="159bac77-168b-4277-addb-55d73c2c86aa" providerId="ADAL" clId="{310971C9-086D-4F16-870D-819999D4A44A}" dt="2024-08-02T15:30:21.188" v="56" actId="1076"/>
        <pc:sldMkLst>
          <pc:docMk/>
          <pc:sldMk cId="1345849705" sldId="277"/>
        </pc:sldMkLst>
        <pc:spChg chg="mod">
          <ac:chgData name="Brannan Meyers" userId="159bac77-168b-4277-addb-55d73c2c86aa" providerId="ADAL" clId="{310971C9-086D-4F16-870D-819999D4A44A}" dt="2024-08-02T15:30:21.188" v="56" actId="1076"/>
          <ac:spMkLst>
            <pc:docMk/>
            <pc:sldMk cId="1345849705" sldId="277"/>
            <ac:spMk id="2" creationId="{1ED63944-C45F-E53B-3182-7EBBFEE26BE6}"/>
          </ac:spMkLst>
        </pc:spChg>
        <pc:spChg chg="del">
          <ac:chgData name="Brannan Meyers" userId="159bac77-168b-4277-addb-55d73c2c86aa" providerId="ADAL" clId="{310971C9-086D-4F16-870D-819999D4A44A}" dt="2024-08-02T15:29:09.611" v="49" actId="478"/>
          <ac:spMkLst>
            <pc:docMk/>
            <pc:sldMk cId="1345849705" sldId="277"/>
            <ac:spMk id="3" creationId="{C1E7E41D-59F7-E050-DCBE-245C84142EBF}"/>
          </ac:spMkLst>
        </pc:spChg>
        <pc:picChg chg="add del">
          <ac:chgData name="Brannan Meyers" userId="159bac77-168b-4277-addb-55d73c2c86aa" providerId="ADAL" clId="{310971C9-086D-4F16-870D-819999D4A44A}" dt="2024-08-02T15:30:00.729" v="51" actId="22"/>
          <ac:picMkLst>
            <pc:docMk/>
            <pc:sldMk cId="1345849705" sldId="277"/>
            <ac:picMk id="5" creationId="{E98AC896-E49D-6ACB-258D-9A325087E92B}"/>
          </ac:picMkLst>
        </pc:picChg>
        <pc:picChg chg="add mod">
          <ac:chgData name="Brannan Meyers" userId="159bac77-168b-4277-addb-55d73c2c86aa" providerId="ADAL" clId="{310971C9-086D-4F16-870D-819999D4A44A}" dt="2024-08-02T15:30:10.847" v="54" actId="1076"/>
          <ac:picMkLst>
            <pc:docMk/>
            <pc:sldMk cId="1345849705" sldId="277"/>
            <ac:picMk id="7" creationId="{FDCCF6C9-FAA1-EF42-E538-164E6AA21ADD}"/>
          </ac:picMkLst>
        </pc:picChg>
      </pc:sldChg>
      <pc:sldChg chg="addSp delSp modSp add mod">
        <pc:chgData name="Brannan Meyers" userId="159bac77-168b-4277-addb-55d73c2c86aa" providerId="ADAL" clId="{310971C9-086D-4F16-870D-819999D4A44A}" dt="2024-08-02T15:28:46.525" v="48" actId="22"/>
        <pc:sldMkLst>
          <pc:docMk/>
          <pc:sldMk cId="1179932841" sldId="278"/>
        </pc:sldMkLst>
        <pc:picChg chg="add">
          <ac:chgData name="Brannan Meyers" userId="159bac77-168b-4277-addb-55d73c2c86aa" providerId="ADAL" clId="{310971C9-086D-4F16-870D-819999D4A44A}" dt="2024-08-02T15:28:46.525" v="48" actId="22"/>
          <ac:picMkLst>
            <pc:docMk/>
            <pc:sldMk cId="1179932841" sldId="278"/>
            <ac:picMk id="4" creationId="{0DE2BE2E-06AF-718F-4B8D-B3E50DB9306C}"/>
          </ac:picMkLst>
        </pc:picChg>
        <pc:picChg chg="del mod">
          <ac:chgData name="Brannan Meyers" userId="159bac77-168b-4277-addb-55d73c2c86aa" providerId="ADAL" clId="{310971C9-086D-4F16-870D-819999D4A44A}" dt="2024-08-02T15:28:46.111" v="47" actId="478"/>
          <ac:picMkLst>
            <pc:docMk/>
            <pc:sldMk cId="1179932841" sldId="278"/>
            <ac:picMk id="7" creationId="{D9E4741D-2237-6B5E-34CF-6BF21F2EF26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763CE51-0000-9571-D6A3-BA5C10A9DA2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B9DD31BB-34CE-4421-0392-F156F753E2A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8FEF57B-1DCF-4B76-426C-0553029A26A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23520D-907A-481A-8942-7BFA971793AF}" type="slidenum">
              <a:rPr lang="en-US" smtClean="0"/>
              <a:t>‹#›</a:t>
            </a:fld>
            <a:endParaRPr lang="en-US"/>
          </a:p>
        </p:txBody>
      </p:sp>
      <p:sp>
        <p:nvSpPr>
          <p:cNvPr id="6" name="Date Placeholder 5">
            <a:extLst>
              <a:ext uri="{FF2B5EF4-FFF2-40B4-BE49-F238E27FC236}">
                <a16:creationId xmlns:a16="http://schemas.microsoft.com/office/drawing/2014/main" id="{42A0E37E-F1A2-2A4D-944E-E152D9F4148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22BBD16-0C02-45EF-B4CB-D597E10E2EC2}" type="datetimeFigureOut">
              <a:rPr lang="en-US" smtClean="0"/>
              <a:t>8/2/2024</a:t>
            </a:fld>
            <a:endParaRPr lang="en-US"/>
          </a:p>
        </p:txBody>
      </p:sp>
    </p:spTree>
    <p:extLst>
      <p:ext uri="{BB962C8B-B14F-4D97-AF65-F5344CB8AC3E}">
        <p14:creationId xmlns:p14="http://schemas.microsoft.com/office/powerpoint/2010/main" val="3422262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3AC523-3A68-43FE-9065-7B165FC94628}" type="datetimeFigureOut">
              <a:rPr lang="en-US" smtClean="0"/>
              <a:t>8/2/2024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A27E54-41A2-402C-A21B-0107F770223F}" type="slidenum">
              <a:rPr lang="en-US" smtClean="0"/>
              <a:t>‹#›</a:t>
            </a:fld>
            <a:endParaRPr lang="en-US"/>
          </a:p>
        </p:txBody>
      </p:sp>
    </p:spTree>
    <p:extLst>
      <p:ext uri="{BB962C8B-B14F-4D97-AF65-F5344CB8AC3E}">
        <p14:creationId xmlns:p14="http://schemas.microsoft.com/office/powerpoint/2010/main" val="2603986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fontAlgn="ctr"/>
            <a:r>
              <a:rPr lang="en-US" b="0" i="0">
                <a:solidFill>
                  <a:srgbClr val="001D35"/>
                </a:solidFill>
                <a:effectLst/>
                <a:highlight>
                  <a:srgbClr val="FFFFFF"/>
                </a:highlight>
                <a:latin typeface="Google Sans"/>
              </a:rPr>
              <a:t>Effective delegation can be hindered by a number of barriers, including: </a:t>
            </a:r>
          </a:p>
          <a:p>
            <a:pPr algn="l">
              <a:buFont typeface="Arial" panose="020B0604020202020204" pitchFamily="34" charset="0"/>
              <a:buChar char="•"/>
            </a:pPr>
            <a:r>
              <a:rPr lang="en-US" b="0" i="0">
                <a:solidFill>
                  <a:srgbClr val="001D35"/>
                </a:solidFill>
                <a:effectLst/>
                <a:highlight>
                  <a:srgbClr val="FFFFFF"/>
                </a:highlight>
                <a:latin typeface="Google Sans"/>
              </a:rPr>
              <a:t>Fear of losing control</a:t>
            </a:r>
          </a:p>
          <a:p>
            <a:pPr algn="ctr" fontAlgn="ctr">
              <a:buFont typeface="Arial" panose="020B0604020202020204" pitchFamily="34" charset="0"/>
              <a:buChar char="•"/>
            </a:pPr>
            <a:r>
              <a:rPr lang="en-US" b="0" i="0">
                <a:solidFill>
                  <a:srgbClr val="001D35"/>
                </a:solidFill>
                <a:effectLst/>
                <a:highlight>
                  <a:srgbClr val="FFFFFF"/>
                </a:highlight>
                <a:latin typeface="Google Sans"/>
              </a:rPr>
              <a:t>Delegators may worry that tasks won't be done correctly or on time if they delegate them. However, delegation can be a vital part of a role. </a:t>
            </a:r>
          </a:p>
          <a:p>
            <a:pPr algn="l">
              <a:buFont typeface="Arial" panose="020B0604020202020204" pitchFamily="34" charset="0"/>
              <a:buChar char="•"/>
            </a:pPr>
            <a:r>
              <a:rPr lang="en-US" b="0" i="0">
                <a:solidFill>
                  <a:srgbClr val="001D35"/>
                </a:solidFill>
                <a:effectLst/>
                <a:highlight>
                  <a:srgbClr val="FFFFFF"/>
                </a:highlight>
                <a:latin typeface="Google Sans"/>
              </a:rPr>
              <a:t>Lack of trust</a:t>
            </a:r>
          </a:p>
          <a:p>
            <a:pPr algn="ctr" fontAlgn="ctr">
              <a:buFont typeface="Arial" panose="020B0604020202020204" pitchFamily="34" charset="0"/>
              <a:buChar char="•"/>
            </a:pPr>
            <a:r>
              <a:rPr lang="en-US" b="0" i="0">
                <a:solidFill>
                  <a:srgbClr val="001D35"/>
                </a:solidFill>
                <a:effectLst/>
                <a:highlight>
                  <a:srgbClr val="FFFFFF"/>
                </a:highlight>
                <a:latin typeface="Google Sans"/>
              </a:rPr>
              <a:t>Delegators need to trust that their team members can complete tasks, and team members need to trust that they'll be allowed to do so. Micromanaging can destroy trust and discourage accountability. </a:t>
            </a:r>
          </a:p>
          <a:p>
            <a:pPr algn="l">
              <a:buFont typeface="Arial" panose="020B0604020202020204" pitchFamily="34" charset="0"/>
              <a:buChar char="•"/>
            </a:pPr>
            <a:r>
              <a:rPr lang="en-US" b="0" i="0">
                <a:solidFill>
                  <a:srgbClr val="001D35"/>
                </a:solidFill>
                <a:effectLst/>
                <a:highlight>
                  <a:srgbClr val="FFFFFF"/>
                </a:highlight>
                <a:latin typeface="Google Sans"/>
              </a:rPr>
              <a:t>Lack of confidence</a:t>
            </a:r>
          </a:p>
          <a:p>
            <a:pPr algn="ctr" fontAlgn="ctr">
              <a:buFont typeface="Arial" panose="020B0604020202020204" pitchFamily="34" charset="0"/>
              <a:buChar char="•"/>
            </a:pPr>
            <a:r>
              <a:rPr lang="en-US" b="0" i="0">
                <a:solidFill>
                  <a:srgbClr val="001D35"/>
                </a:solidFill>
                <a:effectLst/>
                <a:highlight>
                  <a:srgbClr val="FFFFFF"/>
                </a:highlight>
                <a:latin typeface="Google Sans"/>
              </a:rPr>
              <a:t>Delegators may lack confidence in their employees' abilities or in themselves. Subordinates may also lack confidence and fear making mistakes or getting in trouble. </a:t>
            </a:r>
          </a:p>
          <a:p>
            <a:pPr algn="l">
              <a:buFont typeface="Arial" panose="020B0604020202020204" pitchFamily="34" charset="0"/>
              <a:buChar char="•"/>
            </a:pPr>
            <a:r>
              <a:rPr lang="en-US" b="0" i="0">
                <a:solidFill>
                  <a:srgbClr val="001D35"/>
                </a:solidFill>
                <a:effectLst/>
                <a:highlight>
                  <a:srgbClr val="FFFFFF"/>
                </a:highlight>
                <a:latin typeface="Google Sans"/>
              </a:rPr>
              <a:t>Attitude</a:t>
            </a:r>
          </a:p>
          <a:p>
            <a:pPr algn="l">
              <a:buFont typeface="Arial" panose="020B0604020202020204" pitchFamily="34" charset="0"/>
              <a:buChar char="•"/>
            </a:pPr>
            <a:r>
              <a:rPr lang="en-US" b="0" i="0">
                <a:solidFill>
                  <a:srgbClr val="001D35"/>
                </a:solidFill>
                <a:effectLst/>
                <a:highlight>
                  <a:srgbClr val="FFFFFF"/>
                </a:highlight>
                <a:latin typeface="Google Sans"/>
              </a:rPr>
              <a:t>Delegators may hold onto the idea that they must do everything themselves, or that they'll do it better. </a:t>
            </a:r>
          </a:p>
          <a:p>
            <a:endParaRPr lang="en-US"/>
          </a:p>
        </p:txBody>
      </p:sp>
      <p:sp>
        <p:nvSpPr>
          <p:cNvPr id="4" name="Slide Number Placeholder 3"/>
          <p:cNvSpPr>
            <a:spLocks noGrp="1"/>
          </p:cNvSpPr>
          <p:nvPr>
            <p:ph type="sldNum" sz="quarter" idx="5"/>
          </p:nvPr>
        </p:nvSpPr>
        <p:spPr/>
        <p:txBody>
          <a:bodyPr/>
          <a:lstStyle/>
          <a:p>
            <a:fld id="{23A27E54-41A2-402C-A21B-0107F770223F}" type="slidenum">
              <a:rPr lang="en-US" smtClean="0"/>
              <a:t>5</a:t>
            </a:fld>
            <a:endParaRPr lang="en-US"/>
          </a:p>
        </p:txBody>
      </p:sp>
    </p:spTree>
    <p:extLst>
      <p:ext uri="{BB962C8B-B14F-4D97-AF65-F5344CB8AC3E}">
        <p14:creationId xmlns:p14="http://schemas.microsoft.com/office/powerpoint/2010/main" val="725989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001D35"/>
                </a:solidFill>
                <a:effectLst/>
                <a:highlight>
                  <a:srgbClr val="E5EDFF"/>
                </a:highlight>
                <a:latin typeface="Google Sans"/>
              </a:rPr>
              <a:t>RACI project management to define roles and responsibilities for each task, project, program, etc.</a:t>
            </a:r>
          </a:p>
          <a:p>
            <a:endParaRPr lang="en-US" b="0" i="0">
              <a:solidFill>
                <a:srgbClr val="001D35"/>
              </a:solidFill>
              <a:effectLst/>
              <a:highlight>
                <a:srgbClr val="E5EDFF"/>
              </a:highlight>
              <a:latin typeface="Google Sans"/>
            </a:endParaRPr>
          </a:p>
          <a:p>
            <a:r>
              <a:rPr lang="en-US"/>
              <a:t>https://www.profit.co/blog/task-management/raci-chart-and-its-use-in-project-management/</a:t>
            </a:r>
          </a:p>
        </p:txBody>
      </p:sp>
      <p:sp>
        <p:nvSpPr>
          <p:cNvPr id="4" name="Slide Number Placeholder 3"/>
          <p:cNvSpPr>
            <a:spLocks noGrp="1"/>
          </p:cNvSpPr>
          <p:nvPr>
            <p:ph type="sldNum" sz="quarter" idx="5"/>
          </p:nvPr>
        </p:nvSpPr>
        <p:spPr/>
        <p:txBody>
          <a:bodyPr/>
          <a:lstStyle/>
          <a:p>
            <a:fld id="{23A27E54-41A2-402C-A21B-0107F770223F}" type="slidenum">
              <a:rPr lang="en-US" smtClean="0"/>
              <a:t>15</a:t>
            </a:fld>
            <a:endParaRPr lang="en-US"/>
          </a:p>
        </p:txBody>
      </p:sp>
    </p:spTree>
    <p:extLst>
      <p:ext uri="{BB962C8B-B14F-4D97-AF65-F5344CB8AC3E}">
        <p14:creationId xmlns:p14="http://schemas.microsoft.com/office/powerpoint/2010/main" val="39759911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313EA9-6BE5-7444-2779-DA1DB222184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Tree>
    <p:extLst>
      <p:ext uri="{BB962C8B-B14F-4D97-AF65-F5344CB8AC3E}">
        <p14:creationId xmlns:p14="http://schemas.microsoft.com/office/powerpoint/2010/main" val="2769322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81548E-DE1C-A604-E634-21F07114F51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2" name="Title 1">
            <a:extLst>
              <a:ext uri="{FF2B5EF4-FFF2-40B4-BE49-F238E27FC236}">
                <a16:creationId xmlns:a16="http://schemas.microsoft.com/office/drawing/2014/main" id="{7AE01C6F-032B-9C16-EB33-47F6FCBB94ED}"/>
              </a:ext>
            </a:extLst>
          </p:cNvPr>
          <p:cNvSpPr>
            <a:spLocks noGrp="1"/>
          </p:cNvSpPr>
          <p:nvPr>
            <p:ph type="title"/>
          </p:nvPr>
        </p:nvSpPr>
        <p:spPr>
          <a:xfrm>
            <a:off x="5033639" y="1473692"/>
            <a:ext cx="6917569" cy="300065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C9DD72B1-6F1B-36D3-05BF-072DB02036A7}"/>
              </a:ext>
            </a:extLst>
          </p:cNvPr>
          <p:cNvSpPr>
            <a:spLocks noGrp="1"/>
          </p:cNvSpPr>
          <p:nvPr>
            <p:ph idx="1"/>
          </p:nvPr>
        </p:nvSpPr>
        <p:spPr>
          <a:xfrm>
            <a:off x="5033638" y="4545368"/>
            <a:ext cx="6917569" cy="12428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a:extLst>
              <a:ext uri="{FF2B5EF4-FFF2-40B4-BE49-F238E27FC236}">
                <a16:creationId xmlns:a16="http://schemas.microsoft.com/office/drawing/2014/main" id="{738F5319-D318-FB84-1D64-CDB21BF00D3F}"/>
              </a:ext>
            </a:extLst>
          </p:cNvPr>
          <p:cNvSpPr txBox="1"/>
          <p:nvPr userDrawn="1"/>
        </p:nvSpPr>
        <p:spPr>
          <a:xfrm>
            <a:off x="241919" y="6282716"/>
            <a:ext cx="6094520" cy="369332"/>
          </a:xfrm>
          <a:prstGeom prst="rect">
            <a:avLst/>
          </a:prstGeom>
          <a:noFill/>
        </p:spPr>
        <p:txBody>
          <a:bodyPr wrap="square">
            <a:spAutoFit/>
          </a:bodyPr>
          <a:lstStyle/>
          <a:p>
            <a:fld id="{FB85BDB3-3CFC-403C-9871-14776D829718}" type="slidenum">
              <a:rPr lang="en-US" sz="1800" b="1" smtClean="0">
                <a:solidFill>
                  <a:schemeClr val="bg1"/>
                </a:solidFill>
              </a:rPr>
              <a:pPr/>
              <a:t>‹#›</a:t>
            </a:fld>
            <a:endParaRPr lang="en-US"/>
          </a:p>
        </p:txBody>
      </p:sp>
    </p:spTree>
    <p:extLst>
      <p:ext uri="{BB962C8B-B14F-4D97-AF65-F5344CB8AC3E}">
        <p14:creationId xmlns:p14="http://schemas.microsoft.com/office/powerpoint/2010/main" val="3866643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EFEE446-DE06-B3A9-B6DD-54C4B56EC0F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2" name="Title 1">
            <a:extLst>
              <a:ext uri="{FF2B5EF4-FFF2-40B4-BE49-F238E27FC236}">
                <a16:creationId xmlns:a16="http://schemas.microsoft.com/office/drawing/2014/main" id="{6FA17902-E6BD-F1C0-5822-E3DCCA55F915}"/>
              </a:ext>
            </a:extLst>
          </p:cNvPr>
          <p:cNvSpPr>
            <a:spLocks noGrp="1"/>
          </p:cNvSpPr>
          <p:nvPr>
            <p:ph type="title"/>
          </p:nvPr>
        </p:nvSpPr>
        <p:spPr>
          <a:xfrm>
            <a:off x="838200" y="1270647"/>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400A2204-DE87-AFCD-BB59-44103A6EF531}"/>
              </a:ext>
            </a:extLst>
          </p:cNvPr>
          <p:cNvSpPr>
            <a:spLocks noGrp="1"/>
          </p:cNvSpPr>
          <p:nvPr>
            <p:ph sz="half" idx="1"/>
          </p:nvPr>
        </p:nvSpPr>
        <p:spPr>
          <a:xfrm>
            <a:off x="838200" y="2663301"/>
            <a:ext cx="5181600" cy="32137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696C3E-540E-0CC3-C3FC-E5DA2105D30F}"/>
              </a:ext>
            </a:extLst>
          </p:cNvPr>
          <p:cNvSpPr>
            <a:spLocks noGrp="1"/>
          </p:cNvSpPr>
          <p:nvPr>
            <p:ph sz="half" idx="2"/>
          </p:nvPr>
        </p:nvSpPr>
        <p:spPr>
          <a:xfrm>
            <a:off x="6172200" y="2663301"/>
            <a:ext cx="5181600" cy="32137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Box 8">
            <a:extLst>
              <a:ext uri="{FF2B5EF4-FFF2-40B4-BE49-F238E27FC236}">
                <a16:creationId xmlns:a16="http://schemas.microsoft.com/office/drawing/2014/main" id="{59E75A34-3B5C-21F0-7A96-AC15625A7300}"/>
              </a:ext>
            </a:extLst>
          </p:cNvPr>
          <p:cNvSpPr txBox="1"/>
          <p:nvPr userDrawn="1"/>
        </p:nvSpPr>
        <p:spPr>
          <a:xfrm>
            <a:off x="241919" y="6282716"/>
            <a:ext cx="6094520" cy="369332"/>
          </a:xfrm>
          <a:prstGeom prst="rect">
            <a:avLst/>
          </a:prstGeom>
          <a:noFill/>
        </p:spPr>
        <p:txBody>
          <a:bodyPr wrap="square">
            <a:spAutoFit/>
          </a:bodyPr>
          <a:lstStyle/>
          <a:p>
            <a:fld id="{FB85BDB3-3CFC-403C-9871-14776D829718}" type="slidenum">
              <a:rPr lang="en-US" sz="1800" b="1" smtClean="0">
                <a:solidFill>
                  <a:schemeClr val="bg1"/>
                </a:solidFill>
              </a:rPr>
              <a:pPr/>
              <a:t>‹#›</a:t>
            </a:fld>
            <a:endParaRPr lang="en-US"/>
          </a:p>
        </p:txBody>
      </p:sp>
    </p:spTree>
    <p:extLst>
      <p:ext uri="{BB962C8B-B14F-4D97-AF65-F5344CB8AC3E}">
        <p14:creationId xmlns:p14="http://schemas.microsoft.com/office/powerpoint/2010/main" val="656716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EFEE446-DE06-B3A9-B6DD-54C4B56EC0F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2" name="Title 1">
            <a:extLst>
              <a:ext uri="{FF2B5EF4-FFF2-40B4-BE49-F238E27FC236}">
                <a16:creationId xmlns:a16="http://schemas.microsoft.com/office/drawing/2014/main" id="{6FA17902-E6BD-F1C0-5822-E3DCCA55F915}"/>
              </a:ext>
            </a:extLst>
          </p:cNvPr>
          <p:cNvSpPr>
            <a:spLocks noGrp="1"/>
          </p:cNvSpPr>
          <p:nvPr>
            <p:ph type="title"/>
          </p:nvPr>
        </p:nvSpPr>
        <p:spPr>
          <a:xfrm>
            <a:off x="838200" y="1270647"/>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400A2204-DE87-AFCD-BB59-44103A6EF531}"/>
              </a:ext>
            </a:extLst>
          </p:cNvPr>
          <p:cNvSpPr>
            <a:spLocks noGrp="1"/>
          </p:cNvSpPr>
          <p:nvPr>
            <p:ph sz="half" idx="1"/>
          </p:nvPr>
        </p:nvSpPr>
        <p:spPr>
          <a:xfrm>
            <a:off x="838199" y="2663301"/>
            <a:ext cx="10515599" cy="32137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a:extLst>
              <a:ext uri="{FF2B5EF4-FFF2-40B4-BE49-F238E27FC236}">
                <a16:creationId xmlns:a16="http://schemas.microsoft.com/office/drawing/2014/main" id="{A19DC602-9993-51FC-40ED-E8B0F2776CF3}"/>
              </a:ext>
            </a:extLst>
          </p:cNvPr>
          <p:cNvSpPr txBox="1"/>
          <p:nvPr userDrawn="1"/>
        </p:nvSpPr>
        <p:spPr>
          <a:xfrm>
            <a:off x="241919" y="6282716"/>
            <a:ext cx="6094520" cy="369332"/>
          </a:xfrm>
          <a:prstGeom prst="rect">
            <a:avLst/>
          </a:prstGeom>
          <a:noFill/>
        </p:spPr>
        <p:txBody>
          <a:bodyPr wrap="square">
            <a:spAutoFit/>
          </a:bodyPr>
          <a:lstStyle/>
          <a:p>
            <a:fld id="{FB85BDB3-3CFC-403C-9871-14776D829718}" type="slidenum">
              <a:rPr lang="en-US" sz="1800" b="1" smtClean="0">
                <a:solidFill>
                  <a:schemeClr val="bg1"/>
                </a:solidFill>
              </a:rPr>
              <a:pPr/>
              <a:t>‹#›</a:t>
            </a:fld>
            <a:endParaRPr lang="en-US"/>
          </a:p>
        </p:txBody>
      </p:sp>
    </p:spTree>
    <p:extLst>
      <p:ext uri="{BB962C8B-B14F-4D97-AF65-F5344CB8AC3E}">
        <p14:creationId xmlns:p14="http://schemas.microsoft.com/office/powerpoint/2010/main" val="680084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EFEE446-DE06-B3A9-B6DD-54C4B56EC0F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3" name="Content Placeholder 2">
            <a:extLst>
              <a:ext uri="{FF2B5EF4-FFF2-40B4-BE49-F238E27FC236}">
                <a16:creationId xmlns:a16="http://schemas.microsoft.com/office/drawing/2014/main" id="{400A2204-DE87-AFCD-BB59-44103A6EF531}"/>
              </a:ext>
            </a:extLst>
          </p:cNvPr>
          <p:cNvSpPr>
            <a:spLocks noGrp="1"/>
          </p:cNvSpPr>
          <p:nvPr>
            <p:ph sz="half" idx="1"/>
          </p:nvPr>
        </p:nvSpPr>
        <p:spPr>
          <a:xfrm>
            <a:off x="838200" y="1367161"/>
            <a:ext cx="10569606" cy="4509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a:extLst>
              <a:ext uri="{FF2B5EF4-FFF2-40B4-BE49-F238E27FC236}">
                <a16:creationId xmlns:a16="http://schemas.microsoft.com/office/drawing/2014/main" id="{FA0D0CE2-4A9D-10E1-D848-F7D9B5F4614E}"/>
              </a:ext>
            </a:extLst>
          </p:cNvPr>
          <p:cNvSpPr txBox="1"/>
          <p:nvPr userDrawn="1"/>
        </p:nvSpPr>
        <p:spPr>
          <a:xfrm>
            <a:off x="241919" y="6282716"/>
            <a:ext cx="6094520" cy="369332"/>
          </a:xfrm>
          <a:prstGeom prst="rect">
            <a:avLst/>
          </a:prstGeom>
          <a:noFill/>
        </p:spPr>
        <p:txBody>
          <a:bodyPr wrap="square">
            <a:spAutoFit/>
          </a:bodyPr>
          <a:lstStyle/>
          <a:p>
            <a:fld id="{FB85BDB3-3CFC-403C-9871-14776D829718}" type="slidenum">
              <a:rPr lang="en-US" sz="1800" b="1" smtClean="0">
                <a:solidFill>
                  <a:schemeClr val="bg1"/>
                </a:solidFill>
              </a:rPr>
              <a:pPr/>
              <a:t>‹#›</a:t>
            </a:fld>
            <a:endParaRPr lang="en-US"/>
          </a:p>
        </p:txBody>
      </p:sp>
    </p:spTree>
    <p:extLst>
      <p:ext uri="{BB962C8B-B14F-4D97-AF65-F5344CB8AC3E}">
        <p14:creationId xmlns:p14="http://schemas.microsoft.com/office/powerpoint/2010/main" val="3817157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389453-54D4-33BD-EAFC-A71120AB3AA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2" name="Title 1">
            <a:extLst>
              <a:ext uri="{FF2B5EF4-FFF2-40B4-BE49-F238E27FC236}">
                <a16:creationId xmlns:a16="http://schemas.microsoft.com/office/drawing/2014/main" id="{8B7B3059-24B8-65AD-67DA-3C36FF8500ED}"/>
              </a:ext>
            </a:extLst>
          </p:cNvPr>
          <p:cNvSpPr>
            <a:spLocks noGrp="1"/>
          </p:cNvSpPr>
          <p:nvPr>
            <p:ph type="title"/>
          </p:nvPr>
        </p:nvSpPr>
        <p:spPr>
          <a:xfrm>
            <a:off x="839788" y="1313894"/>
            <a:ext cx="3932237" cy="1367161"/>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C754EE5-C348-0479-09ED-522F5142E955}"/>
              </a:ext>
            </a:extLst>
          </p:cNvPr>
          <p:cNvSpPr>
            <a:spLocks noGrp="1"/>
          </p:cNvSpPr>
          <p:nvPr>
            <p:ph idx="1"/>
          </p:nvPr>
        </p:nvSpPr>
        <p:spPr>
          <a:xfrm>
            <a:off x="5183188" y="1313894"/>
            <a:ext cx="6172200" cy="454715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7E699F-68AA-7902-6305-490097961DCF}"/>
              </a:ext>
            </a:extLst>
          </p:cNvPr>
          <p:cNvSpPr>
            <a:spLocks noGrp="1"/>
          </p:cNvSpPr>
          <p:nvPr>
            <p:ph type="body" sz="half" idx="2"/>
          </p:nvPr>
        </p:nvSpPr>
        <p:spPr>
          <a:xfrm>
            <a:off x="839788" y="2743200"/>
            <a:ext cx="3932237" cy="31257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TextBox 6">
            <a:extLst>
              <a:ext uri="{FF2B5EF4-FFF2-40B4-BE49-F238E27FC236}">
                <a16:creationId xmlns:a16="http://schemas.microsoft.com/office/drawing/2014/main" id="{80C5C63D-E9C4-8FF2-7DC0-ADBEFF3842E6}"/>
              </a:ext>
            </a:extLst>
          </p:cNvPr>
          <p:cNvSpPr txBox="1"/>
          <p:nvPr userDrawn="1"/>
        </p:nvSpPr>
        <p:spPr>
          <a:xfrm>
            <a:off x="241919" y="6282716"/>
            <a:ext cx="6094520" cy="369332"/>
          </a:xfrm>
          <a:prstGeom prst="rect">
            <a:avLst/>
          </a:prstGeom>
          <a:noFill/>
        </p:spPr>
        <p:txBody>
          <a:bodyPr wrap="square">
            <a:spAutoFit/>
          </a:bodyPr>
          <a:lstStyle/>
          <a:p>
            <a:fld id="{FB85BDB3-3CFC-403C-9871-14776D829718}" type="slidenum">
              <a:rPr lang="en-US" sz="1800" b="1" smtClean="0">
                <a:solidFill>
                  <a:schemeClr val="bg1"/>
                </a:solidFill>
              </a:rPr>
              <a:pPr/>
              <a:t>‹#›</a:t>
            </a:fld>
            <a:endParaRPr lang="en-US"/>
          </a:p>
        </p:txBody>
      </p:sp>
    </p:spTree>
    <p:extLst>
      <p:ext uri="{BB962C8B-B14F-4D97-AF65-F5344CB8AC3E}">
        <p14:creationId xmlns:p14="http://schemas.microsoft.com/office/powerpoint/2010/main" val="212842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DEBF0D-BBA8-1048-C0EA-4A883E51A71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3" name="Picture Placeholder 2">
            <a:extLst>
              <a:ext uri="{FF2B5EF4-FFF2-40B4-BE49-F238E27FC236}">
                <a16:creationId xmlns:a16="http://schemas.microsoft.com/office/drawing/2014/main" id="{41773D23-EF8E-6E0D-28ED-9C6B1CF035CA}"/>
              </a:ext>
            </a:extLst>
          </p:cNvPr>
          <p:cNvSpPr>
            <a:spLocks noGrp="1"/>
          </p:cNvSpPr>
          <p:nvPr>
            <p:ph type="pic" idx="1"/>
          </p:nvPr>
        </p:nvSpPr>
        <p:spPr>
          <a:xfrm>
            <a:off x="5183188" y="1313894"/>
            <a:ext cx="6172200" cy="454715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6" name="Title 1">
            <a:extLst>
              <a:ext uri="{FF2B5EF4-FFF2-40B4-BE49-F238E27FC236}">
                <a16:creationId xmlns:a16="http://schemas.microsoft.com/office/drawing/2014/main" id="{3EE7121A-7C62-63D6-4583-0AA1DA37D023}"/>
              </a:ext>
            </a:extLst>
          </p:cNvPr>
          <p:cNvSpPr>
            <a:spLocks noGrp="1"/>
          </p:cNvSpPr>
          <p:nvPr>
            <p:ph type="title"/>
          </p:nvPr>
        </p:nvSpPr>
        <p:spPr>
          <a:xfrm>
            <a:off x="839788" y="1313894"/>
            <a:ext cx="3932237" cy="1367161"/>
          </a:xfrm>
        </p:spPr>
        <p:txBody>
          <a:bodyPr anchor="b"/>
          <a:lstStyle>
            <a:lvl1pPr>
              <a:defRPr sz="3200"/>
            </a:lvl1pPr>
          </a:lstStyle>
          <a:p>
            <a:r>
              <a:rPr lang="en-US"/>
              <a:t>Click to edit Master title style</a:t>
            </a:r>
          </a:p>
        </p:txBody>
      </p:sp>
      <p:sp>
        <p:nvSpPr>
          <p:cNvPr id="7" name="Text Placeholder 3">
            <a:extLst>
              <a:ext uri="{FF2B5EF4-FFF2-40B4-BE49-F238E27FC236}">
                <a16:creationId xmlns:a16="http://schemas.microsoft.com/office/drawing/2014/main" id="{1128B7B0-3161-5069-E144-759EC0CBD4FE}"/>
              </a:ext>
            </a:extLst>
          </p:cNvPr>
          <p:cNvSpPr>
            <a:spLocks noGrp="1"/>
          </p:cNvSpPr>
          <p:nvPr>
            <p:ph type="body" sz="half" idx="2"/>
          </p:nvPr>
        </p:nvSpPr>
        <p:spPr>
          <a:xfrm>
            <a:off x="839788" y="2743200"/>
            <a:ext cx="3932237" cy="31257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TextBox 9">
            <a:extLst>
              <a:ext uri="{FF2B5EF4-FFF2-40B4-BE49-F238E27FC236}">
                <a16:creationId xmlns:a16="http://schemas.microsoft.com/office/drawing/2014/main" id="{D2223117-573F-6200-37A0-C9E601C6F8C7}"/>
              </a:ext>
            </a:extLst>
          </p:cNvPr>
          <p:cNvSpPr txBox="1"/>
          <p:nvPr userDrawn="1"/>
        </p:nvSpPr>
        <p:spPr>
          <a:xfrm>
            <a:off x="241919" y="6282716"/>
            <a:ext cx="6094520" cy="369332"/>
          </a:xfrm>
          <a:prstGeom prst="rect">
            <a:avLst/>
          </a:prstGeom>
          <a:noFill/>
        </p:spPr>
        <p:txBody>
          <a:bodyPr wrap="square">
            <a:spAutoFit/>
          </a:bodyPr>
          <a:lstStyle/>
          <a:p>
            <a:fld id="{FB85BDB3-3CFC-403C-9871-14776D829718}" type="slidenum">
              <a:rPr lang="en-US" sz="1800" b="1" smtClean="0">
                <a:solidFill>
                  <a:schemeClr val="bg1"/>
                </a:solidFill>
              </a:rPr>
              <a:pPr/>
              <a:t>‹#›</a:t>
            </a:fld>
            <a:endParaRPr lang="en-US"/>
          </a:p>
        </p:txBody>
      </p:sp>
    </p:spTree>
    <p:extLst>
      <p:ext uri="{BB962C8B-B14F-4D97-AF65-F5344CB8AC3E}">
        <p14:creationId xmlns:p14="http://schemas.microsoft.com/office/powerpoint/2010/main" val="4050480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E32410-EA5C-E2AD-6712-4EF1E1ABC4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11" name="TextBox 10">
            <a:extLst>
              <a:ext uri="{FF2B5EF4-FFF2-40B4-BE49-F238E27FC236}">
                <a16:creationId xmlns:a16="http://schemas.microsoft.com/office/drawing/2014/main" id="{4CAC70F8-B07F-F404-42A6-C00315AE4A7D}"/>
              </a:ext>
            </a:extLst>
          </p:cNvPr>
          <p:cNvSpPr txBox="1"/>
          <p:nvPr userDrawn="1"/>
        </p:nvSpPr>
        <p:spPr>
          <a:xfrm>
            <a:off x="241919" y="6282716"/>
            <a:ext cx="6094520" cy="369332"/>
          </a:xfrm>
          <a:prstGeom prst="rect">
            <a:avLst/>
          </a:prstGeom>
          <a:noFill/>
        </p:spPr>
        <p:txBody>
          <a:bodyPr wrap="square">
            <a:spAutoFit/>
          </a:bodyPr>
          <a:lstStyle/>
          <a:p>
            <a:fld id="{FB85BDB3-3CFC-403C-9871-14776D829718}" type="slidenum">
              <a:rPr lang="en-US" sz="1800" b="1" smtClean="0">
                <a:solidFill>
                  <a:schemeClr val="bg1"/>
                </a:solidFill>
              </a:rPr>
              <a:pPr/>
              <a:t>‹#›</a:t>
            </a:fld>
            <a:endParaRPr lang="en-US"/>
          </a:p>
        </p:txBody>
      </p:sp>
    </p:spTree>
    <p:extLst>
      <p:ext uri="{BB962C8B-B14F-4D97-AF65-F5344CB8AC3E}">
        <p14:creationId xmlns:p14="http://schemas.microsoft.com/office/powerpoint/2010/main" val="331164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5AD7B7-D22E-F594-39FC-F5D2A71CE8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5EF035-98D6-C433-64B6-5C69EBAA1E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2776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9" r:id="rId4"/>
    <p:sldLayoutId id="2147483658" r:id="rId5"/>
    <p:sldLayoutId id="2147483656" r:id="rId6"/>
    <p:sldLayoutId id="2147483657" r:id="rId7"/>
    <p:sldLayoutId id="2147483651"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profit.co/blog/task-management/raci-chart-and-its-use-in-project-management/"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s://interacc.typepad.com/synthesis/2011/02/cojones.html" TargetMode="External"/><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hyperlink" Target="https://creativecommons.org/licenses/by-nc-sa/3.0/"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pexels.com/photo/clouds-mist-misty-mountains-1067577/" TargetMode="External"/><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E805027-0251-F5BD-689C-2F625358D110}"/>
              </a:ext>
            </a:extLst>
          </p:cNvPr>
          <p:cNvSpPr>
            <a:spLocks noGrp="1"/>
          </p:cNvSpPr>
          <p:nvPr>
            <p:ph type="title"/>
          </p:nvPr>
        </p:nvSpPr>
        <p:spPr>
          <a:xfrm>
            <a:off x="5069150" y="1473692"/>
            <a:ext cx="6882058" cy="3000653"/>
          </a:xfrm>
        </p:spPr>
        <p:txBody>
          <a:bodyPr/>
          <a:lstStyle/>
          <a:p>
            <a:r>
              <a:rPr lang="en-US" b="1" i="0">
                <a:solidFill>
                  <a:srgbClr val="363636"/>
                </a:solidFill>
                <a:effectLst/>
                <a:latin typeface="Heebo" pitchFamily="2" charset="-79"/>
                <a:cs typeface="Heebo" pitchFamily="2" charset="-79"/>
              </a:rPr>
              <a:t>Components of a Sustainable Committee Structure</a:t>
            </a:r>
            <a:endParaRPr lang="en-US"/>
          </a:p>
        </p:txBody>
      </p:sp>
      <p:sp>
        <p:nvSpPr>
          <p:cNvPr id="9" name="Content Placeholder 8">
            <a:extLst>
              <a:ext uri="{FF2B5EF4-FFF2-40B4-BE49-F238E27FC236}">
                <a16:creationId xmlns:a16="http://schemas.microsoft.com/office/drawing/2014/main" id="{7608FB17-FE12-1110-0FC5-2B88F1CC4015}"/>
              </a:ext>
            </a:extLst>
          </p:cNvPr>
          <p:cNvSpPr>
            <a:spLocks noGrp="1"/>
          </p:cNvSpPr>
          <p:nvPr>
            <p:ph idx="1"/>
          </p:nvPr>
        </p:nvSpPr>
        <p:spPr>
          <a:xfrm>
            <a:off x="5069149" y="4545368"/>
            <a:ext cx="6882058" cy="1242874"/>
          </a:xfrm>
        </p:spPr>
        <p:txBody>
          <a:bodyPr/>
          <a:lstStyle/>
          <a:p>
            <a:pPr marL="0" indent="0" algn="l">
              <a:buNone/>
            </a:pPr>
            <a:r>
              <a:rPr lang="en-US"/>
              <a:t>Danielle Wieczorek</a:t>
            </a:r>
          </a:p>
          <a:p>
            <a:pPr marL="0" indent="0" algn="l">
              <a:buNone/>
            </a:pPr>
            <a:r>
              <a:rPr lang="en-US"/>
              <a:t>Brannan Meyers</a:t>
            </a:r>
          </a:p>
        </p:txBody>
      </p:sp>
    </p:spTree>
    <p:extLst>
      <p:ext uri="{BB962C8B-B14F-4D97-AF65-F5344CB8AC3E}">
        <p14:creationId xmlns:p14="http://schemas.microsoft.com/office/powerpoint/2010/main" val="4123404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C1A80-28F9-2DFD-5788-7ADBBA1FE955}"/>
              </a:ext>
            </a:extLst>
          </p:cNvPr>
          <p:cNvSpPr>
            <a:spLocks noGrp="1"/>
          </p:cNvSpPr>
          <p:nvPr>
            <p:ph type="title"/>
          </p:nvPr>
        </p:nvSpPr>
        <p:spPr/>
        <p:txBody>
          <a:bodyPr/>
          <a:lstStyle/>
          <a:p>
            <a:r>
              <a:rPr lang="en-US"/>
              <a:t>Overcoming Fear of: Only I Can Do It</a:t>
            </a:r>
          </a:p>
        </p:txBody>
      </p:sp>
      <p:sp>
        <p:nvSpPr>
          <p:cNvPr id="3" name="Content Placeholder 2">
            <a:extLst>
              <a:ext uri="{FF2B5EF4-FFF2-40B4-BE49-F238E27FC236}">
                <a16:creationId xmlns:a16="http://schemas.microsoft.com/office/drawing/2014/main" id="{D724485F-DD68-7152-35A0-67FA6AFAA7FC}"/>
              </a:ext>
            </a:extLst>
          </p:cNvPr>
          <p:cNvSpPr>
            <a:spLocks noGrp="1"/>
          </p:cNvSpPr>
          <p:nvPr>
            <p:ph sz="half" idx="1"/>
          </p:nvPr>
        </p:nvSpPr>
        <p:spPr/>
        <p:txBody>
          <a:bodyPr/>
          <a:lstStyle/>
          <a:p>
            <a:r>
              <a:rPr lang="en-US"/>
              <a:t>Ensure they understand the vision and purpose (what and why)</a:t>
            </a:r>
          </a:p>
          <a:p>
            <a:r>
              <a:rPr lang="en-US"/>
              <a:t>Align tasks and responsibilities to their interests, talents, and skills</a:t>
            </a:r>
          </a:p>
          <a:p>
            <a:r>
              <a:rPr lang="en-US"/>
              <a:t>Autonomy leads to sense of responsibility</a:t>
            </a:r>
          </a:p>
          <a:p>
            <a:r>
              <a:rPr lang="en-US"/>
              <a:t>Empower&gt;Enable</a:t>
            </a:r>
          </a:p>
        </p:txBody>
      </p:sp>
    </p:spTree>
    <p:extLst>
      <p:ext uri="{BB962C8B-B14F-4D97-AF65-F5344CB8AC3E}">
        <p14:creationId xmlns:p14="http://schemas.microsoft.com/office/powerpoint/2010/main" val="415721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16601-D1F1-725C-6634-43006CB00EBF}"/>
              </a:ext>
            </a:extLst>
          </p:cNvPr>
          <p:cNvSpPr>
            <a:spLocks noGrp="1"/>
          </p:cNvSpPr>
          <p:nvPr>
            <p:ph type="title"/>
          </p:nvPr>
        </p:nvSpPr>
        <p:spPr/>
        <p:txBody>
          <a:bodyPr/>
          <a:lstStyle/>
          <a:p>
            <a:r>
              <a:rPr lang="en-US"/>
              <a:t>Benefits of Delegation</a:t>
            </a:r>
          </a:p>
        </p:txBody>
      </p:sp>
      <p:sp>
        <p:nvSpPr>
          <p:cNvPr id="3" name="Content Placeholder 2">
            <a:extLst>
              <a:ext uri="{FF2B5EF4-FFF2-40B4-BE49-F238E27FC236}">
                <a16:creationId xmlns:a16="http://schemas.microsoft.com/office/drawing/2014/main" id="{41A01339-CACA-B911-CB09-3667678CA5F2}"/>
              </a:ext>
            </a:extLst>
          </p:cNvPr>
          <p:cNvSpPr>
            <a:spLocks noGrp="1"/>
          </p:cNvSpPr>
          <p:nvPr>
            <p:ph sz="half" idx="1"/>
          </p:nvPr>
        </p:nvSpPr>
        <p:spPr/>
        <p:txBody>
          <a:bodyPr/>
          <a:lstStyle/>
          <a:p>
            <a:r>
              <a:rPr lang="en-US"/>
              <a:t>Improved efficiency</a:t>
            </a:r>
          </a:p>
          <a:p>
            <a:r>
              <a:rPr lang="en-US"/>
              <a:t>Better (and more) resources and tools</a:t>
            </a:r>
          </a:p>
          <a:p>
            <a:r>
              <a:rPr lang="en-US"/>
              <a:t>Engagement increases</a:t>
            </a:r>
          </a:p>
          <a:p>
            <a:r>
              <a:rPr lang="en-US"/>
              <a:t>Collaboration increases</a:t>
            </a:r>
          </a:p>
          <a:p>
            <a:r>
              <a:rPr lang="en-US"/>
              <a:t>Creativity increases</a:t>
            </a:r>
          </a:p>
          <a:p>
            <a:r>
              <a:rPr lang="en-US"/>
              <a:t>Trust increase</a:t>
            </a:r>
          </a:p>
          <a:p>
            <a:endParaRPr lang="en-US"/>
          </a:p>
        </p:txBody>
      </p:sp>
    </p:spTree>
    <p:extLst>
      <p:ext uri="{BB962C8B-B14F-4D97-AF65-F5344CB8AC3E}">
        <p14:creationId xmlns:p14="http://schemas.microsoft.com/office/powerpoint/2010/main" val="3911293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9BB37-F4E0-C97E-7549-52607D015E2C}"/>
              </a:ext>
            </a:extLst>
          </p:cNvPr>
          <p:cNvSpPr>
            <a:spLocks noGrp="1"/>
          </p:cNvSpPr>
          <p:nvPr>
            <p:ph type="title"/>
          </p:nvPr>
        </p:nvSpPr>
        <p:spPr>
          <a:xfrm>
            <a:off x="838200" y="1234869"/>
            <a:ext cx="10515600" cy="1075846"/>
          </a:xfrm>
        </p:spPr>
        <p:txBody>
          <a:bodyPr/>
          <a:lstStyle/>
          <a:p>
            <a:r>
              <a:rPr lang="en-US"/>
              <a:t>Successful Practices</a:t>
            </a:r>
          </a:p>
        </p:txBody>
      </p:sp>
      <p:pic>
        <p:nvPicPr>
          <p:cNvPr id="7" name="Content Placeholder 6" descr="A qr code on a white background&#10;&#10;Description automatically generated">
            <a:extLst>
              <a:ext uri="{FF2B5EF4-FFF2-40B4-BE49-F238E27FC236}">
                <a16:creationId xmlns:a16="http://schemas.microsoft.com/office/drawing/2014/main" id="{D53ADCA8-2A51-83AF-DA0F-217B913BC1A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496300" y="2613681"/>
            <a:ext cx="2857500" cy="2857500"/>
          </a:xfrm>
        </p:spPr>
      </p:pic>
      <p:sp>
        <p:nvSpPr>
          <p:cNvPr id="4" name="Content Placeholder 3">
            <a:extLst>
              <a:ext uri="{FF2B5EF4-FFF2-40B4-BE49-F238E27FC236}">
                <a16:creationId xmlns:a16="http://schemas.microsoft.com/office/drawing/2014/main" id="{CFAE6FCA-B3B3-8533-6009-A1C18F247B6B}"/>
              </a:ext>
            </a:extLst>
          </p:cNvPr>
          <p:cNvSpPr>
            <a:spLocks noGrp="1"/>
          </p:cNvSpPr>
          <p:nvPr>
            <p:ph sz="half" idx="2"/>
          </p:nvPr>
        </p:nvSpPr>
        <p:spPr>
          <a:xfrm>
            <a:off x="838199" y="2310715"/>
            <a:ext cx="7216861" cy="3463433"/>
          </a:xfrm>
        </p:spPr>
        <p:txBody>
          <a:bodyPr/>
          <a:lstStyle/>
          <a:p>
            <a:r>
              <a:rPr lang="en-US"/>
              <a:t>Committee charge/description</a:t>
            </a:r>
          </a:p>
          <a:p>
            <a:r>
              <a:rPr lang="en-US"/>
              <a:t>Shared committee and board understanding of:</a:t>
            </a:r>
          </a:p>
          <a:p>
            <a:pPr lvl="1"/>
            <a:r>
              <a:rPr lang="en-US"/>
              <a:t>Responsibilities</a:t>
            </a:r>
          </a:p>
          <a:p>
            <a:pPr lvl="1"/>
            <a:r>
              <a:rPr lang="en-US"/>
              <a:t>Authority and decision-making power within the committee vs. proposals to board</a:t>
            </a:r>
          </a:p>
          <a:p>
            <a:r>
              <a:rPr lang="en-US"/>
              <a:t>Recommended structure and roles</a:t>
            </a:r>
          </a:p>
          <a:p>
            <a:pPr lvl="1"/>
            <a:endParaRPr lang="en-US"/>
          </a:p>
        </p:txBody>
      </p:sp>
    </p:spTree>
    <p:extLst>
      <p:ext uri="{BB962C8B-B14F-4D97-AF65-F5344CB8AC3E}">
        <p14:creationId xmlns:p14="http://schemas.microsoft.com/office/powerpoint/2010/main" val="4202026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F6839-008B-3993-9C7B-37C282F3232E}"/>
              </a:ext>
            </a:extLst>
          </p:cNvPr>
          <p:cNvSpPr>
            <a:spLocks noGrp="1"/>
          </p:cNvSpPr>
          <p:nvPr>
            <p:ph type="title"/>
          </p:nvPr>
        </p:nvSpPr>
        <p:spPr/>
        <p:txBody>
          <a:bodyPr/>
          <a:lstStyle/>
          <a:p>
            <a:r>
              <a:rPr lang="en-US"/>
              <a:t>Provide Resources and Onboarding</a:t>
            </a:r>
          </a:p>
        </p:txBody>
      </p:sp>
      <p:sp>
        <p:nvSpPr>
          <p:cNvPr id="3" name="Content Placeholder 2">
            <a:extLst>
              <a:ext uri="{FF2B5EF4-FFF2-40B4-BE49-F238E27FC236}">
                <a16:creationId xmlns:a16="http://schemas.microsoft.com/office/drawing/2014/main" id="{0BACE378-54C5-565A-F188-B5F6CB1A1C18}"/>
              </a:ext>
            </a:extLst>
          </p:cNvPr>
          <p:cNvSpPr>
            <a:spLocks noGrp="1"/>
          </p:cNvSpPr>
          <p:nvPr>
            <p:ph sz="half" idx="1"/>
          </p:nvPr>
        </p:nvSpPr>
        <p:spPr/>
        <p:txBody>
          <a:bodyPr>
            <a:normAutofit fontScale="85000" lnSpcReduction="20000"/>
          </a:bodyPr>
          <a:lstStyle/>
          <a:p>
            <a:r>
              <a:rPr lang="en-US"/>
              <a:t>Meet the board and build relationships</a:t>
            </a:r>
          </a:p>
          <a:p>
            <a:r>
              <a:rPr lang="en-US"/>
              <a:t>How the board functions and individual roles</a:t>
            </a:r>
          </a:p>
          <a:p>
            <a:r>
              <a:rPr lang="en-US"/>
              <a:t>Contextualize the purpose behind committee, its formation, and its charge</a:t>
            </a:r>
          </a:p>
          <a:p>
            <a:r>
              <a:rPr lang="en-US"/>
              <a:t>Provide description and committee charge</a:t>
            </a:r>
          </a:p>
          <a:p>
            <a:r>
              <a:rPr lang="en-US"/>
              <a:t>Written and detailed timeline and expectations</a:t>
            </a:r>
          </a:p>
          <a:p>
            <a:r>
              <a:rPr lang="en-US"/>
              <a:t>Templates:</a:t>
            </a:r>
          </a:p>
          <a:p>
            <a:pPr lvl="1"/>
            <a:r>
              <a:rPr lang="en-US"/>
              <a:t>Reports to the Board</a:t>
            </a:r>
          </a:p>
          <a:p>
            <a:pPr lvl="1"/>
            <a:r>
              <a:rPr lang="en-US"/>
              <a:t>Agendas</a:t>
            </a:r>
          </a:p>
          <a:p>
            <a:pPr lvl="1"/>
            <a:r>
              <a:rPr lang="en-US"/>
              <a:t>Meeting minutes</a:t>
            </a:r>
          </a:p>
        </p:txBody>
      </p:sp>
    </p:spTree>
    <p:extLst>
      <p:ext uri="{BB962C8B-B14F-4D97-AF65-F5344CB8AC3E}">
        <p14:creationId xmlns:p14="http://schemas.microsoft.com/office/powerpoint/2010/main" val="1505925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63944-C45F-E53B-3182-7EBBFEE26BE6}"/>
              </a:ext>
            </a:extLst>
          </p:cNvPr>
          <p:cNvSpPr>
            <a:spLocks noGrp="1"/>
          </p:cNvSpPr>
          <p:nvPr>
            <p:ph type="title"/>
          </p:nvPr>
        </p:nvSpPr>
        <p:spPr>
          <a:xfrm>
            <a:off x="218773" y="-78623"/>
            <a:ext cx="10515600" cy="1325563"/>
          </a:xfrm>
        </p:spPr>
        <p:txBody>
          <a:bodyPr/>
          <a:lstStyle/>
          <a:p>
            <a:r>
              <a:rPr lang="en-US">
                <a:solidFill>
                  <a:schemeClr val="bg1"/>
                </a:solidFill>
              </a:rPr>
              <a:t>Onboarding</a:t>
            </a:r>
          </a:p>
        </p:txBody>
      </p:sp>
      <p:pic>
        <p:nvPicPr>
          <p:cNvPr id="7" name="Picture 6">
            <a:extLst>
              <a:ext uri="{FF2B5EF4-FFF2-40B4-BE49-F238E27FC236}">
                <a16:creationId xmlns:a16="http://schemas.microsoft.com/office/drawing/2014/main" id="{FDCCF6C9-FAA1-EF42-E538-164E6AA21ADD}"/>
              </a:ext>
            </a:extLst>
          </p:cNvPr>
          <p:cNvPicPr>
            <a:picLocks noChangeAspect="1"/>
          </p:cNvPicPr>
          <p:nvPr/>
        </p:nvPicPr>
        <p:blipFill>
          <a:blip r:embed="rId2"/>
          <a:stretch>
            <a:fillRect/>
          </a:stretch>
        </p:blipFill>
        <p:spPr>
          <a:xfrm>
            <a:off x="218773" y="1216118"/>
            <a:ext cx="11754454" cy="4692891"/>
          </a:xfrm>
          <a:prstGeom prst="rect">
            <a:avLst/>
          </a:prstGeom>
        </p:spPr>
      </p:pic>
    </p:spTree>
    <p:extLst>
      <p:ext uri="{BB962C8B-B14F-4D97-AF65-F5344CB8AC3E}">
        <p14:creationId xmlns:p14="http://schemas.microsoft.com/office/powerpoint/2010/main" val="1345849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90988-7E4E-3145-04A5-012564560172}"/>
              </a:ext>
            </a:extLst>
          </p:cNvPr>
          <p:cNvSpPr>
            <a:spLocks noGrp="1"/>
          </p:cNvSpPr>
          <p:nvPr>
            <p:ph type="title"/>
          </p:nvPr>
        </p:nvSpPr>
        <p:spPr/>
        <p:txBody>
          <a:bodyPr/>
          <a:lstStyle/>
          <a:p>
            <a:r>
              <a:rPr lang="en-US"/>
              <a:t>Additional Tool:</a:t>
            </a:r>
            <a:br>
              <a:rPr lang="en-US"/>
            </a:br>
            <a:r>
              <a:rPr lang="en-US"/>
              <a:t>RACI Chart</a:t>
            </a:r>
          </a:p>
        </p:txBody>
      </p:sp>
      <p:pic>
        <p:nvPicPr>
          <p:cNvPr id="1026" name="Picture 2" descr="raci_chart">
            <a:hlinkClick r:id="rId3"/>
            <a:extLst>
              <a:ext uri="{FF2B5EF4-FFF2-40B4-BE49-F238E27FC236}">
                <a16:creationId xmlns:a16="http://schemas.microsoft.com/office/drawing/2014/main" id="{D828DB70-76E3-0973-FAE8-E54A00E35F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81737"/>
            <a:ext cx="4809314" cy="609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3814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imple RACI Matrix Template">
            <a:extLst>
              <a:ext uri="{FF2B5EF4-FFF2-40B4-BE49-F238E27FC236}">
                <a16:creationId xmlns:a16="http://schemas.microsoft.com/office/drawing/2014/main" id="{D673F835-F557-2619-8483-7F935F4AA5CB}"/>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t="5381"/>
          <a:stretch/>
        </p:blipFill>
        <p:spPr bwMode="auto">
          <a:xfrm>
            <a:off x="953651" y="668215"/>
            <a:ext cx="10284698" cy="6189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230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EE9C2-A4A2-97AB-0583-07BD7FDFB22E}"/>
              </a:ext>
            </a:extLst>
          </p:cNvPr>
          <p:cNvSpPr>
            <a:spLocks noGrp="1"/>
          </p:cNvSpPr>
          <p:nvPr>
            <p:ph type="title"/>
          </p:nvPr>
        </p:nvSpPr>
        <p:spPr/>
        <p:txBody>
          <a:bodyPr/>
          <a:lstStyle/>
          <a:p>
            <a:r>
              <a:rPr lang="en-US"/>
              <a:t>How to Use RACI Charts</a:t>
            </a:r>
          </a:p>
        </p:txBody>
      </p:sp>
      <p:sp>
        <p:nvSpPr>
          <p:cNvPr id="3" name="Content Placeholder 2">
            <a:extLst>
              <a:ext uri="{FF2B5EF4-FFF2-40B4-BE49-F238E27FC236}">
                <a16:creationId xmlns:a16="http://schemas.microsoft.com/office/drawing/2014/main" id="{C814C041-4ABA-71A6-D14F-C03ACF0C2D51}"/>
              </a:ext>
            </a:extLst>
          </p:cNvPr>
          <p:cNvSpPr>
            <a:spLocks noGrp="1"/>
          </p:cNvSpPr>
          <p:nvPr>
            <p:ph sz="half" idx="1"/>
          </p:nvPr>
        </p:nvSpPr>
        <p:spPr>
          <a:xfrm>
            <a:off x="838200" y="2286001"/>
            <a:ext cx="5181600" cy="3591018"/>
          </a:xfrm>
        </p:spPr>
        <p:txBody>
          <a:bodyPr>
            <a:normAutofit fontScale="92500" lnSpcReduction="10000"/>
          </a:bodyPr>
          <a:lstStyle/>
          <a:p>
            <a:pPr marL="0" indent="0">
              <a:buNone/>
            </a:pPr>
            <a:r>
              <a:rPr lang="en-US"/>
              <a:t>Board Responsibilities:</a:t>
            </a:r>
          </a:p>
          <a:p>
            <a:r>
              <a:rPr lang="en-US"/>
              <a:t>Projects/tasks (Ex: Elections, newsletters, etc.)</a:t>
            </a:r>
          </a:p>
          <a:p>
            <a:r>
              <a:rPr lang="en-US"/>
              <a:t>Use for operational responsibilities (Ex: annual budgeting responsibilities)</a:t>
            </a:r>
          </a:p>
          <a:p>
            <a:r>
              <a:rPr lang="en-US"/>
              <a:t>Committee support/responsibilities</a:t>
            </a:r>
          </a:p>
          <a:p>
            <a:pPr lvl="1"/>
            <a:r>
              <a:rPr lang="en-US"/>
              <a:t>Build out committee RACI</a:t>
            </a:r>
          </a:p>
          <a:p>
            <a:endParaRPr lang="en-US"/>
          </a:p>
        </p:txBody>
      </p:sp>
      <p:sp>
        <p:nvSpPr>
          <p:cNvPr id="4" name="Content Placeholder 3">
            <a:extLst>
              <a:ext uri="{FF2B5EF4-FFF2-40B4-BE49-F238E27FC236}">
                <a16:creationId xmlns:a16="http://schemas.microsoft.com/office/drawing/2014/main" id="{5ACBB4FF-AC31-752B-9A48-2C4C1A915F07}"/>
              </a:ext>
            </a:extLst>
          </p:cNvPr>
          <p:cNvSpPr>
            <a:spLocks noGrp="1"/>
          </p:cNvSpPr>
          <p:nvPr>
            <p:ph sz="half" idx="2"/>
          </p:nvPr>
        </p:nvSpPr>
        <p:spPr>
          <a:xfrm>
            <a:off x="6172200" y="2286001"/>
            <a:ext cx="5181600" cy="3591018"/>
          </a:xfrm>
        </p:spPr>
        <p:txBody>
          <a:bodyPr>
            <a:normAutofit fontScale="92500" lnSpcReduction="10000"/>
          </a:bodyPr>
          <a:lstStyle/>
          <a:p>
            <a:pPr marL="0" indent="0">
              <a:buNone/>
            </a:pPr>
            <a:r>
              <a:rPr lang="en-US"/>
              <a:t>Committee Responsibilities:</a:t>
            </a:r>
          </a:p>
          <a:p>
            <a:r>
              <a:rPr lang="en-US"/>
              <a:t>Board reporting</a:t>
            </a:r>
          </a:p>
          <a:p>
            <a:r>
              <a:rPr lang="en-US"/>
              <a:t>Outline authority</a:t>
            </a:r>
          </a:p>
          <a:p>
            <a:r>
              <a:rPr lang="en-US"/>
              <a:t>Reiterate committee charge and responsibilities</a:t>
            </a:r>
          </a:p>
          <a:p>
            <a:r>
              <a:rPr lang="en-US"/>
              <a:t>Detail individual vs. collaborative items </a:t>
            </a:r>
          </a:p>
        </p:txBody>
      </p:sp>
    </p:spTree>
    <p:extLst>
      <p:ext uri="{BB962C8B-B14F-4D97-AF65-F5344CB8AC3E}">
        <p14:creationId xmlns:p14="http://schemas.microsoft.com/office/powerpoint/2010/main" val="4035000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A9A34-1383-83FE-445E-E92134704572}"/>
              </a:ext>
            </a:extLst>
          </p:cNvPr>
          <p:cNvSpPr>
            <a:spLocks noGrp="1"/>
          </p:cNvSpPr>
          <p:nvPr>
            <p:ph type="title"/>
          </p:nvPr>
        </p:nvSpPr>
        <p:spPr>
          <a:xfrm>
            <a:off x="334767" y="0"/>
            <a:ext cx="10515600" cy="1325563"/>
          </a:xfrm>
        </p:spPr>
        <p:txBody>
          <a:bodyPr/>
          <a:lstStyle/>
          <a:p>
            <a:r>
              <a:rPr lang="en-US">
                <a:solidFill>
                  <a:schemeClr val="bg1"/>
                </a:solidFill>
              </a:rPr>
              <a:t>TED Resources Example</a:t>
            </a:r>
          </a:p>
        </p:txBody>
      </p:sp>
      <p:pic>
        <p:nvPicPr>
          <p:cNvPr id="7" name="Picture 6">
            <a:extLst>
              <a:ext uri="{FF2B5EF4-FFF2-40B4-BE49-F238E27FC236}">
                <a16:creationId xmlns:a16="http://schemas.microsoft.com/office/drawing/2014/main" id="{D9E4741D-2237-6B5E-34CF-6BF21F2EF26D}"/>
              </a:ext>
            </a:extLst>
          </p:cNvPr>
          <p:cNvPicPr>
            <a:picLocks noChangeAspect="1"/>
          </p:cNvPicPr>
          <p:nvPr/>
        </p:nvPicPr>
        <p:blipFill>
          <a:blip r:embed="rId2"/>
          <a:stretch>
            <a:fillRect/>
          </a:stretch>
        </p:blipFill>
        <p:spPr>
          <a:xfrm>
            <a:off x="1212351" y="1325563"/>
            <a:ext cx="9075299" cy="4592251"/>
          </a:xfrm>
          <a:prstGeom prst="rect">
            <a:avLst/>
          </a:prstGeom>
        </p:spPr>
      </p:pic>
    </p:spTree>
    <p:extLst>
      <p:ext uri="{BB962C8B-B14F-4D97-AF65-F5344CB8AC3E}">
        <p14:creationId xmlns:p14="http://schemas.microsoft.com/office/powerpoint/2010/main" val="3858624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A9A34-1383-83FE-445E-E92134704572}"/>
              </a:ext>
            </a:extLst>
          </p:cNvPr>
          <p:cNvSpPr>
            <a:spLocks noGrp="1"/>
          </p:cNvSpPr>
          <p:nvPr>
            <p:ph type="title"/>
          </p:nvPr>
        </p:nvSpPr>
        <p:spPr>
          <a:xfrm>
            <a:off x="334767" y="0"/>
            <a:ext cx="10515600" cy="1325563"/>
          </a:xfrm>
        </p:spPr>
        <p:txBody>
          <a:bodyPr/>
          <a:lstStyle/>
          <a:p>
            <a:r>
              <a:rPr lang="en-US">
                <a:solidFill>
                  <a:schemeClr val="bg1"/>
                </a:solidFill>
              </a:rPr>
              <a:t>TED Resources Example</a:t>
            </a:r>
          </a:p>
        </p:txBody>
      </p:sp>
      <p:pic>
        <p:nvPicPr>
          <p:cNvPr id="4" name="Picture 3">
            <a:extLst>
              <a:ext uri="{FF2B5EF4-FFF2-40B4-BE49-F238E27FC236}">
                <a16:creationId xmlns:a16="http://schemas.microsoft.com/office/drawing/2014/main" id="{0DE2BE2E-06AF-718F-4B8D-B3E50DB9306C}"/>
              </a:ext>
            </a:extLst>
          </p:cNvPr>
          <p:cNvPicPr>
            <a:picLocks noChangeAspect="1"/>
          </p:cNvPicPr>
          <p:nvPr/>
        </p:nvPicPr>
        <p:blipFill>
          <a:blip r:embed="rId2"/>
          <a:stretch>
            <a:fillRect/>
          </a:stretch>
        </p:blipFill>
        <p:spPr>
          <a:xfrm>
            <a:off x="1301503" y="1676310"/>
            <a:ext cx="9588993" cy="3505380"/>
          </a:xfrm>
          <a:prstGeom prst="rect">
            <a:avLst/>
          </a:prstGeom>
        </p:spPr>
      </p:pic>
    </p:spTree>
    <p:extLst>
      <p:ext uri="{BB962C8B-B14F-4D97-AF65-F5344CB8AC3E}">
        <p14:creationId xmlns:p14="http://schemas.microsoft.com/office/powerpoint/2010/main" val="1179932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8D1AB2F-04B3-E61D-7DC8-02FC880B1686}"/>
              </a:ext>
            </a:extLst>
          </p:cNvPr>
          <p:cNvSpPr>
            <a:spLocks noGrp="1"/>
          </p:cNvSpPr>
          <p:nvPr>
            <p:ph sz="half" idx="1"/>
          </p:nvPr>
        </p:nvSpPr>
        <p:spPr/>
        <p:txBody>
          <a:bodyPr>
            <a:normAutofit lnSpcReduction="10000"/>
          </a:bodyPr>
          <a:lstStyle/>
          <a:p>
            <a:pPr marL="0" indent="0">
              <a:buNone/>
            </a:pPr>
            <a:r>
              <a:rPr lang="en-US" b="1"/>
              <a:t>In this breakout session, we will: </a:t>
            </a:r>
          </a:p>
          <a:p>
            <a:r>
              <a:rPr lang="en-US"/>
              <a:t>Demystify the act of delegation and explore its many benefits </a:t>
            </a:r>
          </a:p>
          <a:p>
            <a:r>
              <a:rPr lang="en-US"/>
              <a:t>Identify the barriers that prevent us from “letting go” and explore tips for overcoming them </a:t>
            </a:r>
          </a:p>
          <a:p>
            <a:r>
              <a:rPr lang="en-US"/>
              <a:t>Identify the “types” of committees that can be leveraged and the benefits of each </a:t>
            </a:r>
          </a:p>
          <a:p>
            <a:r>
              <a:rPr lang="en-US"/>
              <a:t>Review the core components of successful committee structures and practices </a:t>
            </a:r>
          </a:p>
          <a:p>
            <a:r>
              <a:rPr lang="en-US"/>
              <a:t>Access committee planning tools and resources to drive your component's success </a:t>
            </a:r>
          </a:p>
        </p:txBody>
      </p:sp>
    </p:spTree>
    <p:extLst>
      <p:ext uri="{BB962C8B-B14F-4D97-AF65-F5344CB8AC3E}">
        <p14:creationId xmlns:p14="http://schemas.microsoft.com/office/powerpoint/2010/main" val="3558677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D6A91-9B5A-14D6-DB72-1DCCF8A57608}"/>
              </a:ext>
            </a:extLst>
          </p:cNvPr>
          <p:cNvSpPr>
            <a:spLocks noGrp="1"/>
          </p:cNvSpPr>
          <p:nvPr>
            <p:ph type="title"/>
          </p:nvPr>
        </p:nvSpPr>
        <p:spPr>
          <a:xfrm>
            <a:off x="838200" y="1152396"/>
            <a:ext cx="10515600" cy="1072638"/>
          </a:xfrm>
        </p:spPr>
        <p:txBody>
          <a:bodyPr/>
          <a:lstStyle/>
          <a:p>
            <a:r>
              <a:rPr lang="en-US"/>
              <a:t>Delegation:</a:t>
            </a:r>
          </a:p>
        </p:txBody>
      </p:sp>
      <p:pic>
        <p:nvPicPr>
          <p:cNvPr id="5" name="Picture 4" descr="A blue circle with arrows around people&#10;&#10;Description automatically generated">
            <a:extLst>
              <a:ext uri="{FF2B5EF4-FFF2-40B4-BE49-F238E27FC236}">
                <a16:creationId xmlns:a16="http://schemas.microsoft.com/office/drawing/2014/main" id="{101987CB-1972-3659-7413-3D8A9A247CCA}"/>
              </a:ext>
            </a:extLst>
          </p:cNvPr>
          <p:cNvPicPr>
            <a:picLocks noChangeAspect="1"/>
          </p:cNvPicPr>
          <p:nvPr/>
        </p:nvPicPr>
        <p:blipFill rotWithShape="1">
          <a:blip r:embed="rId2">
            <a:extLst>
              <a:ext uri="{28A0092B-C50C-407E-A947-70E740481C1C}">
                <a14:useLocalDpi xmlns:a14="http://schemas.microsoft.com/office/drawing/2010/main" val="0"/>
              </a:ext>
            </a:extLst>
          </a:blip>
          <a:srcRect l="10106" t="6075" r="10522" b="5053"/>
          <a:stretch/>
        </p:blipFill>
        <p:spPr>
          <a:xfrm>
            <a:off x="8455824" y="3029565"/>
            <a:ext cx="2397062" cy="2683941"/>
          </a:xfrm>
          <a:prstGeom prst="rect">
            <a:avLst/>
          </a:prstGeom>
        </p:spPr>
      </p:pic>
      <p:pic>
        <p:nvPicPr>
          <p:cNvPr id="7" name="Picture 6" descr="A hand holding a padlock over a stack of squares&#10;&#10;Description automatically generated">
            <a:extLst>
              <a:ext uri="{FF2B5EF4-FFF2-40B4-BE49-F238E27FC236}">
                <a16:creationId xmlns:a16="http://schemas.microsoft.com/office/drawing/2014/main" id="{E99D5AF4-D05E-4B44-23DC-44FEA161BF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1162" y="1887820"/>
            <a:ext cx="2593929" cy="2593929"/>
          </a:xfrm>
          <a:prstGeom prst="rect">
            <a:avLst/>
          </a:prstGeom>
        </p:spPr>
      </p:pic>
      <p:pic>
        <p:nvPicPr>
          <p:cNvPr id="9" name="Picture 8" descr="A blue line drawing of a car&#10;&#10;Description automatically generated">
            <a:extLst>
              <a:ext uri="{FF2B5EF4-FFF2-40B4-BE49-F238E27FC236}">
                <a16:creationId xmlns:a16="http://schemas.microsoft.com/office/drawing/2014/main" id="{D41F8236-C4A7-99BF-9CE0-CD16E3F767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2246" y="2990247"/>
            <a:ext cx="2593929" cy="2593929"/>
          </a:xfrm>
          <a:prstGeom prst="rect">
            <a:avLst/>
          </a:prstGeom>
        </p:spPr>
      </p:pic>
      <p:sp>
        <p:nvSpPr>
          <p:cNvPr id="10" name="Text Placeholder 3">
            <a:extLst>
              <a:ext uri="{FF2B5EF4-FFF2-40B4-BE49-F238E27FC236}">
                <a16:creationId xmlns:a16="http://schemas.microsoft.com/office/drawing/2014/main" id="{C279AB1F-AB04-EDF9-8EF0-C7B9ECF8ECB1}"/>
              </a:ext>
            </a:extLst>
          </p:cNvPr>
          <p:cNvSpPr txBox="1">
            <a:spLocks/>
          </p:cNvSpPr>
          <p:nvPr/>
        </p:nvSpPr>
        <p:spPr>
          <a:xfrm>
            <a:off x="337285" y="2663444"/>
            <a:ext cx="3932237" cy="4384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t>Drives Success</a:t>
            </a:r>
          </a:p>
        </p:txBody>
      </p:sp>
      <p:sp>
        <p:nvSpPr>
          <p:cNvPr id="11" name="Text Placeholder 3">
            <a:extLst>
              <a:ext uri="{FF2B5EF4-FFF2-40B4-BE49-F238E27FC236}">
                <a16:creationId xmlns:a16="http://schemas.microsoft.com/office/drawing/2014/main" id="{51A93493-CBE8-8591-611D-27DCA0B81767}"/>
              </a:ext>
            </a:extLst>
          </p:cNvPr>
          <p:cNvSpPr txBox="1">
            <a:spLocks/>
          </p:cNvSpPr>
          <p:nvPr/>
        </p:nvSpPr>
        <p:spPr>
          <a:xfrm>
            <a:off x="4129881" y="4632967"/>
            <a:ext cx="3932237" cy="4384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t>Balances Workload &amp; Structure</a:t>
            </a:r>
          </a:p>
        </p:txBody>
      </p:sp>
      <p:sp>
        <p:nvSpPr>
          <p:cNvPr id="12" name="Text Placeholder 3">
            <a:extLst>
              <a:ext uri="{FF2B5EF4-FFF2-40B4-BE49-F238E27FC236}">
                <a16:creationId xmlns:a16="http://schemas.microsoft.com/office/drawing/2014/main" id="{FB8F982A-B2C5-9286-A0D5-351D6DCE6154}"/>
              </a:ext>
            </a:extLst>
          </p:cNvPr>
          <p:cNvSpPr txBox="1">
            <a:spLocks/>
          </p:cNvSpPr>
          <p:nvPr/>
        </p:nvSpPr>
        <p:spPr>
          <a:xfrm>
            <a:off x="7688236" y="2225033"/>
            <a:ext cx="3932237" cy="4384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t>Supports Sustainable Practices</a:t>
            </a:r>
          </a:p>
        </p:txBody>
      </p:sp>
    </p:spTree>
    <p:extLst>
      <p:ext uri="{BB962C8B-B14F-4D97-AF65-F5344CB8AC3E}">
        <p14:creationId xmlns:p14="http://schemas.microsoft.com/office/powerpoint/2010/main" val="3348583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959A9-7332-C505-34BC-9B837CECA960}"/>
              </a:ext>
            </a:extLst>
          </p:cNvPr>
          <p:cNvSpPr>
            <a:spLocks noGrp="1"/>
          </p:cNvSpPr>
          <p:nvPr>
            <p:ph type="title"/>
          </p:nvPr>
        </p:nvSpPr>
        <p:spPr>
          <a:xfrm>
            <a:off x="838200" y="1270647"/>
            <a:ext cx="10515600" cy="4240805"/>
          </a:xfrm>
        </p:spPr>
        <p:txBody>
          <a:bodyPr>
            <a:normAutofit/>
          </a:bodyPr>
          <a:lstStyle/>
          <a:p>
            <a:r>
              <a:rPr lang="en-US"/>
              <a:t>Delegation is TOUGH.</a:t>
            </a:r>
            <a:br>
              <a:rPr lang="en-US"/>
            </a:br>
            <a:br>
              <a:rPr lang="en-US"/>
            </a:br>
            <a:r>
              <a:rPr lang="en-US"/>
              <a:t>Why is that?</a:t>
            </a:r>
          </a:p>
        </p:txBody>
      </p:sp>
      <p:pic>
        <p:nvPicPr>
          <p:cNvPr id="5" name="Picture 4" descr="A yellow sign with black text&#10;&#10;Description automatically generated">
            <a:extLst>
              <a:ext uri="{FF2B5EF4-FFF2-40B4-BE49-F238E27FC236}">
                <a16:creationId xmlns:a16="http://schemas.microsoft.com/office/drawing/2014/main" id="{DBCB71EE-95DC-0603-FA91-0B568DEDF25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431412" y="1698405"/>
            <a:ext cx="3741803" cy="3985020"/>
          </a:xfrm>
          <a:prstGeom prst="rect">
            <a:avLst/>
          </a:prstGeom>
        </p:spPr>
      </p:pic>
      <p:sp>
        <p:nvSpPr>
          <p:cNvPr id="6" name="TextBox 5">
            <a:extLst>
              <a:ext uri="{FF2B5EF4-FFF2-40B4-BE49-F238E27FC236}">
                <a16:creationId xmlns:a16="http://schemas.microsoft.com/office/drawing/2014/main" id="{488FC4B9-C7E2-FA20-5346-D93E32FE0DD2}"/>
              </a:ext>
            </a:extLst>
          </p:cNvPr>
          <p:cNvSpPr txBox="1"/>
          <p:nvPr/>
        </p:nvSpPr>
        <p:spPr>
          <a:xfrm>
            <a:off x="7431412" y="5617119"/>
            <a:ext cx="3741803" cy="230832"/>
          </a:xfrm>
          <a:prstGeom prst="rect">
            <a:avLst/>
          </a:prstGeom>
          <a:noFill/>
        </p:spPr>
        <p:txBody>
          <a:bodyPr wrap="square" rtlCol="0">
            <a:spAutoFit/>
          </a:bodyPr>
          <a:lstStyle/>
          <a:p>
            <a:r>
              <a:rPr lang="en-US" sz="900">
                <a:hlinkClick r:id="rId3" tooltip="https://interacc.typepad.com/synthesis/2011/02/cojones.html"/>
              </a:rPr>
              <a:t>This Photo</a:t>
            </a:r>
            <a:r>
              <a:rPr lang="en-US" sz="900"/>
              <a:t> by Unknown Author is licensed under </a:t>
            </a:r>
            <a:r>
              <a:rPr lang="en-US" sz="900">
                <a:hlinkClick r:id="rId4" tooltip="https://creativecommons.org/licenses/by-nc-sa/3.0/"/>
              </a:rPr>
              <a:t>CC BY-SA-NC</a:t>
            </a:r>
            <a:endParaRPr lang="en-US" sz="900"/>
          </a:p>
        </p:txBody>
      </p:sp>
    </p:spTree>
    <p:extLst>
      <p:ext uri="{BB962C8B-B14F-4D97-AF65-F5344CB8AC3E}">
        <p14:creationId xmlns:p14="http://schemas.microsoft.com/office/powerpoint/2010/main" val="3715326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1BD6E-E6F6-DF78-75E8-5A30A8E9EA03}"/>
              </a:ext>
            </a:extLst>
          </p:cNvPr>
          <p:cNvSpPr>
            <a:spLocks noGrp="1"/>
          </p:cNvSpPr>
          <p:nvPr>
            <p:ph type="title"/>
          </p:nvPr>
        </p:nvSpPr>
        <p:spPr/>
        <p:txBody>
          <a:bodyPr/>
          <a:lstStyle/>
          <a:p>
            <a:r>
              <a:rPr lang="en-US"/>
              <a:t>Common Rationale:</a:t>
            </a:r>
          </a:p>
        </p:txBody>
      </p:sp>
      <p:sp>
        <p:nvSpPr>
          <p:cNvPr id="3" name="Content Placeholder 2">
            <a:extLst>
              <a:ext uri="{FF2B5EF4-FFF2-40B4-BE49-F238E27FC236}">
                <a16:creationId xmlns:a16="http://schemas.microsoft.com/office/drawing/2014/main" id="{32002523-7CB8-D5FD-7F67-5E92ADE4AC34}"/>
              </a:ext>
            </a:extLst>
          </p:cNvPr>
          <p:cNvSpPr>
            <a:spLocks noGrp="1"/>
          </p:cNvSpPr>
          <p:nvPr>
            <p:ph sz="half" idx="1"/>
          </p:nvPr>
        </p:nvSpPr>
        <p:spPr>
          <a:xfrm>
            <a:off x="838199" y="2468881"/>
            <a:ext cx="10515599" cy="3408138"/>
          </a:xfrm>
        </p:spPr>
        <p:txBody>
          <a:bodyPr>
            <a:normAutofit fontScale="92500" lnSpcReduction="10000"/>
          </a:bodyPr>
          <a:lstStyle/>
          <a:p>
            <a:pPr>
              <a:buFont typeface="Arial" panose="020B0604020202020204" pitchFamily="34" charset="0"/>
              <a:buChar char="•"/>
            </a:pPr>
            <a:r>
              <a:rPr lang="en-US" b="0" i="0">
                <a:solidFill>
                  <a:srgbClr val="001D35"/>
                </a:solidFill>
                <a:effectLst/>
                <a:highlight>
                  <a:srgbClr val="FFFFFF"/>
                </a:highlight>
                <a:latin typeface="Google Sans"/>
              </a:rPr>
              <a:t>Fear of failure</a:t>
            </a:r>
          </a:p>
          <a:p>
            <a:pPr>
              <a:buFont typeface="Arial" panose="020B0604020202020204" pitchFamily="34" charset="0"/>
              <a:buChar char="•"/>
            </a:pPr>
            <a:r>
              <a:rPr lang="en-US" b="0" i="0">
                <a:solidFill>
                  <a:srgbClr val="001D35"/>
                </a:solidFill>
                <a:effectLst/>
                <a:highlight>
                  <a:srgbClr val="FFFFFF"/>
                </a:highlight>
                <a:latin typeface="Google Sans"/>
              </a:rPr>
              <a:t>Loss of control (or the conception/fear of losing control)</a:t>
            </a:r>
          </a:p>
          <a:p>
            <a:pPr fontAlgn="ctr">
              <a:buFont typeface="Arial" panose="020B0604020202020204" pitchFamily="34" charset="0"/>
              <a:buChar char="•"/>
            </a:pPr>
            <a:r>
              <a:rPr lang="en-US">
                <a:solidFill>
                  <a:srgbClr val="001D35"/>
                </a:solidFill>
                <a:highlight>
                  <a:srgbClr val="FFFFFF"/>
                </a:highlight>
                <a:latin typeface="Google Sans"/>
              </a:rPr>
              <a:t>Inaccurate/ineffective work leading to:</a:t>
            </a:r>
          </a:p>
          <a:p>
            <a:pPr lvl="1" fontAlgn="ctr"/>
            <a:r>
              <a:rPr lang="en-US" b="0" i="0">
                <a:solidFill>
                  <a:srgbClr val="001D35"/>
                </a:solidFill>
                <a:effectLst/>
                <a:highlight>
                  <a:srgbClr val="FFFFFF"/>
                </a:highlight>
                <a:latin typeface="Google Sans"/>
              </a:rPr>
              <a:t>Work </a:t>
            </a:r>
            <a:r>
              <a:rPr lang="en-US">
                <a:solidFill>
                  <a:srgbClr val="001D35"/>
                </a:solidFill>
                <a:highlight>
                  <a:srgbClr val="FFFFFF"/>
                </a:highlight>
                <a:latin typeface="Google Sans"/>
              </a:rPr>
              <a:t>carried out </a:t>
            </a:r>
            <a:r>
              <a:rPr lang="en-US" b="0" i="0">
                <a:solidFill>
                  <a:srgbClr val="001D35"/>
                </a:solidFill>
                <a:effectLst/>
                <a:highlight>
                  <a:srgbClr val="FFFFFF"/>
                </a:highlight>
                <a:latin typeface="Google Sans"/>
              </a:rPr>
              <a:t>correctly</a:t>
            </a:r>
          </a:p>
          <a:p>
            <a:pPr lvl="1" fontAlgn="ctr"/>
            <a:r>
              <a:rPr lang="en-US" b="0" i="0">
                <a:solidFill>
                  <a:srgbClr val="001D35"/>
                </a:solidFill>
                <a:effectLst/>
                <a:highlight>
                  <a:srgbClr val="FFFFFF"/>
                </a:highlight>
                <a:latin typeface="Google Sans"/>
              </a:rPr>
              <a:t>Delayed timeline </a:t>
            </a:r>
          </a:p>
          <a:p>
            <a:pPr>
              <a:buFont typeface="Arial" panose="020B0604020202020204" pitchFamily="34" charset="0"/>
              <a:buChar char="•"/>
            </a:pPr>
            <a:r>
              <a:rPr lang="en-US">
                <a:solidFill>
                  <a:srgbClr val="001D35"/>
                </a:solidFill>
                <a:highlight>
                  <a:srgbClr val="FFFFFF"/>
                </a:highlight>
                <a:latin typeface="Google Sans"/>
              </a:rPr>
              <a:t>“I’ll do it better.” “I can do this.” “This is my ‘baby!’”</a:t>
            </a:r>
          </a:p>
          <a:p>
            <a:pPr>
              <a:buFont typeface="Arial" panose="020B0604020202020204" pitchFamily="34" charset="0"/>
              <a:buChar char="•"/>
            </a:pPr>
            <a:r>
              <a:rPr lang="en-US" b="0" i="0">
                <a:solidFill>
                  <a:srgbClr val="001D35"/>
                </a:solidFill>
                <a:effectLst/>
                <a:highlight>
                  <a:srgbClr val="FFFFFF"/>
                </a:highlight>
                <a:latin typeface="Google Sans"/>
              </a:rPr>
              <a:t>Reluctance to let go of what they know best </a:t>
            </a:r>
          </a:p>
          <a:p>
            <a:pPr>
              <a:buFont typeface="Arial" panose="020B0604020202020204" pitchFamily="34" charset="0"/>
              <a:buChar char="•"/>
            </a:pPr>
            <a:r>
              <a:rPr lang="en-US" b="0" i="0">
                <a:solidFill>
                  <a:srgbClr val="001D35"/>
                </a:solidFill>
                <a:effectLst/>
                <a:highlight>
                  <a:srgbClr val="FFFFFF"/>
                </a:highlight>
                <a:latin typeface="Google Sans"/>
              </a:rPr>
              <a:t>Inability to identify suitable tasks/don’t know where to begin</a:t>
            </a:r>
          </a:p>
          <a:p>
            <a:pPr>
              <a:buFont typeface="Arial" panose="020B0604020202020204" pitchFamily="34" charset="0"/>
              <a:buChar char="•"/>
            </a:pPr>
            <a:endParaRPr lang="en-US" b="0" i="0">
              <a:solidFill>
                <a:srgbClr val="001D35"/>
              </a:solidFill>
              <a:effectLst/>
              <a:highlight>
                <a:srgbClr val="FFFFFF"/>
              </a:highlight>
              <a:latin typeface="Google Sans"/>
            </a:endParaRPr>
          </a:p>
        </p:txBody>
      </p:sp>
    </p:spTree>
    <p:extLst>
      <p:ext uri="{BB962C8B-B14F-4D97-AF65-F5344CB8AC3E}">
        <p14:creationId xmlns:p14="http://schemas.microsoft.com/office/powerpoint/2010/main" val="958743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DEED7-8BF3-AF89-C2F4-0B23CDFB664B}"/>
              </a:ext>
            </a:extLst>
          </p:cNvPr>
          <p:cNvSpPr>
            <a:spLocks noGrp="1"/>
          </p:cNvSpPr>
          <p:nvPr>
            <p:ph type="title"/>
          </p:nvPr>
        </p:nvSpPr>
        <p:spPr>
          <a:xfrm>
            <a:off x="838200" y="1188721"/>
            <a:ext cx="10515600" cy="960119"/>
          </a:xfrm>
        </p:spPr>
        <p:txBody>
          <a:bodyPr/>
          <a:lstStyle/>
          <a:p>
            <a:r>
              <a:rPr lang="en-US"/>
              <a:t>This hurts EVERYONE</a:t>
            </a:r>
          </a:p>
        </p:txBody>
      </p:sp>
      <p:sp>
        <p:nvSpPr>
          <p:cNvPr id="3" name="Content Placeholder 2">
            <a:extLst>
              <a:ext uri="{FF2B5EF4-FFF2-40B4-BE49-F238E27FC236}">
                <a16:creationId xmlns:a16="http://schemas.microsoft.com/office/drawing/2014/main" id="{F18E30CD-C78F-8A7C-3EE8-128173D2A424}"/>
              </a:ext>
            </a:extLst>
          </p:cNvPr>
          <p:cNvSpPr>
            <a:spLocks noGrp="1"/>
          </p:cNvSpPr>
          <p:nvPr>
            <p:ph sz="half" idx="1"/>
          </p:nvPr>
        </p:nvSpPr>
        <p:spPr>
          <a:xfrm>
            <a:off x="838199" y="2148841"/>
            <a:ext cx="10515599" cy="3728178"/>
          </a:xfrm>
        </p:spPr>
        <p:txBody>
          <a:bodyPr/>
          <a:lstStyle/>
          <a:p>
            <a:pPr marL="0" indent="0">
              <a:buNone/>
            </a:pPr>
            <a:r>
              <a:rPr lang="en-US" b="0" i="0">
                <a:solidFill>
                  <a:srgbClr val="001D35"/>
                </a:solidFill>
                <a:effectLst/>
                <a:highlight>
                  <a:srgbClr val="FFFFFF"/>
                </a:highlight>
                <a:latin typeface="Google Sans"/>
              </a:rPr>
              <a:t>Develops a lack of trust/confidence in others, which:</a:t>
            </a:r>
          </a:p>
          <a:p>
            <a:pPr lvl="1"/>
            <a:r>
              <a:rPr lang="en-US">
                <a:solidFill>
                  <a:srgbClr val="001D35"/>
                </a:solidFill>
                <a:highlight>
                  <a:srgbClr val="FFFFFF"/>
                </a:highlight>
                <a:latin typeface="Google Sans"/>
              </a:rPr>
              <a:t>Leads to </a:t>
            </a:r>
            <a:r>
              <a:rPr lang="en-US" b="0" i="0">
                <a:solidFill>
                  <a:srgbClr val="001D35"/>
                </a:solidFill>
                <a:effectLst/>
                <a:highlight>
                  <a:srgbClr val="FFFFFF"/>
                </a:highlight>
                <a:latin typeface="Google Sans"/>
              </a:rPr>
              <a:t>micromanagement (which can destroy trust and discourage accountability)</a:t>
            </a:r>
          </a:p>
          <a:p>
            <a:pPr lvl="1"/>
            <a:r>
              <a:rPr lang="en-US" b="0" i="0">
                <a:solidFill>
                  <a:srgbClr val="001D35"/>
                </a:solidFill>
                <a:effectLst/>
                <a:highlight>
                  <a:srgbClr val="FFFFFF"/>
                </a:highlight>
                <a:latin typeface="Google Sans"/>
              </a:rPr>
              <a:t>Reinforces a lack of confidence within the team</a:t>
            </a:r>
          </a:p>
          <a:p>
            <a:pPr lvl="1"/>
            <a:r>
              <a:rPr lang="en-US">
                <a:solidFill>
                  <a:srgbClr val="001D35"/>
                </a:solidFill>
                <a:highlight>
                  <a:srgbClr val="FFFFFF"/>
                </a:highlight>
                <a:latin typeface="Google Sans"/>
              </a:rPr>
              <a:t>Contributes to a</a:t>
            </a:r>
            <a:r>
              <a:rPr lang="en-US" b="0" i="0">
                <a:solidFill>
                  <a:srgbClr val="001D35"/>
                </a:solidFill>
                <a:effectLst/>
                <a:highlight>
                  <a:srgbClr val="FFFFFF"/>
                </a:highlight>
                <a:latin typeface="Google Sans"/>
              </a:rPr>
              <a:t> </a:t>
            </a:r>
            <a:r>
              <a:rPr lang="en-US">
                <a:solidFill>
                  <a:srgbClr val="001D35"/>
                </a:solidFill>
                <a:highlight>
                  <a:srgbClr val="FFFFFF"/>
                </a:highlight>
                <a:latin typeface="Google Sans"/>
              </a:rPr>
              <a:t>culture of</a:t>
            </a:r>
            <a:r>
              <a:rPr lang="en-US" b="0" i="0">
                <a:solidFill>
                  <a:srgbClr val="001D35"/>
                </a:solidFill>
                <a:effectLst/>
                <a:highlight>
                  <a:srgbClr val="FFFFFF"/>
                </a:highlight>
                <a:latin typeface="Google Sans"/>
              </a:rPr>
              <a:t> fear around making mistakes or getting in trouble</a:t>
            </a:r>
          </a:p>
          <a:p>
            <a:pPr lvl="1"/>
            <a:r>
              <a:rPr lang="en-US">
                <a:solidFill>
                  <a:srgbClr val="001D35"/>
                </a:solidFill>
                <a:highlight>
                  <a:srgbClr val="FFFFFF"/>
                </a:highlight>
                <a:latin typeface="Google Sans"/>
              </a:rPr>
              <a:t>Discourages opportunities for peer-to-peer accountability</a:t>
            </a:r>
            <a:r>
              <a:rPr lang="en-US" b="0" i="0">
                <a:solidFill>
                  <a:srgbClr val="001D35"/>
                </a:solidFill>
                <a:effectLst/>
                <a:highlight>
                  <a:srgbClr val="FFFFFF"/>
                </a:highlight>
                <a:latin typeface="Google Sans"/>
              </a:rPr>
              <a:t> </a:t>
            </a:r>
          </a:p>
          <a:p>
            <a:pPr lvl="1"/>
            <a:r>
              <a:rPr lang="en-US">
                <a:solidFill>
                  <a:srgbClr val="001D35"/>
                </a:solidFill>
                <a:highlight>
                  <a:srgbClr val="FFFFFF"/>
                </a:highlight>
                <a:latin typeface="Google Sans"/>
              </a:rPr>
              <a:t>Takes away growth opportunities for others</a:t>
            </a:r>
          </a:p>
          <a:p>
            <a:pPr lvl="1"/>
            <a:r>
              <a:rPr lang="en-US">
                <a:solidFill>
                  <a:srgbClr val="001D35"/>
                </a:solidFill>
                <a:highlight>
                  <a:srgbClr val="FFFFFF"/>
                </a:highlight>
                <a:latin typeface="Google Sans"/>
              </a:rPr>
              <a:t>Discourages partnership and creates silos</a:t>
            </a:r>
          </a:p>
          <a:p>
            <a:pPr lvl="1"/>
            <a:r>
              <a:rPr lang="en-US">
                <a:solidFill>
                  <a:srgbClr val="001D35"/>
                </a:solidFill>
                <a:highlight>
                  <a:srgbClr val="FFFFFF"/>
                </a:highlight>
                <a:latin typeface="Google Sans"/>
              </a:rPr>
              <a:t>Negatively impacts volunteer bench/pipeline</a:t>
            </a:r>
          </a:p>
        </p:txBody>
      </p:sp>
    </p:spTree>
    <p:extLst>
      <p:ext uri="{BB962C8B-B14F-4D97-AF65-F5344CB8AC3E}">
        <p14:creationId xmlns:p14="http://schemas.microsoft.com/office/powerpoint/2010/main" val="3791565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2407E00-4EBA-2AC1-452E-44D1DFA766A0}"/>
              </a:ext>
            </a:extLst>
          </p:cNvPr>
          <p:cNvSpPr>
            <a:spLocks noGrp="1"/>
          </p:cNvSpPr>
          <p:nvPr>
            <p:ph sz="half" idx="1"/>
          </p:nvPr>
        </p:nvSpPr>
        <p:spPr/>
        <p:txBody>
          <a:bodyPr>
            <a:normAutofit/>
          </a:bodyPr>
          <a:lstStyle/>
          <a:p>
            <a:pPr marL="0" indent="0">
              <a:buNone/>
            </a:pPr>
            <a:r>
              <a:rPr lang="en-US" sz="6600">
                <a:latin typeface="+mj-lt"/>
              </a:rPr>
              <a:t>Demystify and Overcome</a:t>
            </a:r>
          </a:p>
        </p:txBody>
      </p:sp>
      <p:pic>
        <p:nvPicPr>
          <p:cNvPr id="6" name="Picture 5" descr="A mountain with trees and clouds&#10;&#10;Description automatically generated with medium confidence">
            <a:extLst>
              <a:ext uri="{FF2B5EF4-FFF2-40B4-BE49-F238E27FC236}">
                <a16:creationId xmlns:a16="http://schemas.microsoft.com/office/drawing/2014/main" id="{F6FCFA9B-6146-FB2A-E20D-9FC854037DF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9936" b="11111"/>
          <a:stretch/>
        </p:blipFill>
        <p:spPr>
          <a:xfrm>
            <a:off x="2283438" y="2371819"/>
            <a:ext cx="7625124" cy="3505199"/>
          </a:xfrm>
          <a:prstGeom prst="rect">
            <a:avLst/>
          </a:prstGeom>
        </p:spPr>
      </p:pic>
    </p:spTree>
    <p:extLst>
      <p:ext uri="{BB962C8B-B14F-4D97-AF65-F5344CB8AC3E}">
        <p14:creationId xmlns:p14="http://schemas.microsoft.com/office/powerpoint/2010/main" val="1489722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79698-A6BD-373A-30BA-C58061977DA1}"/>
              </a:ext>
            </a:extLst>
          </p:cNvPr>
          <p:cNvSpPr>
            <a:spLocks noGrp="1"/>
          </p:cNvSpPr>
          <p:nvPr>
            <p:ph type="title"/>
          </p:nvPr>
        </p:nvSpPr>
        <p:spPr/>
        <p:txBody>
          <a:bodyPr/>
          <a:lstStyle/>
          <a:p>
            <a:r>
              <a:rPr lang="en-US"/>
              <a:t>Fear of Failure?</a:t>
            </a:r>
          </a:p>
        </p:txBody>
      </p:sp>
      <p:sp>
        <p:nvSpPr>
          <p:cNvPr id="3" name="Content Placeholder 2">
            <a:extLst>
              <a:ext uri="{FF2B5EF4-FFF2-40B4-BE49-F238E27FC236}">
                <a16:creationId xmlns:a16="http://schemas.microsoft.com/office/drawing/2014/main" id="{A1BCE3E5-2CB2-FD96-6002-55D3F0AF60F8}"/>
              </a:ext>
            </a:extLst>
          </p:cNvPr>
          <p:cNvSpPr>
            <a:spLocks noGrp="1"/>
          </p:cNvSpPr>
          <p:nvPr>
            <p:ph sz="half" idx="1"/>
          </p:nvPr>
        </p:nvSpPr>
        <p:spPr/>
        <p:txBody>
          <a:bodyPr/>
          <a:lstStyle/>
          <a:p>
            <a:r>
              <a:rPr lang="en-US">
                <a:solidFill>
                  <a:srgbClr val="000000"/>
                </a:solidFill>
                <a:highlight>
                  <a:srgbClr val="FFFFFF"/>
                </a:highlight>
                <a:latin typeface="Open Sans" panose="020B0606030504020204" pitchFamily="34" charset="0"/>
              </a:rPr>
              <a:t>Ask &amp; assess:</a:t>
            </a:r>
          </a:p>
          <a:p>
            <a:pPr lvl="1"/>
            <a:r>
              <a:rPr lang="en-US" b="0" i="0">
                <a:solidFill>
                  <a:srgbClr val="000000"/>
                </a:solidFill>
                <a:effectLst/>
                <a:highlight>
                  <a:srgbClr val="FFFFFF"/>
                </a:highlight>
                <a:latin typeface="Open Sans" panose="020B0606030504020204" pitchFamily="34" charset="0"/>
              </a:rPr>
              <a:t>What if they fail? </a:t>
            </a:r>
          </a:p>
          <a:p>
            <a:pPr lvl="1"/>
            <a:r>
              <a:rPr lang="en-US">
                <a:solidFill>
                  <a:srgbClr val="000000"/>
                </a:solidFill>
                <a:highlight>
                  <a:srgbClr val="FFFFFF"/>
                </a:highlight>
                <a:latin typeface="Open Sans" panose="020B0606030504020204" pitchFamily="34" charset="0"/>
              </a:rPr>
              <a:t>What if something new is discovered?</a:t>
            </a:r>
          </a:p>
          <a:p>
            <a:r>
              <a:rPr lang="en-US">
                <a:solidFill>
                  <a:srgbClr val="000000"/>
                </a:solidFill>
                <a:highlight>
                  <a:srgbClr val="FFFFFF"/>
                </a:highlight>
                <a:latin typeface="Open Sans" panose="020B0606030504020204" pitchFamily="34" charset="0"/>
              </a:rPr>
              <a:t>Permission to fail</a:t>
            </a:r>
          </a:p>
          <a:p>
            <a:r>
              <a:rPr lang="en-US">
                <a:solidFill>
                  <a:srgbClr val="000000"/>
                </a:solidFill>
                <a:highlight>
                  <a:srgbClr val="FFFFFF"/>
                </a:highlight>
                <a:latin typeface="Open Sans" panose="020B0606030504020204" pitchFamily="34" charset="0"/>
              </a:rPr>
              <a:t>Failing forward</a:t>
            </a:r>
          </a:p>
        </p:txBody>
      </p:sp>
    </p:spTree>
    <p:extLst>
      <p:ext uri="{BB962C8B-B14F-4D97-AF65-F5344CB8AC3E}">
        <p14:creationId xmlns:p14="http://schemas.microsoft.com/office/powerpoint/2010/main" val="881126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C1A80-28F9-2DFD-5788-7ADBBA1FE955}"/>
              </a:ext>
            </a:extLst>
          </p:cNvPr>
          <p:cNvSpPr>
            <a:spLocks noGrp="1"/>
          </p:cNvSpPr>
          <p:nvPr>
            <p:ph type="title"/>
          </p:nvPr>
        </p:nvSpPr>
        <p:spPr/>
        <p:txBody>
          <a:bodyPr/>
          <a:lstStyle/>
          <a:p>
            <a:r>
              <a:rPr lang="en-US"/>
              <a:t>Overcoming Fear of: Loss of Control</a:t>
            </a:r>
          </a:p>
        </p:txBody>
      </p:sp>
      <p:sp>
        <p:nvSpPr>
          <p:cNvPr id="3" name="Content Placeholder 2">
            <a:extLst>
              <a:ext uri="{FF2B5EF4-FFF2-40B4-BE49-F238E27FC236}">
                <a16:creationId xmlns:a16="http://schemas.microsoft.com/office/drawing/2014/main" id="{D724485F-DD68-7152-35A0-67FA6AFAA7FC}"/>
              </a:ext>
            </a:extLst>
          </p:cNvPr>
          <p:cNvSpPr>
            <a:spLocks noGrp="1"/>
          </p:cNvSpPr>
          <p:nvPr>
            <p:ph sz="half" idx="1"/>
          </p:nvPr>
        </p:nvSpPr>
        <p:spPr/>
        <p:txBody>
          <a:bodyPr>
            <a:normAutofit lnSpcReduction="10000"/>
          </a:bodyPr>
          <a:lstStyle/>
          <a:p>
            <a:r>
              <a:rPr lang="en-US"/>
              <a:t>Establish and document clear expectations (deadlines, duties, responsibilities, resources to leverage)</a:t>
            </a:r>
          </a:p>
          <a:p>
            <a:r>
              <a:rPr lang="en-US"/>
              <a:t>Shift focus from processes to outcomes</a:t>
            </a:r>
          </a:p>
          <a:p>
            <a:r>
              <a:rPr lang="en-US"/>
              <a:t>Establish check-in and support structures</a:t>
            </a:r>
          </a:p>
          <a:p>
            <a:r>
              <a:rPr lang="en-US"/>
              <a:t>Build tools and resources with them</a:t>
            </a:r>
          </a:p>
          <a:p>
            <a:r>
              <a:rPr lang="en-US"/>
              <a:t>Ensure you are an accessible safe space – they will come to you when they need you</a:t>
            </a:r>
          </a:p>
        </p:txBody>
      </p:sp>
    </p:spTree>
    <p:extLst>
      <p:ext uri="{BB962C8B-B14F-4D97-AF65-F5344CB8AC3E}">
        <p14:creationId xmlns:p14="http://schemas.microsoft.com/office/powerpoint/2010/main" val="3815072884"/>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82D40"/>
      </a:dk2>
      <a:lt2>
        <a:srgbClr val="E7E6E6"/>
      </a:lt2>
      <a:accent1>
        <a:srgbClr val="231F20"/>
      </a:accent1>
      <a:accent2>
        <a:srgbClr val="A62326"/>
      </a:accent2>
      <a:accent3>
        <a:srgbClr val="994F27"/>
      </a:accent3>
      <a:accent4>
        <a:srgbClr val="B2A469"/>
      </a:accent4>
      <a:accent5>
        <a:srgbClr val="637253"/>
      </a:accent5>
      <a:accent6>
        <a:srgbClr val="000000"/>
      </a:accent6>
      <a:hlink>
        <a:srgbClr val="2E567A"/>
      </a:hlink>
      <a:folHlink>
        <a:srgbClr val="2E567A"/>
      </a:folHlink>
    </a:clrScheme>
    <a:fontScheme name="Custom 1">
      <a:majorFont>
        <a:latin typeface="Heebo ExtraBold"/>
        <a:ea typeface=""/>
        <a:cs typeface=""/>
      </a:majorFont>
      <a:minorFont>
        <a:latin typeface="Heeb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77FCBF9BB59348B8D65BA922C1F98B" ma:contentTypeVersion="18" ma:contentTypeDescription="Create a new document." ma:contentTypeScope="" ma:versionID="34bfe30aa123d13d2d2a3359c0f324ff">
  <xsd:schema xmlns:xsd="http://www.w3.org/2001/XMLSchema" xmlns:xs="http://www.w3.org/2001/XMLSchema" xmlns:p="http://schemas.microsoft.com/office/2006/metadata/properties" xmlns:ns2="55d90b30-3abf-45d6-a953-62c750a1e836" xmlns:ns3="a27e65b1-c2a8-44b8-81d9-7882bc18dec3" targetNamespace="http://schemas.microsoft.com/office/2006/metadata/properties" ma:root="true" ma:fieldsID="edd8ae9c7dbbdc40044d1699f611041d" ns2:_="" ns3:_="">
    <xsd:import namespace="55d90b30-3abf-45d6-a953-62c750a1e836"/>
    <xsd:import namespace="a27e65b1-c2a8-44b8-81d9-7882bc18dec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d90b30-3abf-45d6-a953-62c750a1e8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89e0dcc-075b-4be2-a307-94eac9fb493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27e65b1-c2a8-44b8-81d9-7882bc18dec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945d29f-fb3e-4a65-81b0-fe23f878fada}" ma:internalName="TaxCatchAll" ma:showField="CatchAllData" ma:web="a27e65b1-c2a8-44b8-81d9-7882bc18dec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06C55F2-F75B-4165-A5ED-AA94B69692EB}">
  <ds:schemaRefs>
    <ds:schemaRef ds:uri="55d90b30-3abf-45d6-a953-62c750a1e836"/>
    <ds:schemaRef ds:uri="a27e65b1-c2a8-44b8-81d9-7882bc18dec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A980240-CAC5-45FE-8B04-E0018B5BE0D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719</Words>
  <Application>Microsoft Office PowerPoint</Application>
  <PresentationFormat>Widescreen</PresentationFormat>
  <Paragraphs>103</Paragraphs>
  <Slides>19</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Aptos</vt:lpstr>
      <vt:lpstr>Arial</vt:lpstr>
      <vt:lpstr>Calibri</vt:lpstr>
      <vt:lpstr>Google Sans</vt:lpstr>
      <vt:lpstr>Heebo</vt:lpstr>
      <vt:lpstr>Heebo ExtraBold</vt:lpstr>
      <vt:lpstr>Open Sans</vt:lpstr>
      <vt:lpstr>Office Theme</vt:lpstr>
      <vt:lpstr>Components of a Sustainable Committee Structure</vt:lpstr>
      <vt:lpstr>PowerPoint Presentation</vt:lpstr>
      <vt:lpstr>Delegation:</vt:lpstr>
      <vt:lpstr>Delegation is TOUGH.  Why is that?</vt:lpstr>
      <vt:lpstr>Common Rationale:</vt:lpstr>
      <vt:lpstr>This hurts EVERYONE</vt:lpstr>
      <vt:lpstr>PowerPoint Presentation</vt:lpstr>
      <vt:lpstr>Fear of Failure?</vt:lpstr>
      <vt:lpstr>Overcoming Fear of: Loss of Control</vt:lpstr>
      <vt:lpstr>Overcoming Fear of: Only I Can Do It</vt:lpstr>
      <vt:lpstr>Benefits of Delegation</vt:lpstr>
      <vt:lpstr>Successful Practices</vt:lpstr>
      <vt:lpstr>Provide Resources and Onboarding</vt:lpstr>
      <vt:lpstr>Onboarding</vt:lpstr>
      <vt:lpstr>Additional Tool: RACI Chart</vt:lpstr>
      <vt:lpstr>PowerPoint Presentation</vt:lpstr>
      <vt:lpstr>How to Use RACI Charts</vt:lpstr>
      <vt:lpstr>TED Resources Example</vt:lpstr>
      <vt:lpstr>TED Resources Example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Lara Fahey</dc:creator>
  <cp:lastModifiedBy>Danielle Wieczorek</cp:lastModifiedBy>
  <cp:revision>1</cp:revision>
  <dcterms:created xsi:type="dcterms:W3CDTF">2023-09-25T02:09:25Z</dcterms:created>
  <dcterms:modified xsi:type="dcterms:W3CDTF">2024-08-02T15:29:43Z</dcterms:modified>
</cp:coreProperties>
</file>