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72"/>
  </p:notesMasterIdLst>
  <p:handoutMasterIdLst>
    <p:handoutMasterId r:id="rId73"/>
  </p:handoutMasterIdLst>
  <p:sldIdLst>
    <p:sldId id="256" r:id="rId4"/>
    <p:sldId id="289" r:id="rId5"/>
    <p:sldId id="290" r:id="rId6"/>
    <p:sldId id="291" r:id="rId7"/>
    <p:sldId id="368" r:id="rId8"/>
    <p:sldId id="372" r:id="rId9"/>
    <p:sldId id="374" r:id="rId10"/>
    <p:sldId id="384" r:id="rId11"/>
    <p:sldId id="378" r:id="rId12"/>
    <p:sldId id="385" r:id="rId13"/>
    <p:sldId id="407" r:id="rId14"/>
    <p:sldId id="386" r:id="rId15"/>
    <p:sldId id="408" r:id="rId16"/>
    <p:sldId id="376" r:id="rId17"/>
    <p:sldId id="387" r:id="rId18"/>
    <p:sldId id="257" r:id="rId19"/>
    <p:sldId id="382" r:id="rId20"/>
    <p:sldId id="379" r:id="rId21"/>
    <p:sldId id="380" r:id="rId22"/>
    <p:sldId id="381" r:id="rId23"/>
    <p:sldId id="391" r:id="rId24"/>
    <p:sldId id="392" r:id="rId25"/>
    <p:sldId id="393" r:id="rId26"/>
    <p:sldId id="394" r:id="rId27"/>
    <p:sldId id="388" r:id="rId28"/>
    <p:sldId id="395" r:id="rId29"/>
    <p:sldId id="396" r:id="rId30"/>
    <p:sldId id="301" r:id="rId31"/>
    <p:sldId id="397" r:id="rId32"/>
    <p:sldId id="398" r:id="rId33"/>
    <p:sldId id="399" r:id="rId34"/>
    <p:sldId id="400" r:id="rId35"/>
    <p:sldId id="401"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402" r:id="rId51"/>
    <p:sldId id="403" r:id="rId52"/>
    <p:sldId id="404" r:id="rId53"/>
    <p:sldId id="405" r:id="rId54"/>
    <p:sldId id="409" r:id="rId55"/>
    <p:sldId id="280" r:id="rId56"/>
    <p:sldId id="261" r:id="rId57"/>
    <p:sldId id="275" r:id="rId58"/>
    <p:sldId id="276" r:id="rId59"/>
    <p:sldId id="273" r:id="rId60"/>
    <p:sldId id="272" r:id="rId61"/>
    <p:sldId id="271" r:id="rId62"/>
    <p:sldId id="267" r:id="rId63"/>
    <p:sldId id="279" r:id="rId64"/>
    <p:sldId id="277" r:id="rId65"/>
    <p:sldId id="268" r:id="rId66"/>
    <p:sldId id="269" r:id="rId67"/>
    <p:sldId id="373" r:id="rId68"/>
    <p:sldId id="263" r:id="rId69"/>
    <p:sldId id="278" r:id="rId70"/>
    <p:sldId id="266"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B"/>
    <a:srgbClr val="0430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63CE51-0000-9571-D6A3-BA5C10A9DA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B9DD31BB-34CE-4421-0392-F156F753E2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8FEF57B-1DCF-4B76-426C-0553029A26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23520D-907A-481A-8942-7BFA971793AF}" type="slidenum">
              <a:rPr lang="en-US" smtClean="0"/>
              <a:t>‹#›</a:t>
            </a:fld>
            <a:endParaRPr lang="en-US"/>
          </a:p>
        </p:txBody>
      </p:sp>
      <p:sp>
        <p:nvSpPr>
          <p:cNvPr id="6" name="Date Placeholder 5">
            <a:extLst>
              <a:ext uri="{FF2B5EF4-FFF2-40B4-BE49-F238E27FC236}">
                <a16:creationId xmlns:a16="http://schemas.microsoft.com/office/drawing/2014/main" id="{42A0E37E-F1A2-2A4D-944E-E152D9F4148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2BBD16-0C02-45EF-B4CB-D597E10E2EC2}" type="datetimeFigureOut">
              <a:rPr lang="en-US" smtClean="0"/>
              <a:t>8/1/24</a:t>
            </a:fld>
            <a:endParaRPr lang="en-US"/>
          </a:p>
        </p:txBody>
      </p:sp>
    </p:spTree>
    <p:extLst>
      <p:ext uri="{BB962C8B-B14F-4D97-AF65-F5344CB8AC3E}">
        <p14:creationId xmlns:p14="http://schemas.microsoft.com/office/powerpoint/2010/main" val="3422262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487F9-C83C-F346-BF76-509518AE3A46}" type="datetimeFigureOut">
              <a:rPr lang="en-US" smtClean="0"/>
              <a:t>8/1/24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4BBAD-45AE-8848-9DAE-B1568A9FD748}" type="slidenum">
              <a:rPr lang="en-US" smtClean="0"/>
              <a:t>‹#›</a:t>
            </a:fld>
            <a:endParaRPr lang="en-US"/>
          </a:p>
        </p:txBody>
      </p:sp>
    </p:spTree>
    <p:extLst>
      <p:ext uri="{BB962C8B-B14F-4D97-AF65-F5344CB8AC3E}">
        <p14:creationId xmlns:p14="http://schemas.microsoft.com/office/powerpoint/2010/main" val="3092666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eb273065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eb2730656a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bd749d9e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bd749d9e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5673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bd485f42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bd485f42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ba0d8fca80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2ba0d8fca80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ba0d8fca80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2ba0d8fca80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ba0d8fca80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ba0d8fca80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2ba0d8fca80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2ba0d8fca80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ba0d8fca80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2ba0d8fca80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ba0d8fca8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2ba0d8fca8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ba0d8fca80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2ba0d8fca80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ba0d8fca80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0" name="Google Shape;620;g2ba0d8fca80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9a07c9869f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g29a07c9869f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ba0d8fca80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ba0d8fca80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2ba0d8fca80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2ba0d8fca80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2ba0d8fca80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2ba0d8fca80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ba0d8fca80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2ba0d8fca80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ba0d8fca8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2ba0d8fca8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ba0d8fca8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2ba0d8fca8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71664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ba0d8fca8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2ba0d8fca8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21561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ba0d8fca8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2ba0d8fca8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282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ba0d8fca80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0" name="Google Shape;660;g2ba0d8fca80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63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9a07c9869f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g29a07c9869f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2916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14BBAD-45AE-8848-9DAE-B1568A9FD748}" type="slidenum">
              <a:rPr lang="en-US" smtClean="0"/>
              <a:t>13</a:t>
            </a:fld>
            <a:endParaRPr lang="en-US"/>
          </a:p>
        </p:txBody>
      </p:sp>
    </p:spTree>
    <p:extLst>
      <p:ext uri="{BB962C8B-B14F-4D97-AF65-F5344CB8AC3E}">
        <p14:creationId xmlns:p14="http://schemas.microsoft.com/office/powerpoint/2010/main" val="950912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bd749d9e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bd749d9e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bd749d9e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bd749d9e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5307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bd749d9e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bd749d9e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0426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bd749d9e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bd749d9e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3504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bd749d9ed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bd749d9ed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7686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BFCB4EC-380A-6A21-75D8-564A32FAEDA1}"/>
              </a:ext>
            </a:extLst>
          </p:cNvPr>
          <p:cNvSpPr/>
          <p:nvPr userDrawn="1"/>
        </p:nvSpPr>
        <p:spPr>
          <a:xfrm>
            <a:off x="0" y="3967316"/>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1596E99-656C-70A4-21D8-359E3AB844CD}"/>
              </a:ext>
            </a:extLst>
          </p:cNvPr>
          <p:cNvSpPr/>
          <p:nvPr userDrawn="1"/>
        </p:nvSpPr>
        <p:spPr>
          <a:xfrm>
            <a:off x="0" y="1"/>
            <a:ext cx="12192000" cy="396731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980150E-AEA0-B6CB-E63F-CB17F2C50811}"/>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B602B0-3091-2144-2BBB-5D267142FE96}"/>
              </a:ext>
            </a:extLst>
          </p:cNvPr>
          <p:cNvSpPr>
            <a:spLocks noGrp="1"/>
          </p:cNvSpPr>
          <p:nvPr>
            <p:ph type="ctrTitle"/>
          </p:nvPr>
        </p:nvSpPr>
        <p:spPr>
          <a:xfrm>
            <a:off x="1524000" y="1171852"/>
            <a:ext cx="9144000" cy="3063625"/>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DE5622-3F8A-DBE7-4800-C4AB2DAF6335}"/>
              </a:ext>
            </a:extLst>
          </p:cNvPr>
          <p:cNvSpPr>
            <a:spLocks noGrp="1"/>
          </p:cNvSpPr>
          <p:nvPr>
            <p:ph type="subTitle" idx="1"/>
          </p:nvPr>
        </p:nvSpPr>
        <p:spPr>
          <a:xfrm>
            <a:off x="1524000" y="4424668"/>
            <a:ext cx="9144000" cy="151547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Rectangle 11">
            <a:extLst>
              <a:ext uri="{FF2B5EF4-FFF2-40B4-BE49-F238E27FC236}">
                <a16:creationId xmlns:a16="http://schemas.microsoft.com/office/drawing/2014/main" id="{1E3090CE-8350-D095-A339-654B04BBE909}"/>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13" name="Slide Number Placeholder 3">
            <a:extLst>
              <a:ext uri="{FF2B5EF4-FFF2-40B4-BE49-F238E27FC236}">
                <a16:creationId xmlns:a16="http://schemas.microsoft.com/office/drawing/2014/main" id="{92E994D7-E780-00C0-43EA-5AEB1B149A63}"/>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9" name="Picture 18" descr="A blue text on a black background&#10;&#10;Description automatically generated">
            <a:extLst>
              <a:ext uri="{FF2B5EF4-FFF2-40B4-BE49-F238E27FC236}">
                <a16:creationId xmlns:a16="http://schemas.microsoft.com/office/drawing/2014/main" id="{7EFDE906-B2DC-06DA-9EE2-32B590C0F2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Tree>
    <p:extLst>
      <p:ext uri="{BB962C8B-B14F-4D97-AF65-F5344CB8AC3E}">
        <p14:creationId xmlns:p14="http://schemas.microsoft.com/office/powerpoint/2010/main" val="2769322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A64268-80F4-1B70-B2BA-C4A9A9952F44}"/>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text on a black background&#10;&#10;Description automatically generated">
            <a:extLst>
              <a:ext uri="{FF2B5EF4-FFF2-40B4-BE49-F238E27FC236}">
                <a16:creationId xmlns:a16="http://schemas.microsoft.com/office/drawing/2014/main" id="{5AB46FA6-9A67-67F2-7121-25132BC1CC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
        <p:nvSpPr>
          <p:cNvPr id="15" name="Picture Placeholder 10">
            <a:extLst>
              <a:ext uri="{FF2B5EF4-FFF2-40B4-BE49-F238E27FC236}">
                <a16:creationId xmlns:a16="http://schemas.microsoft.com/office/drawing/2014/main" id="{F8BF91A5-861E-E2F4-29CE-97A92FB78F1B}"/>
              </a:ext>
            </a:extLst>
          </p:cNvPr>
          <p:cNvSpPr>
            <a:spLocks noGrp="1"/>
          </p:cNvSpPr>
          <p:nvPr>
            <p:ph type="pic" sz="quarter" idx="10"/>
          </p:nvPr>
        </p:nvSpPr>
        <p:spPr>
          <a:xfrm>
            <a:off x="1426346" y="470514"/>
            <a:ext cx="4669654" cy="2692153"/>
          </a:xfrm>
        </p:spPr>
        <p:txBody>
          <a:bodyPr/>
          <a:lstStyle>
            <a:lvl1pPr>
              <a:defRPr>
                <a:solidFill>
                  <a:schemeClr val="tx1"/>
                </a:solidFill>
              </a:defRPr>
            </a:lvl1pPr>
          </a:lstStyle>
          <a:p>
            <a:endParaRPr lang="en-US"/>
          </a:p>
        </p:txBody>
      </p:sp>
      <p:sp>
        <p:nvSpPr>
          <p:cNvPr id="3" name="Picture Placeholder 10">
            <a:extLst>
              <a:ext uri="{FF2B5EF4-FFF2-40B4-BE49-F238E27FC236}">
                <a16:creationId xmlns:a16="http://schemas.microsoft.com/office/drawing/2014/main" id="{6E0C0EFE-2285-2CDE-55D3-00B18B105EEC}"/>
              </a:ext>
            </a:extLst>
          </p:cNvPr>
          <p:cNvSpPr>
            <a:spLocks noGrp="1"/>
          </p:cNvSpPr>
          <p:nvPr>
            <p:ph type="pic" sz="quarter" idx="11"/>
          </p:nvPr>
        </p:nvSpPr>
        <p:spPr>
          <a:xfrm>
            <a:off x="6235085" y="470514"/>
            <a:ext cx="4669654" cy="2692153"/>
          </a:xfrm>
        </p:spPr>
        <p:txBody>
          <a:bodyPr/>
          <a:lstStyle>
            <a:lvl1pPr>
              <a:defRPr>
                <a:solidFill>
                  <a:schemeClr val="tx1"/>
                </a:solidFill>
              </a:defRPr>
            </a:lvl1pPr>
          </a:lstStyle>
          <a:p>
            <a:endParaRPr lang="en-US"/>
          </a:p>
        </p:txBody>
      </p:sp>
      <p:sp>
        <p:nvSpPr>
          <p:cNvPr id="7" name="Picture Placeholder 10">
            <a:extLst>
              <a:ext uri="{FF2B5EF4-FFF2-40B4-BE49-F238E27FC236}">
                <a16:creationId xmlns:a16="http://schemas.microsoft.com/office/drawing/2014/main" id="{6D382D74-A7A6-F51B-4B5E-81563F78C029}"/>
              </a:ext>
            </a:extLst>
          </p:cNvPr>
          <p:cNvSpPr>
            <a:spLocks noGrp="1"/>
          </p:cNvSpPr>
          <p:nvPr>
            <p:ph type="pic" sz="quarter" idx="12"/>
          </p:nvPr>
        </p:nvSpPr>
        <p:spPr>
          <a:xfrm>
            <a:off x="1426346" y="3250757"/>
            <a:ext cx="4669654" cy="2692153"/>
          </a:xfrm>
        </p:spPr>
        <p:txBody>
          <a:bodyPr/>
          <a:lstStyle>
            <a:lvl1pPr>
              <a:defRPr>
                <a:solidFill>
                  <a:schemeClr val="tx1"/>
                </a:solidFill>
              </a:defRPr>
            </a:lvl1pPr>
          </a:lstStyle>
          <a:p>
            <a:endParaRPr lang="en-US"/>
          </a:p>
        </p:txBody>
      </p:sp>
      <p:sp>
        <p:nvSpPr>
          <p:cNvPr id="8" name="Picture Placeholder 10">
            <a:extLst>
              <a:ext uri="{FF2B5EF4-FFF2-40B4-BE49-F238E27FC236}">
                <a16:creationId xmlns:a16="http://schemas.microsoft.com/office/drawing/2014/main" id="{2AA6469F-AD1F-C37D-D15D-288784317C5A}"/>
              </a:ext>
            </a:extLst>
          </p:cNvPr>
          <p:cNvSpPr>
            <a:spLocks noGrp="1"/>
          </p:cNvSpPr>
          <p:nvPr>
            <p:ph type="pic" sz="quarter" idx="13"/>
          </p:nvPr>
        </p:nvSpPr>
        <p:spPr>
          <a:xfrm>
            <a:off x="6235085" y="3250757"/>
            <a:ext cx="4669654" cy="2692153"/>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105661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FB3445-0853-F6AC-B15A-878925440D57}"/>
              </a:ext>
            </a:extLst>
          </p:cNvPr>
          <p:cNvSpPr/>
          <p:nvPr userDrawn="1"/>
        </p:nvSpPr>
        <p:spPr>
          <a:xfrm>
            <a:off x="108155" y="98324"/>
            <a:ext cx="11975691" cy="6661352"/>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D0747167-2AE5-8BA8-C35E-31221C143317}"/>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8231CC3D-8154-F7DE-A514-6A341008416C}"/>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0" name="Picture 9">
            <a:extLst>
              <a:ext uri="{FF2B5EF4-FFF2-40B4-BE49-F238E27FC236}">
                <a16:creationId xmlns:a16="http://schemas.microsoft.com/office/drawing/2014/main" id="{A28E5421-DDA2-8A97-8960-DDC3E730D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
        <p:nvSpPr>
          <p:cNvPr id="2" name="Picture Placeholder 10">
            <a:extLst>
              <a:ext uri="{FF2B5EF4-FFF2-40B4-BE49-F238E27FC236}">
                <a16:creationId xmlns:a16="http://schemas.microsoft.com/office/drawing/2014/main" id="{817426E7-B341-4A68-BD0D-E7A23780EE8F}"/>
              </a:ext>
            </a:extLst>
          </p:cNvPr>
          <p:cNvSpPr>
            <a:spLocks noGrp="1"/>
          </p:cNvSpPr>
          <p:nvPr>
            <p:ph type="pic" sz="quarter" idx="10"/>
          </p:nvPr>
        </p:nvSpPr>
        <p:spPr>
          <a:xfrm>
            <a:off x="1426346" y="470514"/>
            <a:ext cx="4669654" cy="2692153"/>
          </a:xfrm>
        </p:spPr>
        <p:txBody>
          <a:bodyPr/>
          <a:lstStyle>
            <a:lvl1pPr>
              <a:defRPr>
                <a:solidFill>
                  <a:schemeClr val="tx1"/>
                </a:solidFill>
              </a:defRPr>
            </a:lvl1pPr>
          </a:lstStyle>
          <a:p>
            <a:endParaRPr lang="en-US"/>
          </a:p>
        </p:txBody>
      </p:sp>
      <p:sp>
        <p:nvSpPr>
          <p:cNvPr id="3" name="Picture Placeholder 10">
            <a:extLst>
              <a:ext uri="{FF2B5EF4-FFF2-40B4-BE49-F238E27FC236}">
                <a16:creationId xmlns:a16="http://schemas.microsoft.com/office/drawing/2014/main" id="{A9ED7346-248B-27EC-8BBA-DFAC52A2B6C5}"/>
              </a:ext>
            </a:extLst>
          </p:cNvPr>
          <p:cNvSpPr>
            <a:spLocks noGrp="1"/>
          </p:cNvSpPr>
          <p:nvPr>
            <p:ph type="pic" sz="quarter" idx="11"/>
          </p:nvPr>
        </p:nvSpPr>
        <p:spPr>
          <a:xfrm>
            <a:off x="6235085" y="470514"/>
            <a:ext cx="4669654" cy="2692153"/>
          </a:xfrm>
        </p:spPr>
        <p:txBody>
          <a:bodyPr/>
          <a:lstStyle>
            <a:lvl1pPr>
              <a:defRPr>
                <a:solidFill>
                  <a:schemeClr val="tx1"/>
                </a:solidFill>
              </a:defRPr>
            </a:lvl1pPr>
          </a:lstStyle>
          <a:p>
            <a:endParaRPr lang="en-US"/>
          </a:p>
        </p:txBody>
      </p:sp>
      <p:sp>
        <p:nvSpPr>
          <p:cNvPr id="4" name="Picture Placeholder 10">
            <a:extLst>
              <a:ext uri="{FF2B5EF4-FFF2-40B4-BE49-F238E27FC236}">
                <a16:creationId xmlns:a16="http://schemas.microsoft.com/office/drawing/2014/main" id="{E0CF084B-42A8-540E-B9EE-45F3197AF91C}"/>
              </a:ext>
            </a:extLst>
          </p:cNvPr>
          <p:cNvSpPr>
            <a:spLocks noGrp="1"/>
          </p:cNvSpPr>
          <p:nvPr>
            <p:ph type="pic" sz="quarter" idx="12"/>
          </p:nvPr>
        </p:nvSpPr>
        <p:spPr>
          <a:xfrm>
            <a:off x="1426346" y="3250757"/>
            <a:ext cx="4669654" cy="2692153"/>
          </a:xfrm>
        </p:spPr>
        <p:txBody>
          <a:bodyPr/>
          <a:lstStyle>
            <a:lvl1pPr>
              <a:defRPr>
                <a:solidFill>
                  <a:schemeClr val="tx1"/>
                </a:solidFill>
              </a:defRPr>
            </a:lvl1pPr>
          </a:lstStyle>
          <a:p>
            <a:endParaRPr lang="en-US"/>
          </a:p>
        </p:txBody>
      </p:sp>
      <p:sp>
        <p:nvSpPr>
          <p:cNvPr id="5" name="Picture Placeholder 10">
            <a:extLst>
              <a:ext uri="{FF2B5EF4-FFF2-40B4-BE49-F238E27FC236}">
                <a16:creationId xmlns:a16="http://schemas.microsoft.com/office/drawing/2014/main" id="{FCFB71FE-87B4-5748-E5C4-DFBA68D75ED2}"/>
              </a:ext>
            </a:extLst>
          </p:cNvPr>
          <p:cNvSpPr>
            <a:spLocks noGrp="1"/>
          </p:cNvSpPr>
          <p:nvPr>
            <p:ph type="pic" sz="quarter" idx="13"/>
          </p:nvPr>
        </p:nvSpPr>
        <p:spPr>
          <a:xfrm>
            <a:off x="6235085" y="3250757"/>
            <a:ext cx="4669654" cy="2692153"/>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2858130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02F9D2F-5082-DEED-5CB3-36145F66D6A0}"/>
              </a:ext>
            </a:extLst>
          </p:cNvPr>
          <p:cNvSpPr/>
          <p:nvPr userDrawn="1"/>
        </p:nvSpPr>
        <p:spPr>
          <a:xfrm>
            <a:off x="0" y="1942704"/>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8E1FA2-82A3-6459-041B-48329E4C4B2F}"/>
              </a:ext>
            </a:extLst>
          </p:cNvPr>
          <p:cNvSpPr/>
          <p:nvPr userDrawn="1"/>
        </p:nvSpPr>
        <p:spPr>
          <a:xfrm>
            <a:off x="0" y="2404313"/>
            <a:ext cx="12192000" cy="3731003"/>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A17902-E6BD-F1C0-5822-E3DCCA55F915}"/>
              </a:ext>
            </a:extLst>
          </p:cNvPr>
          <p:cNvSpPr>
            <a:spLocks noGrp="1"/>
          </p:cNvSpPr>
          <p:nvPr>
            <p:ph type="title"/>
          </p:nvPr>
        </p:nvSpPr>
        <p:spPr>
          <a:xfrm>
            <a:off x="838200" y="681037"/>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00A2204-DE87-AFCD-BB59-44103A6EF531}"/>
              </a:ext>
            </a:extLst>
          </p:cNvPr>
          <p:cNvSpPr>
            <a:spLocks noGrp="1"/>
          </p:cNvSpPr>
          <p:nvPr>
            <p:ph sz="half" idx="1"/>
          </p:nvPr>
        </p:nvSpPr>
        <p:spPr>
          <a:xfrm>
            <a:off x="838200" y="2649595"/>
            <a:ext cx="5181600" cy="3443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696C3E-540E-0CC3-C3FC-E5DA2105D30F}"/>
              </a:ext>
            </a:extLst>
          </p:cNvPr>
          <p:cNvSpPr>
            <a:spLocks noGrp="1"/>
          </p:cNvSpPr>
          <p:nvPr>
            <p:ph sz="half" idx="2"/>
          </p:nvPr>
        </p:nvSpPr>
        <p:spPr>
          <a:xfrm>
            <a:off x="6172200" y="2649593"/>
            <a:ext cx="5181600" cy="34432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364DCF0E-7C9D-9C7C-2BFE-20814CCE6B92}"/>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7" name="Slide Number Placeholder 3">
            <a:extLst>
              <a:ext uri="{FF2B5EF4-FFF2-40B4-BE49-F238E27FC236}">
                <a16:creationId xmlns:a16="http://schemas.microsoft.com/office/drawing/2014/main" id="{22FD48F6-CBCD-ED15-E24A-CD30957FA94E}"/>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8" name="Picture 7" descr="A blue text on a black background&#10;&#10;Description automatically generated">
            <a:extLst>
              <a:ext uri="{FF2B5EF4-FFF2-40B4-BE49-F238E27FC236}">
                <a16:creationId xmlns:a16="http://schemas.microsoft.com/office/drawing/2014/main" id="{3847F045-2C5A-929D-1C95-052E2E6AFA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Tree>
    <p:extLst>
      <p:ext uri="{BB962C8B-B14F-4D97-AF65-F5344CB8AC3E}">
        <p14:creationId xmlns:p14="http://schemas.microsoft.com/office/powerpoint/2010/main" val="65671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FB3445-0853-F6AC-B15A-878925440D57}"/>
              </a:ext>
            </a:extLst>
          </p:cNvPr>
          <p:cNvSpPr/>
          <p:nvPr userDrawn="1"/>
        </p:nvSpPr>
        <p:spPr>
          <a:xfrm>
            <a:off x="108155" y="98324"/>
            <a:ext cx="11975691" cy="6661352"/>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5BF11B3-6248-43D3-594A-7BB6F20FBF56}"/>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A4F0243-5F64-3FF1-C33C-93EF16D615B3}"/>
              </a:ext>
            </a:extLst>
          </p:cNvPr>
          <p:cNvSpPr>
            <a:spLocks noGrp="1"/>
          </p:cNvSpPr>
          <p:nvPr>
            <p:ph type="body" idx="1"/>
          </p:nvPr>
        </p:nvSpPr>
        <p:spPr>
          <a:xfrm>
            <a:off x="839788" y="1681163"/>
            <a:ext cx="5157787" cy="823912"/>
          </a:xfrm>
        </p:spPr>
        <p:txBody>
          <a:bodyPr anchor="b">
            <a:no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E78C32-C2B0-1771-9D26-57906C1BFE47}"/>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979A47-4E33-A28D-0265-9DA677AE9F40}"/>
              </a:ext>
            </a:extLst>
          </p:cNvPr>
          <p:cNvSpPr>
            <a:spLocks noGrp="1"/>
          </p:cNvSpPr>
          <p:nvPr>
            <p:ph type="body" sz="quarter" idx="3"/>
          </p:nvPr>
        </p:nvSpPr>
        <p:spPr>
          <a:xfrm>
            <a:off x="6172200" y="1681163"/>
            <a:ext cx="5183188" cy="823912"/>
          </a:xfrm>
        </p:spPr>
        <p:txBody>
          <a:bodyPr anchor="b">
            <a:no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896317-EDFA-84ED-56E6-6CA6650C5461}"/>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D0747167-2AE5-8BA8-C35E-31221C143317}"/>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8231CC3D-8154-F7DE-A514-6A341008416C}"/>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0" name="Picture 9">
            <a:extLst>
              <a:ext uri="{FF2B5EF4-FFF2-40B4-BE49-F238E27FC236}">
                <a16:creationId xmlns:a16="http://schemas.microsoft.com/office/drawing/2014/main" id="{A28E5421-DDA2-8A97-8960-DDC3E730D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Tree>
    <p:extLst>
      <p:ext uri="{BB962C8B-B14F-4D97-AF65-F5344CB8AC3E}">
        <p14:creationId xmlns:p14="http://schemas.microsoft.com/office/powerpoint/2010/main" val="1341001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96252D-EDEC-905B-587B-A48D88527F2A}"/>
              </a:ext>
            </a:extLst>
          </p:cNvPr>
          <p:cNvSpPr/>
          <p:nvPr userDrawn="1"/>
        </p:nvSpPr>
        <p:spPr>
          <a:xfrm>
            <a:off x="0" y="0"/>
            <a:ext cx="12192000" cy="6858000"/>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FB3445-0853-F6AC-B15A-878925440D57}"/>
              </a:ext>
            </a:extLst>
          </p:cNvPr>
          <p:cNvSpPr/>
          <p:nvPr userDrawn="1"/>
        </p:nvSpPr>
        <p:spPr>
          <a:xfrm>
            <a:off x="108155" y="98324"/>
            <a:ext cx="11975691" cy="6661352"/>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85BF11B3-6248-43D3-594A-7BB6F20FBF56}"/>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A4F0243-5F64-3FF1-C33C-93EF16D615B3}"/>
              </a:ext>
            </a:extLst>
          </p:cNvPr>
          <p:cNvSpPr>
            <a:spLocks noGrp="1"/>
          </p:cNvSpPr>
          <p:nvPr>
            <p:ph type="body" idx="1"/>
          </p:nvPr>
        </p:nvSpPr>
        <p:spPr>
          <a:xfrm>
            <a:off x="839788" y="1681163"/>
            <a:ext cx="5157787" cy="823912"/>
          </a:xfrm>
        </p:spPr>
        <p:txBody>
          <a:bodyPr anchor="b">
            <a:no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E78C32-C2B0-1771-9D26-57906C1BFE47}"/>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979A47-4E33-A28D-0265-9DA677AE9F40}"/>
              </a:ext>
            </a:extLst>
          </p:cNvPr>
          <p:cNvSpPr>
            <a:spLocks noGrp="1"/>
          </p:cNvSpPr>
          <p:nvPr>
            <p:ph type="body" sz="quarter" idx="3"/>
          </p:nvPr>
        </p:nvSpPr>
        <p:spPr>
          <a:xfrm>
            <a:off x="6172200" y="1681163"/>
            <a:ext cx="5183188" cy="823912"/>
          </a:xfrm>
        </p:spPr>
        <p:txBody>
          <a:bodyPr anchor="b">
            <a:noAutofit/>
          </a:bodyPr>
          <a:lstStyle>
            <a:lvl1pPr marL="0" indent="0">
              <a:buNone/>
              <a:defRPr sz="2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896317-EDFA-84ED-56E6-6CA6650C5461}"/>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D0747167-2AE5-8BA8-C35E-31221C143317}"/>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8231CC3D-8154-F7DE-A514-6A341008416C}"/>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0" name="Picture 9">
            <a:extLst>
              <a:ext uri="{FF2B5EF4-FFF2-40B4-BE49-F238E27FC236}">
                <a16:creationId xmlns:a16="http://schemas.microsoft.com/office/drawing/2014/main" id="{A28E5421-DDA2-8A97-8960-DDC3E730D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Tree>
    <p:extLst>
      <p:ext uri="{BB962C8B-B14F-4D97-AF65-F5344CB8AC3E}">
        <p14:creationId xmlns:p14="http://schemas.microsoft.com/office/powerpoint/2010/main" val="1149978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no Figure">
  <p:cSld name="Title and Content no Figure">
    <p:spTree>
      <p:nvGrpSpPr>
        <p:cNvPr id="1" name="Shape 47"/>
        <p:cNvGrpSpPr/>
        <p:nvPr/>
      </p:nvGrpSpPr>
      <p:grpSpPr>
        <a:xfrm>
          <a:off x="0" y="0"/>
          <a:ext cx="0" cy="0"/>
          <a:chOff x="0" y="0"/>
          <a:chExt cx="0" cy="0"/>
        </a:xfrm>
      </p:grpSpPr>
      <p:sp>
        <p:nvSpPr>
          <p:cNvPr id="48" name="Google Shape;48;p13"/>
          <p:cNvSpPr txBox="1">
            <a:spLocks noGrp="1"/>
          </p:cNvSpPr>
          <p:nvPr>
            <p:ph type="body" idx="1"/>
          </p:nvPr>
        </p:nvSpPr>
        <p:spPr>
          <a:xfrm>
            <a:off x="466368" y="1915633"/>
            <a:ext cx="11270100" cy="3481800"/>
          </a:xfrm>
          <a:prstGeom prst="rect">
            <a:avLst/>
          </a:prstGeom>
          <a:noFill/>
          <a:ln>
            <a:noFill/>
          </a:ln>
        </p:spPr>
        <p:txBody>
          <a:bodyPr spcFirstLastPara="1" wrap="square" lIns="78575" tIns="39275" rIns="78575" bIns="39275" anchor="t" anchorCtr="0">
            <a:normAutofit/>
          </a:bodyPr>
          <a:lstStyle>
            <a:lvl1pPr marL="457200" lvl="0" indent="-361950" algn="l" rtl="0">
              <a:lnSpc>
                <a:spcPct val="90000"/>
              </a:lnSpc>
              <a:spcBef>
                <a:spcPts val="0"/>
              </a:spcBef>
              <a:spcAft>
                <a:spcPts val="0"/>
              </a:spcAft>
              <a:buClr>
                <a:schemeClr val="dk1"/>
              </a:buClr>
              <a:buSzPts val="2100"/>
              <a:buFont typeface="Arial"/>
              <a:buChar char="•"/>
              <a:defRPr>
                <a:solidFill>
                  <a:schemeClr val="dk1"/>
                </a:solidFill>
              </a:defRPr>
            </a:lvl1pPr>
            <a:lvl2pPr marL="914400" lvl="1" indent="-349250" algn="l" rtl="0">
              <a:lnSpc>
                <a:spcPct val="90000"/>
              </a:lnSpc>
              <a:spcBef>
                <a:spcPts val="600"/>
              </a:spcBef>
              <a:spcAft>
                <a:spcPts val="0"/>
              </a:spcAft>
              <a:buClr>
                <a:schemeClr val="dk1"/>
              </a:buClr>
              <a:buSzPts val="1900"/>
              <a:buFont typeface="Arial"/>
              <a:buChar char="‒"/>
              <a:defRPr>
                <a:solidFill>
                  <a:schemeClr val="dk1"/>
                </a:solidFill>
              </a:defRPr>
            </a:lvl2pPr>
            <a:lvl3pPr marL="1371600" lvl="2" indent="-336550" algn="l" rtl="0">
              <a:lnSpc>
                <a:spcPct val="90000"/>
              </a:lnSpc>
              <a:spcBef>
                <a:spcPts val="600"/>
              </a:spcBef>
              <a:spcAft>
                <a:spcPts val="0"/>
              </a:spcAft>
              <a:buClr>
                <a:schemeClr val="dk1"/>
              </a:buClr>
              <a:buSzPts val="1700"/>
              <a:buFont typeface="Arial"/>
              <a:buChar char="•"/>
              <a:defRPr>
                <a:solidFill>
                  <a:schemeClr val="dk1"/>
                </a:solidFill>
              </a:defRPr>
            </a:lvl3pPr>
            <a:lvl4pPr marL="1828800" lvl="3" indent="-336550" algn="l" rtl="0">
              <a:lnSpc>
                <a:spcPct val="90000"/>
              </a:lnSpc>
              <a:spcBef>
                <a:spcPts val="600"/>
              </a:spcBef>
              <a:spcAft>
                <a:spcPts val="0"/>
              </a:spcAft>
              <a:buClr>
                <a:schemeClr val="dk1"/>
              </a:buClr>
              <a:buSzPts val="1700"/>
              <a:buFont typeface="Arial"/>
              <a:buChar char="‒"/>
              <a:defRPr>
                <a:solidFill>
                  <a:schemeClr val="dk1"/>
                </a:solidFill>
              </a:defRPr>
            </a:lvl4pPr>
            <a:lvl5pPr marL="2286000" lvl="4" indent="-336550" algn="l" rtl="0">
              <a:lnSpc>
                <a:spcPct val="90000"/>
              </a:lnSpc>
              <a:spcBef>
                <a:spcPts val="600"/>
              </a:spcBef>
              <a:spcAft>
                <a:spcPts val="0"/>
              </a:spcAft>
              <a:buSzPts val="1700"/>
              <a:buFont typeface="Arial"/>
              <a:buChar char="•"/>
              <a:defRPr/>
            </a:lvl5pPr>
            <a:lvl6pPr marL="2743200" lvl="5" indent="-311150" algn="l" rtl="0">
              <a:lnSpc>
                <a:spcPct val="90000"/>
              </a:lnSpc>
              <a:spcBef>
                <a:spcPts val="600"/>
              </a:spcBef>
              <a:spcAft>
                <a:spcPts val="0"/>
              </a:spcAft>
              <a:buSzPts val="1300"/>
              <a:buChar char="•"/>
              <a:defRPr/>
            </a:lvl6pPr>
            <a:lvl7pPr marL="3200400" lvl="6" indent="-311150" algn="l" rtl="0">
              <a:lnSpc>
                <a:spcPct val="90000"/>
              </a:lnSpc>
              <a:spcBef>
                <a:spcPts val="500"/>
              </a:spcBef>
              <a:spcAft>
                <a:spcPts val="0"/>
              </a:spcAft>
              <a:buSzPts val="1300"/>
              <a:buChar char="•"/>
              <a:defRPr/>
            </a:lvl7pPr>
            <a:lvl8pPr marL="3657600" lvl="7" indent="-311150" algn="l" rtl="0">
              <a:lnSpc>
                <a:spcPct val="90000"/>
              </a:lnSpc>
              <a:spcBef>
                <a:spcPts val="500"/>
              </a:spcBef>
              <a:spcAft>
                <a:spcPts val="0"/>
              </a:spcAft>
              <a:buSzPts val="1300"/>
              <a:buChar char="•"/>
              <a:defRPr/>
            </a:lvl8pPr>
            <a:lvl9pPr marL="4114800" lvl="8" indent="-311150" algn="l" rtl="0">
              <a:lnSpc>
                <a:spcPct val="90000"/>
              </a:lnSpc>
              <a:spcBef>
                <a:spcPts val="500"/>
              </a:spcBef>
              <a:spcAft>
                <a:spcPts val="200"/>
              </a:spcAft>
              <a:buSzPts val="1300"/>
              <a:buChar char="•"/>
              <a:defRPr/>
            </a:lvl9pPr>
          </a:lstStyle>
          <a:p>
            <a:endParaRPr/>
          </a:p>
        </p:txBody>
      </p:sp>
      <p:sp>
        <p:nvSpPr>
          <p:cNvPr id="49" name="Google Shape;49;p13"/>
          <p:cNvSpPr txBox="1">
            <a:spLocks noGrp="1"/>
          </p:cNvSpPr>
          <p:nvPr>
            <p:ph type="body" idx="2"/>
          </p:nvPr>
        </p:nvSpPr>
        <p:spPr>
          <a:xfrm>
            <a:off x="466367" y="6067138"/>
            <a:ext cx="10298400" cy="686700"/>
          </a:xfrm>
          <a:prstGeom prst="rect">
            <a:avLst/>
          </a:prstGeom>
          <a:noFill/>
          <a:ln>
            <a:noFill/>
          </a:ln>
        </p:spPr>
        <p:txBody>
          <a:bodyPr spcFirstLastPara="1" wrap="square" lIns="78575" tIns="39275" rIns="78575" bIns="39275" anchor="t" anchorCtr="0">
            <a:normAutofit/>
          </a:bodyPr>
          <a:lstStyle>
            <a:lvl1pPr marL="457200" lvl="0" indent="-228600" algn="l" rtl="0">
              <a:lnSpc>
                <a:spcPct val="90000"/>
              </a:lnSpc>
              <a:spcBef>
                <a:spcPts val="1500"/>
              </a:spcBef>
              <a:spcAft>
                <a:spcPts val="0"/>
              </a:spcAft>
              <a:buSzPts val="900"/>
              <a:buNone/>
              <a:defRPr sz="1100">
                <a:solidFill>
                  <a:schemeClr val="dk1"/>
                </a:solidFill>
              </a:defRPr>
            </a:lvl1pPr>
            <a:lvl2pPr marL="914400" lvl="1" indent="-311150" algn="l" rtl="0">
              <a:lnSpc>
                <a:spcPct val="90000"/>
              </a:lnSpc>
              <a:spcBef>
                <a:spcPts val="500"/>
              </a:spcBef>
              <a:spcAft>
                <a:spcPts val="0"/>
              </a:spcAft>
              <a:buSzPts val="1300"/>
              <a:buChar char="•"/>
              <a:defRPr/>
            </a:lvl2pPr>
            <a:lvl3pPr marL="1371600" lvl="2" indent="-311150" algn="l" rtl="0">
              <a:lnSpc>
                <a:spcPct val="90000"/>
              </a:lnSpc>
              <a:spcBef>
                <a:spcPts val="500"/>
              </a:spcBef>
              <a:spcAft>
                <a:spcPts val="0"/>
              </a:spcAft>
              <a:buSzPts val="1300"/>
              <a:buChar char="•"/>
              <a:defRPr/>
            </a:lvl3pPr>
            <a:lvl4pPr marL="1828800" lvl="3" indent="-311150" algn="l" rtl="0">
              <a:lnSpc>
                <a:spcPct val="90000"/>
              </a:lnSpc>
              <a:spcBef>
                <a:spcPts val="500"/>
              </a:spcBef>
              <a:spcAft>
                <a:spcPts val="0"/>
              </a:spcAft>
              <a:buSzPts val="1300"/>
              <a:buChar char="•"/>
              <a:defRPr/>
            </a:lvl4pPr>
            <a:lvl5pPr marL="2286000" lvl="4" indent="-311150" algn="l" rtl="0">
              <a:lnSpc>
                <a:spcPct val="90000"/>
              </a:lnSpc>
              <a:spcBef>
                <a:spcPts val="500"/>
              </a:spcBef>
              <a:spcAft>
                <a:spcPts val="0"/>
              </a:spcAft>
              <a:buSzPts val="1300"/>
              <a:buChar char="•"/>
              <a:defRPr/>
            </a:lvl5pPr>
            <a:lvl6pPr marL="2743200" lvl="5" indent="-311150" algn="l" rtl="0">
              <a:lnSpc>
                <a:spcPct val="90000"/>
              </a:lnSpc>
              <a:spcBef>
                <a:spcPts val="500"/>
              </a:spcBef>
              <a:spcAft>
                <a:spcPts val="0"/>
              </a:spcAft>
              <a:buSzPts val="1300"/>
              <a:buChar char="•"/>
              <a:defRPr/>
            </a:lvl6pPr>
            <a:lvl7pPr marL="3200400" lvl="6" indent="-311150" algn="l" rtl="0">
              <a:lnSpc>
                <a:spcPct val="90000"/>
              </a:lnSpc>
              <a:spcBef>
                <a:spcPts val="500"/>
              </a:spcBef>
              <a:spcAft>
                <a:spcPts val="0"/>
              </a:spcAft>
              <a:buSzPts val="1300"/>
              <a:buChar char="•"/>
              <a:defRPr/>
            </a:lvl7pPr>
            <a:lvl8pPr marL="3657600" lvl="7" indent="-311150" algn="l" rtl="0">
              <a:lnSpc>
                <a:spcPct val="90000"/>
              </a:lnSpc>
              <a:spcBef>
                <a:spcPts val="500"/>
              </a:spcBef>
              <a:spcAft>
                <a:spcPts val="0"/>
              </a:spcAft>
              <a:buSzPts val="1300"/>
              <a:buChar char="•"/>
              <a:defRPr/>
            </a:lvl8pPr>
            <a:lvl9pPr marL="4114800" lvl="8" indent="-311150" algn="l" rtl="0">
              <a:lnSpc>
                <a:spcPct val="90000"/>
              </a:lnSpc>
              <a:spcBef>
                <a:spcPts val="500"/>
              </a:spcBef>
              <a:spcAft>
                <a:spcPts val="200"/>
              </a:spcAft>
              <a:buSzPts val="1300"/>
              <a:buChar char="•"/>
              <a:defRPr/>
            </a:lvl9pPr>
          </a:lstStyle>
          <a:p>
            <a:endParaRPr/>
          </a:p>
        </p:txBody>
      </p:sp>
      <p:sp>
        <p:nvSpPr>
          <p:cNvPr id="50" name="Google Shape;50;p13"/>
          <p:cNvSpPr txBox="1">
            <a:spLocks noGrp="1"/>
          </p:cNvSpPr>
          <p:nvPr>
            <p:ph type="title"/>
          </p:nvPr>
        </p:nvSpPr>
        <p:spPr>
          <a:xfrm>
            <a:off x="468436" y="586268"/>
            <a:ext cx="11267700" cy="861600"/>
          </a:xfrm>
          <a:prstGeom prst="rect">
            <a:avLst/>
          </a:prstGeom>
          <a:noFill/>
          <a:ln>
            <a:noFill/>
          </a:ln>
        </p:spPr>
        <p:txBody>
          <a:bodyPr spcFirstLastPara="1" wrap="square" lIns="78575" tIns="39275" rIns="78575" bIns="39275" anchor="t" anchorCtr="0">
            <a:noAutofit/>
          </a:bodyPr>
          <a:lstStyle>
            <a:lvl1pPr lvl="0" algn="l" rtl="0">
              <a:lnSpc>
                <a:spcPct val="90000"/>
              </a:lnSpc>
              <a:spcBef>
                <a:spcPts val="0"/>
              </a:spcBef>
              <a:spcAft>
                <a:spcPts val="0"/>
              </a:spcAft>
              <a:buSzPts val="15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51661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1251333" y="593367"/>
            <a:ext cx="76476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43" name="Google Shape;43;p13"/>
          <p:cNvSpPr txBox="1">
            <a:spLocks noGrp="1"/>
          </p:cNvSpPr>
          <p:nvPr>
            <p:ph type="body" idx="1"/>
          </p:nvPr>
        </p:nvSpPr>
        <p:spPr>
          <a:xfrm>
            <a:off x="1251333" y="1661367"/>
            <a:ext cx="9562800" cy="4053200"/>
          </a:xfrm>
          <a:prstGeom prst="rect">
            <a:avLst/>
          </a:prstGeom>
        </p:spPr>
        <p:txBody>
          <a:bodyPr spcFirstLastPara="1" wrap="square" lIns="91425" tIns="91425" rIns="91425" bIns="91425" anchor="t" anchorCtr="0">
            <a:noAutofit/>
          </a:bodyPr>
          <a:lstStyle>
            <a:lvl1pPr marL="609585" lvl="0" indent="-402157" rtl="0">
              <a:spcBef>
                <a:spcPts val="0"/>
              </a:spcBef>
              <a:spcAft>
                <a:spcPts val="0"/>
              </a:spcAft>
              <a:buClr>
                <a:schemeClr val="lt1"/>
              </a:buClr>
              <a:buSzPts val="1150"/>
              <a:buChar char="●"/>
              <a:defRPr sz="1533">
                <a:solidFill>
                  <a:schemeClr val="lt1"/>
                </a:solidFill>
              </a:defRPr>
            </a:lvl1pPr>
            <a:lvl2pPr marL="1219170" lvl="1" indent="-402157" rtl="0">
              <a:spcBef>
                <a:spcPts val="2133"/>
              </a:spcBef>
              <a:spcAft>
                <a:spcPts val="0"/>
              </a:spcAft>
              <a:buClr>
                <a:schemeClr val="lt1"/>
              </a:buClr>
              <a:buSzPts val="1150"/>
              <a:buChar char="○"/>
              <a:defRPr sz="1533">
                <a:solidFill>
                  <a:schemeClr val="lt1"/>
                </a:solidFill>
              </a:defRPr>
            </a:lvl2pPr>
            <a:lvl3pPr marL="1828754" lvl="2" indent="-402157" rtl="0">
              <a:spcBef>
                <a:spcPts val="2133"/>
              </a:spcBef>
              <a:spcAft>
                <a:spcPts val="0"/>
              </a:spcAft>
              <a:buClr>
                <a:schemeClr val="lt1"/>
              </a:buClr>
              <a:buSzPts val="1150"/>
              <a:buChar char="■"/>
              <a:defRPr sz="1533">
                <a:solidFill>
                  <a:schemeClr val="lt1"/>
                </a:solidFill>
              </a:defRPr>
            </a:lvl3pPr>
            <a:lvl4pPr marL="2438339" lvl="3" indent="-402157" rtl="0">
              <a:spcBef>
                <a:spcPts val="2133"/>
              </a:spcBef>
              <a:spcAft>
                <a:spcPts val="0"/>
              </a:spcAft>
              <a:buClr>
                <a:schemeClr val="lt1"/>
              </a:buClr>
              <a:buSzPts val="1150"/>
              <a:buChar char="●"/>
              <a:defRPr sz="1533">
                <a:solidFill>
                  <a:schemeClr val="lt1"/>
                </a:solidFill>
              </a:defRPr>
            </a:lvl4pPr>
            <a:lvl5pPr marL="3047924" lvl="4" indent="-402157" rtl="0">
              <a:spcBef>
                <a:spcPts val="2133"/>
              </a:spcBef>
              <a:spcAft>
                <a:spcPts val="0"/>
              </a:spcAft>
              <a:buClr>
                <a:schemeClr val="lt1"/>
              </a:buClr>
              <a:buSzPts val="1150"/>
              <a:buChar char="○"/>
              <a:defRPr sz="1533">
                <a:solidFill>
                  <a:schemeClr val="lt1"/>
                </a:solidFill>
              </a:defRPr>
            </a:lvl5pPr>
            <a:lvl6pPr marL="3657509" lvl="5" indent="-402157" rtl="0">
              <a:spcBef>
                <a:spcPts val="2133"/>
              </a:spcBef>
              <a:spcAft>
                <a:spcPts val="0"/>
              </a:spcAft>
              <a:buClr>
                <a:schemeClr val="lt1"/>
              </a:buClr>
              <a:buSzPts val="1150"/>
              <a:buChar char="■"/>
              <a:defRPr sz="1533">
                <a:solidFill>
                  <a:schemeClr val="lt1"/>
                </a:solidFill>
              </a:defRPr>
            </a:lvl6pPr>
            <a:lvl7pPr marL="4267093" lvl="6" indent="-402157" rtl="0">
              <a:spcBef>
                <a:spcPts val="2133"/>
              </a:spcBef>
              <a:spcAft>
                <a:spcPts val="0"/>
              </a:spcAft>
              <a:buClr>
                <a:schemeClr val="lt1"/>
              </a:buClr>
              <a:buSzPts val="1150"/>
              <a:buChar char="●"/>
              <a:defRPr sz="1533">
                <a:solidFill>
                  <a:schemeClr val="lt1"/>
                </a:solidFill>
              </a:defRPr>
            </a:lvl7pPr>
            <a:lvl8pPr marL="4876678" lvl="7" indent="-402157" rtl="0">
              <a:spcBef>
                <a:spcPts val="2133"/>
              </a:spcBef>
              <a:spcAft>
                <a:spcPts val="0"/>
              </a:spcAft>
              <a:buClr>
                <a:schemeClr val="lt1"/>
              </a:buClr>
              <a:buSzPts val="1150"/>
              <a:buChar char="○"/>
              <a:defRPr sz="1533">
                <a:solidFill>
                  <a:schemeClr val="lt1"/>
                </a:solidFill>
              </a:defRPr>
            </a:lvl8pPr>
            <a:lvl9pPr marL="5486263" lvl="8" indent="-402157" rtl="0">
              <a:spcBef>
                <a:spcPts val="2133"/>
              </a:spcBef>
              <a:spcAft>
                <a:spcPts val="2133"/>
              </a:spcAft>
              <a:buClr>
                <a:schemeClr val="lt1"/>
              </a:buClr>
              <a:buSzPts val="1150"/>
              <a:buChar char="■"/>
              <a:defRPr sz="1533">
                <a:solidFill>
                  <a:schemeClr val="lt1"/>
                </a:solidFill>
              </a:defRPr>
            </a:lvl9pPr>
          </a:lstStyle>
          <a:p>
            <a:endParaRPr/>
          </a:p>
        </p:txBody>
      </p:sp>
    </p:spTree>
    <p:extLst>
      <p:ext uri="{BB962C8B-B14F-4D97-AF65-F5344CB8AC3E}">
        <p14:creationId xmlns:p14="http://schemas.microsoft.com/office/powerpoint/2010/main" val="1132232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subTitle" idx="1"/>
          </p:nvPr>
        </p:nvSpPr>
        <p:spPr>
          <a:xfrm>
            <a:off x="1251333" y="2359433"/>
            <a:ext cx="3828800" cy="164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None/>
              <a:defRPr sz="2133">
                <a:solidFill>
                  <a:schemeClr val="lt2"/>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33" name="Google Shape;33;p9"/>
          <p:cNvSpPr txBox="1">
            <a:spLocks noGrp="1"/>
          </p:cNvSpPr>
          <p:nvPr>
            <p:ph type="body" idx="2"/>
          </p:nvPr>
        </p:nvSpPr>
        <p:spPr>
          <a:xfrm>
            <a:off x="6271167" y="1212800"/>
            <a:ext cx="4625200" cy="4432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
        <p:nvSpPr>
          <p:cNvPr id="34" name="Google Shape;34;p9"/>
          <p:cNvSpPr txBox="1">
            <a:spLocks noGrp="1"/>
          </p:cNvSpPr>
          <p:nvPr>
            <p:ph type="title"/>
          </p:nvPr>
        </p:nvSpPr>
        <p:spPr>
          <a:xfrm>
            <a:off x="1251333" y="593367"/>
            <a:ext cx="4298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888450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1251333" y="593367"/>
            <a:ext cx="6172400" cy="125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32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7" name="Google Shape;17;p4"/>
          <p:cNvSpPr txBox="1">
            <a:spLocks noGrp="1"/>
          </p:cNvSpPr>
          <p:nvPr>
            <p:ph type="body" idx="1"/>
          </p:nvPr>
        </p:nvSpPr>
        <p:spPr>
          <a:xfrm>
            <a:off x="1251333" y="2212367"/>
            <a:ext cx="6595200" cy="36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lt1"/>
              </a:buClr>
              <a:buSzPts val="1400"/>
              <a:buChar char="●"/>
              <a:defRPr sz="1867">
                <a:solidFill>
                  <a:schemeClr val="lt1"/>
                </a:solidFill>
              </a:defRPr>
            </a:lvl1pPr>
            <a:lvl2pPr marL="1219170" lvl="1" indent="-423323" rtl="0">
              <a:spcBef>
                <a:spcPts val="2133"/>
              </a:spcBef>
              <a:spcAft>
                <a:spcPts val="0"/>
              </a:spcAft>
              <a:buClr>
                <a:schemeClr val="lt1"/>
              </a:buClr>
              <a:buSzPts val="1400"/>
              <a:buChar char="○"/>
              <a:defRPr>
                <a:solidFill>
                  <a:schemeClr val="lt1"/>
                </a:solidFill>
              </a:defRPr>
            </a:lvl2pPr>
            <a:lvl3pPr marL="1828754" lvl="2" indent="-423323" rtl="0">
              <a:spcBef>
                <a:spcPts val="2133"/>
              </a:spcBef>
              <a:spcAft>
                <a:spcPts val="0"/>
              </a:spcAft>
              <a:buClr>
                <a:schemeClr val="lt1"/>
              </a:buClr>
              <a:buSzPts val="1400"/>
              <a:buChar char="■"/>
              <a:defRPr>
                <a:solidFill>
                  <a:schemeClr val="lt1"/>
                </a:solidFill>
              </a:defRPr>
            </a:lvl3pPr>
            <a:lvl4pPr marL="2438339" lvl="3" indent="-423323" rtl="0">
              <a:spcBef>
                <a:spcPts val="2133"/>
              </a:spcBef>
              <a:spcAft>
                <a:spcPts val="0"/>
              </a:spcAft>
              <a:buClr>
                <a:schemeClr val="lt1"/>
              </a:buClr>
              <a:buSzPts val="1400"/>
              <a:buChar char="●"/>
              <a:defRPr>
                <a:solidFill>
                  <a:schemeClr val="lt1"/>
                </a:solidFill>
              </a:defRPr>
            </a:lvl4pPr>
            <a:lvl5pPr marL="3047924" lvl="4" indent="-423323" rtl="0">
              <a:spcBef>
                <a:spcPts val="2133"/>
              </a:spcBef>
              <a:spcAft>
                <a:spcPts val="0"/>
              </a:spcAft>
              <a:buClr>
                <a:schemeClr val="lt1"/>
              </a:buClr>
              <a:buSzPts val="1400"/>
              <a:buChar char="○"/>
              <a:defRPr>
                <a:solidFill>
                  <a:schemeClr val="lt1"/>
                </a:solidFill>
              </a:defRPr>
            </a:lvl5pPr>
            <a:lvl6pPr marL="3657509" lvl="5" indent="-423323" rtl="0">
              <a:spcBef>
                <a:spcPts val="2133"/>
              </a:spcBef>
              <a:spcAft>
                <a:spcPts val="0"/>
              </a:spcAft>
              <a:buClr>
                <a:schemeClr val="lt1"/>
              </a:buClr>
              <a:buSzPts val="1400"/>
              <a:buChar char="■"/>
              <a:defRPr>
                <a:solidFill>
                  <a:schemeClr val="lt1"/>
                </a:solidFill>
              </a:defRPr>
            </a:lvl6pPr>
            <a:lvl7pPr marL="4267093" lvl="6" indent="-423323" rtl="0">
              <a:spcBef>
                <a:spcPts val="2133"/>
              </a:spcBef>
              <a:spcAft>
                <a:spcPts val="0"/>
              </a:spcAft>
              <a:buClr>
                <a:schemeClr val="lt1"/>
              </a:buClr>
              <a:buSzPts val="1400"/>
              <a:buChar char="●"/>
              <a:defRPr>
                <a:solidFill>
                  <a:schemeClr val="lt1"/>
                </a:solidFill>
              </a:defRPr>
            </a:lvl7pPr>
            <a:lvl8pPr marL="4876678" lvl="7" indent="-423323" rtl="0">
              <a:spcBef>
                <a:spcPts val="2133"/>
              </a:spcBef>
              <a:spcAft>
                <a:spcPts val="0"/>
              </a:spcAft>
              <a:buClr>
                <a:schemeClr val="lt1"/>
              </a:buClr>
              <a:buSzPts val="1400"/>
              <a:buChar char="○"/>
              <a:defRPr>
                <a:solidFill>
                  <a:schemeClr val="lt1"/>
                </a:solidFill>
              </a:defRPr>
            </a:lvl8pPr>
            <a:lvl9pPr marL="5486263" lvl="8" indent="-423323" rtl="0">
              <a:spcBef>
                <a:spcPts val="2133"/>
              </a:spcBef>
              <a:spcAft>
                <a:spcPts val="2133"/>
              </a:spcAft>
              <a:buClr>
                <a:schemeClr val="lt1"/>
              </a:buClr>
              <a:buSzPts val="1400"/>
              <a:buChar char="■"/>
              <a:defRPr>
                <a:solidFill>
                  <a:schemeClr val="lt1"/>
                </a:solidFill>
              </a:defRPr>
            </a:lvl9pPr>
          </a:lstStyle>
          <a:p>
            <a:endParaRPr/>
          </a:p>
        </p:txBody>
      </p:sp>
    </p:spTree>
    <p:extLst>
      <p:ext uri="{BB962C8B-B14F-4D97-AF65-F5344CB8AC3E}">
        <p14:creationId xmlns:p14="http://schemas.microsoft.com/office/powerpoint/2010/main" val="3891411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B7A9ED-09A2-3039-6671-A31B67608A5D}"/>
              </a:ext>
            </a:extLst>
          </p:cNvPr>
          <p:cNvSpPr/>
          <p:nvPr userDrawn="1"/>
        </p:nvSpPr>
        <p:spPr>
          <a:xfrm>
            <a:off x="0" y="2890685"/>
            <a:ext cx="12192000" cy="396731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7A28A9-F6E1-8622-3038-BC95CD185B22}"/>
              </a:ext>
            </a:extLst>
          </p:cNvPr>
          <p:cNvSpPr/>
          <p:nvPr userDrawn="1"/>
        </p:nvSpPr>
        <p:spPr>
          <a:xfrm>
            <a:off x="0" y="2429076"/>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3D87D4-F269-B07C-AB87-EAEFED556AC1}"/>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E01C6F-032B-9C16-EB33-47F6FCBB94ED}"/>
              </a:ext>
            </a:extLst>
          </p:cNvPr>
          <p:cNvSpPr>
            <a:spLocks noGrp="1"/>
          </p:cNvSpPr>
          <p:nvPr>
            <p:ph type="title"/>
          </p:nvPr>
        </p:nvSpPr>
        <p:spPr>
          <a:xfrm>
            <a:off x="838200" y="59648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C9DD72B1-6F1B-36D3-05BF-072DB02036A7}"/>
              </a:ext>
            </a:extLst>
          </p:cNvPr>
          <p:cNvSpPr>
            <a:spLocks noGrp="1"/>
          </p:cNvSpPr>
          <p:nvPr>
            <p:ph idx="1"/>
          </p:nvPr>
        </p:nvSpPr>
        <p:spPr>
          <a:xfrm>
            <a:off x="838200" y="2037233"/>
            <a:ext cx="10515600" cy="4092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ECD4D5C-CAF1-9D3F-FE93-99A749BE7E9C}"/>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B21019A5-DD24-B089-CE97-F5DA4B1075BE}"/>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0" name="Picture 9">
            <a:extLst>
              <a:ext uri="{FF2B5EF4-FFF2-40B4-BE49-F238E27FC236}">
                <a16:creationId xmlns:a16="http://schemas.microsoft.com/office/drawing/2014/main" id="{0D2C0DBF-A663-5D4A-FF76-EA34B45C25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Tree>
    <p:extLst>
      <p:ext uri="{BB962C8B-B14F-4D97-AF65-F5344CB8AC3E}">
        <p14:creationId xmlns:p14="http://schemas.microsoft.com/office/powerpoint/2010/main" val="3866643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596E99-656C-70A4-21D8-359E3AB844CD}"/>
              </a:ext>
            </a:extLst>
          </p:cNvPr>
          <p:cNvSpPr/>
          <p:nvPr userDrawn="1"/>
        </p:nvSpPr>
        <p:spPr>
          <a:xfrm>
            <a:off x="0" y="1"/>
            <a:ext cx="12192000" cy="396731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BFCB4EC-380A-6A21-75D8-564A32FAEDA1}"/>
              </a:ext>
            </a:extLst>
          </p:cNvPr>
          <p:cNvSpPr/>
          <p:nvPr userDrawn="1"/>
        </p:nvSpPr>
        <p:spPr>
          <a:xfrm>
            <a:off x="0" y="3967316"/>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25EBD9-45B5-7672-5772-7749936D54BC}"/>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3090CE-8350-D095-A339-654B04BBE909}"/>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13" name="Slide Number Placeholder 3">
            <a:extLst>
              <a:ext uri="{FF2B5EF4-FFF2-40B4-BE49-F238E27FC236}">
                <a16:creationId xmlns:a16="http://schemas.microsoft.com/office/drawing/2014/main" id="{92E994D7-E780-00C0-43EA-5AEB1B149A63}"/>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19" name="Picture 18" descr="A blue text on a black background&#10;&#10;Description automatically generated">
            <a:extLst>
              <a:ext uri="{FF2B5EF4-FFF2-40B4-BE49-F238E27FC236}">
                <a16:creationId xmlns:a16="http://schemas.microsoft.com/office/drawing/2014/main" id="{7EFDE906-B2DC-06DA-9EE2-32B590C0F2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
        <p:nvSpPr>
          <p:cNvPr id="6" name="Title 1">
            <a:extLst>
              <a:ext uri="{FF2B5EF4-FFF2-40B4-BE49-F238E27FC236}">
                <a16:creationId xmlns:a16="http://schemas.microsoft.com/office/drawing/2014/main" id="{D6727436-B0E8-9651-BA6D-4A1FCEA16B77}"/>
              </a:ext>
            </a:extLst>
          </p:cNvPr>
          <p:cNvSpPr>
            <a:spLocks noGrp="1"/>
          </p:cNvSpPr>
          <p:nvPr>
            <p:ph type="title"/>
          </p:nvPr>
        </p:nvSpPr>
        <p:spPr>
          <a:xfrm>
            <a:off x="838200" y="596480"/>
            <a:ext cx="10515600" cy="1325563"/>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8BCC5F79-768A-8DB3-9C8C-3997E08A8C90}"/>
              </a:ext>
            </a:extLst>
          </p:cNvPr>
          <p:cNvSpPr>
            <a:spLocks noGrp="1"/>
          </p:cNvSpPr>
          <p:nvPr>
            <p:ph idx="1"/>
          </p:nvPr>
        </p:nvSpPr>
        <p:spPr>
          <a:xfrm>
            <a:off x="838200" y="2037233"/>
            <a:ext cx="10515600" cy="4092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1352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1973CE-D947-3B51-00BB-1633EAD181DD}"/>
              </a:ext>
            </a:extLst>
          </p:cNvPr>
          <p:cNvSpPr/>
          <p:nvPr userDrawn="1"/>
        </p:nvSpPr>
        <p:spPr>
          <a:xfrm>
            <a:off x="0" y="538316"/>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2230F2A-C936-7985-D84E-8CA5D84ECE89}"/>
              </a:ext>
            </a:extLst>
          </p:cNvPr>
          <p:cNvSpPr/>
          <p:nvPr userDrawn="1"/>
        </p:nvSpPr>
        <p:spPr>
          <a:xfrm>
            <a:off x="0" y="0"/>
            <a:ext cx="12192000" cy="77152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0" name="Rectangle 9">
            <a:extLst>
              <a:ext uri="{FF2B5EF4-FFF2-40B4-BE49-F238E27FC236}">
                <a16:creationId xmlns:a16="http://schemas.microsoft.com/office/drawing/2014/main" id="{D09A8AD9-AF34-DA05-925B-4228BA0210D0}"/>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57FCE8-3459-DE13-B515-812E9AA70D34}"/>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5" name="Slide Number Placeholder 3">
            <a:extLst>
              <a:ext uri="{FF2B5EF4-FFF2-40B4-BE49-F238E27FC236}">
                <a16:creationId xmlns:a16="http://schemas.microsoft.com/office/drawing/2014/main" id="{B246F683-A4FD-F414-5B80-7301D77FA3B9}"/>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6" name="Picture 5">
            <a:extLst>
              <a:ext uri="{FF2B5EF4-FFF2-40B4-BE49-F238E27FC236}">
                <a16:creationId xmlns:a16="http://schemas.microsoft.com/office/drawing/2014/main" id="{A4EED139-FD93-7A55-3403-76F1112187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5" cy="461606"/>
          </a:xfrm>
          <a:prstGeom prst="rect">
            <a:avLst/>
          </a:prstGeom>
        </p:spPr>
      </p:pic>
      <p:sp>
        <p:nvSpPr>
          <p:cNvPr id="11" name="Title 1">
            <a:extLst>
              <a:ext uri="{FF2B5EF4-FFF2-40B4-BE49-F238E27FC236}">
                <a16:creationId xmlns:a16="http://schemas.microsoft.com/office/drawing/2014/main" id="{923DCFB2-7599-33EF-B290-2D98DA7B5018}"/>
              </a:ext>
            </a:extLst>
          </p:cNvPr>
          <p:cNvSpPr>
            <a:spLocks noGrp="1"/>
          </p:cNvSpPr>
          <p:nvPr>
            <p:ph type="title"/>
          </p:nvPr>
        </p:nvSpPr>
        <p:spPr>
          <a:xfrm>
            <a:off x="838200" y="596480"/>
            <a:ext cx="10515600" cy="1325563"/>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7E12E880-60C1-0575-87AA-420EAAF16F83}"/>
              </a:ext>
            </a:extLst>
          </p:cNvPr>
          <p:cNvSpPr>
            <a:spLocks noGrp="1"/>
          </p:cNvSpPr>
          <p:nvPr>
            <p:ph idx="1"/>
          </p:nvPr>
        </p:nvSpPr>
        <p:spPr>
          <a:xfrm>
            <a:off x="838200" y="2037233"/>
            <a:ext cx="10515600" cy="4092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69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3DF590-918F-C53E-78A1-9AA17A6B65B3}"/>
              </a:ext>
            </a:extLst>
          </p:cNvPr>
          <p:cNvSpPr/>
          <p:nvPr userDrawn="1"/>
        </p:nvSpPr>
        <p:spPr>
          <a:xfrm>
            <a:off x="0" y="5856294"/>
            <a:ext cx="12192000"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2230F2A-C936-7985-D84E-8CA5D84ECE89}"/>
              </a:ext>
            </a:extLst>
          </p:cNvPr>
          <p:cNvSpPr/>
          <p:nvPr userDrawn="1"/>
        </p:nvSpPr>
        <p:spPr>
          <a:xfrm>
            <a:off x="0" y="6086475"/>
            <a:ext cx="12192000" cy="771525"/>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6">
            <a:extLst>
              <a:ext uri="{FF2B5EF4-FFF2-40B4-BE49-F238E27FC236}">
                <a16:creationId xmlns:a16="http://schemas.microsoft.com/office/drawing/2014/main" id="{D3299CD3-728E-0538-38A1-996FD9CB465D}"/>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957FCE8-3459-DE13-B515-812E9AA70D34}"/>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5" name="Slide Number Placeholder 3">
            <a:extLst>
              <a:ext uri="{FF2B5EF4-FFF2-40B4-BE49-F238E27FC236}">
                <a16:creationId xmlns:a16="http://schemas.microsoft.com/office/drawing/2014/main" id="{B246F683-A4FD-F414-5B80-7301D77FA3B9}"/>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6" name="Picture 5">
            <a:extLst>
              <a:ext uri="{FF2B5EF4-FFF2-40B4-BE49-F238E27FC236}">
                <a16:creationId xmlns:a16="http://schemas.microsoft.com/office/drawing/2014/main" id="{A4EED139-FD93-7A55-3403-76F1112187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
        <p:nvSpPr>
          <p:cNvPr id="9" name="Title 1">
            <a:extLst>
              <a:ext uri="{FF2B5EF4-FFF2-40B4-BE49-F238E27FC236}">
                <a16:creationId xmlns:a16="http://schemas.microsoft.com/office/drawing/2014/main" id="{D031D34B-3C35-0B5C-5B85-8ED54B249B83}"/>
              </a:ext>
            </a:extLst>
          </p:cNvPr>
          <p:cNvSpPr>
            <a:spLocks noGrp="1"/>
          </p:cNvSpPr>
          <p:nvPr>
            <p:ph type="title"/>
          </p:nvPr>
        </p:nvSpPr>
        <p:spPr>
          <a:xfrm>
            <a:off x="838200" y="596480"/>
            <a:ext cx="10515600" cy="1325563"/>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CC7F5016-F949-8285-9162-9CC68501D62C}"/>
              </a:ext>
            </a:extLst>
          </p:cNvPr>
          <p:cNvSpPr>
            <a:spLocks noGrp="1"/>
          </p:cNvSpPr>
          <p:nvPr>
            <p:ph idx="1"/>
          </p:nvPr>
        </p:nvSpPr>
        <p:spPr>
          <a:xfrm>
            <a:off x="838200" y="2037233"/>
            <a:ext cx="10515600" cy="4092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4971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9F41D1-6C52-558F-B7C7-B5B8C70634E9}"/>
              </a:ext>
            </a:extLst>
          </p:cNvPr>
          <p:cNvSpPr/>
          <p:nvPr userDrawn="1"/>
        </p:nvSpPr>
        <p:spPr>
          <a:xfrm>
            <a:off x="8343331" y="0"/>
            <a:ext cx="3848669" cy="6858000"/>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25CA94-21F6-73AB-C97F-3274906E38AB}"/>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8" name="Slide Number Placeholder 3">
            <a:extLst>
              <a:ext uri="{FF2B5EF4-FFF2-40B4-BE49-F238E27FC236}">
                <a16:creationId xmlns:a16="http://schemas.microsoft.com/office/drawing/2014/main" id="{692185A8-AD14-ACFF-937E-01ED9C88FE63}"/>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pic>
        <p:nvPicPr>
          <p:cNvPr id="9" name="Picture 8">
            <a:extLst>
              <a:ext uri="{FF2B5EF4-FFF2-40B4-BE49-F238E27FC236}">
                <a16:creationId xmlns:a16="http://schemas.microsoft.com/office/drawing/2014/main" id="{F2E1B4CA-A883-5E9B-33AD-06A38EE760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5" cy="461606"/>
          </a:xfrm>
          <a:prstGeom prst="rect">
            <a:avLst/>
          </a:prstGeom>
        </p:spPr>
      </p:pic>
      <p:sp>
        <p:nvSpPr>
          <p:cNvPr id="10" name="Title 1">
            <a:extLst>
              <a:ext uri="{FF2B5EF4-FFF2-40B4-BE49-F238E27FC236}">
                <a16:creationId xmlns:a16="http://schemas.microsoft.com/office/drawing/2014/main" id="{A13D48D3-3FC4-5B2D-6DB1-B98C4CBEB10B}"/>
              </a:ext>
            </a:extLst>
          </p:cNvPr>
          <p:cNvSpPr>
            <a:spLocks noGrp="1"/>
          </p:cNvSpPr>
          <p:nvPr>
            <p:ph type="title"/>
          </p:nvPr>
        </p:nvSpPr>
        <p:spPr>
          <a:xfrm>
            <a:off x="8624603" y="736849"/>
            <a:ext cx="3286125" cy="5308847"/>
          </a:xfrm>
        </p:spPr>
        <p:txBody>
          <a:bodyPr/>
          <a:lstStyle>
            <a:lvl1pPr>
              <a:defRPr>
                <a:solidFill>
                  <a:schemeClr val="bg1"/>
                </a:solidFill>
              </a:defRPr>
            </a:lvl1pPr>
          </a:lstStyle>
          <a:p>
            <a:r>
              <a:rPr lang="en-US"/>
              <a:t>Click to edit Master title style</a:t>
            </a:r>
          </a:p>
        </p:txBody>
      </p:sp>
      <p:sp>
        <p:nvSpPr>
          <p:cNvPr id="11" name="Rectangle 10">
            <a:extLst>
              <a:ext uri="{FF2B5EF4-FFF2-40B4-BE49-F238E27FC236}">
                <a16:creationId xmlns:a16="http://schemas.microsoft.com/office/drawing/2014/main" id="{1A249B52-A2BD-03C1-1913-F00B726026F6}"/>
              </a:ext>
            </a:extLst>
          </p:cNvPr>
          <p:cNvSpPr/>
          <p:nvPr userDrawn="1"/>
        </p:nvSpPr>
        <p:spPr>
          <a:xfrm rot="5400000">
            <a:off x="4683525" y="3198198"/>
            <a:ext cx="6858003"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ACD1BCD-9256-F759-C25F-D59E418AF653}"/>
              </a:ext>
            </a:extLst>
          </p:cNvPr>
          <p:cNvSpPr/>
          <p:nvPr userDrawn="1"/>
        </p:nvSpPr>
        <p:spPr>
          <a:xfrm>
            <a:off x="407988" y="390617"/>
            <a:ext cx="8070187"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25C0F110-C9CA-F75F-5D90-43B87FC913D5}"/>
              </a:ext>
            </a:extLst>
          </p:cNvPr>
          <p:cNvSpPr>
            <a:spLocks noGrp="1"/>
          </p:cNvSpPr>
          <p:nvPr>
            <p:ph type="body" idx="1"/>
          </p:nvPr>
        </p:nvSpPr>
        <p:spPr>
          <a:xfrm>
            <a:off x="638790" y="736850"/>
            <a:ext cx="7200137" cy="530884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10229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9F41D1-6C52-558F-B7C7-B5B8C70634E9}"/>
              </a:ext>
            </a:extLst>
          </p:cNvPr>
          <p:cNvSpPr/>
          <p:nvPr userDrawn="1"/>
        </p:nvSpPr>
        <p:spPr>
          <a:xfrm>
            <a:off x="0" y="0"/>
            <a:ext cx="3848669" cy="6858000"/>
          </a:xfrm>
          <a:prstGeom prst="rect">
            <a:avLst/>
          </a:prstGeom>
          <a:solidFill>
            <a:srgbClr val="0430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25CA94-21F6-73AB-C97F-3274906E38AB}"/>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pic>
        <p:nvPicPr>
          <p:cNvPr id="9" name="Picture 8">
            <a:extLst>
              <a:ext uri="{FF2B5EF4-FFF2-40B4-BE49-F238E27FC236}">
                <a16:creationId xmlns:a16="http://schemas.microsoft.com/office/drawing/2014/main" id="{F2E1B4CA-A883-5E9B-33AD-06A38EE760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9259" y="6244528"/>
            <a:ext cx="1010416" cy="461606"/>
          </a:xfrm>
          <a:prstGeom prst="rect">
            <a:avLst/>
          </a:prstGeom>
        </p:spPr>
      </p:pic>
      <p:sp>
        <p:nvSpPr>
          <p:cNvPr id="10" name="Title 1">
            <a:extLst>
              <a:ext uri="{FF2B5EF4-FFF2-40B4-BE49-F238E27FC236}">
                <a16:creationId xmlns:a16="http://schemas.microsoft.com/office/drawing/2014/main" id="{A13D48D3-3FC4-5B2D-6DB1-B98C4CBEB10B}"/>
              </a:ext>
            </a:extLst>
          </p:cNvPr>
          <p:cNvSpPr>
            <a:spLocks noGrp="1"/>
          </p:cNvSpPr>
          <p:nvPr>
            <p:ph type="title"/>
          </p:nvPr>
        </p:nvSpPr>
        <p:spPr>
          <a:xfrm>
            <a:off x="281271" y="736847"/>
            <a:ext cx="3286125" cy="5308847"/>
          </a:xfrm>
        </p:spPr>
        <p:txBody>
          <a:bodyPr/>
          <a:lstStyle>
            <a:lvl1pPr>
              <a:defRPr>
                <a:solidFill>
                  <a:schemeClr val="bg1"/>
                </a:solidFill>
              </a:defRPr>
            </a:lvl1pPr>
          </a:lstStyle>
          <a:p>
            <a:r>
              <a:rPr lang="en-US"/>
              <a:t>Click to edit Master title style</a:t>
            </a:r>
          </a:p>
        </p:txBody>
      </p:sp>
      <p:sp>
        <p:nvSpPr>
          <p:cNvPr id="11" name="Rectangle 10">
            <a:extLst>
              <a:ext uri="{FF2B5EF4-FFF2-40B4-BE49-F238E27FC236}">
                <a16:creationId xmlns:a16="http://schemas.microsoft.com/office/drawing/2014/main" id="{1A249B52-A2BD-03C1-1913-F00B726026F6}"/>
              </a:ext>
            </a:extLst>
          </p:cNvPr>
          <p:cNvSpPr/>
          <p:nvPr userDrawn="1"/>
        </p:nvSpPr>
        <p:spPr>
          <a:xfrm rot="5400000">
            <a:off x="650470" y="3198197"/>
            <a:ext cx="6858003" cy="461607"/>
          </a:xfrm>
          <a:prstGeom prst="rect">
            <a:avLst/>
          </a:pr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F28766-44CF-F6E6-6118-CF4AC932B003}"/>
              </a:ext>
            </a:extLst>
          </p:cNvPr>
          <p:cNvSpPr/>
          <p:nvPr userDrawn="1"/>
        </p:nvSpPr>
        <p:spPr>
          <a:xfrm>
            <a:off x="3728620" y="390617"/>
            <a:ext cx="8055391"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8179536-5AEB-4666-3027-23F4BD7A63FF}"/>
              </a:ext>
            </a:extLst>
          </p:cNvPr>
          <p:cNvSpPr>
            <a:spLocks noGrp="1"/>
          </p:cNvSpPr>
          <p:nvPr>
            <p:ph type="body" idx="1"/>
          </p:nvPr>
        </p:nvSpPr>
        <p:spPr>
          <a:xfrm>
            <a:off x="3848667" y="736848"/>
            <a:ext cx="7661745" cy="530884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3">
            <a:extLst>
              <a:ext uri="{FF2B5EF4-FFF2-40B4-BE49-F238E27FC236}">
                <a16:creationId xmlns:a16="http://schemas.microsoft.com/office/drawing/2014/main" id="{692185A8-AD14-ACFF-937E-01ED9C88FE63}"/>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spTree>
    <p:extLst>
      <p:ext uri="{BB962C8B-B14F-4D97-AF65-F5344CB8AC3E}">
        <p14:creationId xmlns:p14="http://schemas.microsoft.com/office/powerpoint/2010/main" val="331164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1A79AA-16AB-88B3-7461-D4D9DA80675F}"/>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text on a black background&#10;&#10;Description automatically generated">
            <a:extLst>
              <a:ext uri="{FF2B5EF4-FFF2-40B4-BE49-F238E27FC236}">
                <a16:creationId xmlns:a16="http://schemas.microsoft.com/office/drawing/2014/main" id="{B545CE3F-1FC2-51B1-37D2-59FCC4114D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
        <p:nvSpPr>
          <p:cNvPr id="7" name="Picture Placeholder 6">
            <a:extLst>
              <a:ext uri="{FF2B5EF4-FFF2-40B4-BE49-F238E27FC236}">
                <a16:creationId xmlns:a16="http://schemas.microsoft.com/office/drawing/2014/main" id="{3CF9DA15-3055-39B5-3998-833CC3CA59C0}"/>
              </a:ext>
            </a:extLst>
          </p:cNvPr>
          <p:cNvSpPr>
            <a:spLocks noGrp="1"/>
          </p:cNvSpPr>
          <p:nvPr>
            <p:ph type="pic" sz="quarter" idx="10"/>
          </p:nvPr>
        </p:nvSpPr>
        <p:spPr>
          <a:xfrm>
            <a:off x="5097518" y="681037"/>
            <a:ext cx="6254696" cy="5187952"/>
          </a:xfrm>
        </p:spPr>
        <p:txBody>
          <a:bodyPr/>
          <a:lstStyle/>
          <a:p>
            <a:endParaRPr lang="en-US"/>
          </a:p>
        </p:txBody>
      </p:sp>
      <p:sp>
        <p:nvSpPr>
          <p:cNvPr id="9" name="Text Placeholder 2">
            <a:extLst>
              <a:ext uri="{FF2B5EF4-FFF2-40B4-BE49-F238E27FC236}">
                <a16:creationId xmlns:a16="http://schemas.microsoft.com/office/drawing/2014/main" id="{9B68271B-B80D-04D2-36AF-0ABD5DFCAAD5}"/>
              </a:ext>
            </a:extLst>
          </p:cNvPr>
          <p:cNvSpPr>
            <a:spLocks noGrp="1"/>
          </p:cNvSpPr>
          <p:nvPr>
            <p:ph idx="1"/>
          </p:nvPr>
        </p:nvSpPr>
        <p:spPr>
          <a:xfrm>
            <a:off x="838200" y="1805878"/>
            <a:ext cx="4088907" cy="4063111"/>
          </a:xfrm>
          <a:prstGeom prst="rect">
            <a:avLst/>
          </a:prstGeom>
        </p:spPr>
        <p:txBody>
          <a:bodyPr vert="horz" lIns="91440" tIns="45720" rIns="91440" bIns="45720" rtlCol="0">
            <a:noAutofit/>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4F4F6E96-4A05-E8DE-E2B1-91F27B713120}"/>
              </a:ext>
            </a:extLst>
          </p:cNvPr>
          <p:cNvSpPr>
            <a:spLocks noGrp="1"/>
          </p:cNvSpPr>
          <p:nvPr>
            <p:ph type="title"/>
          </p:nvPr>
        </p:nvSpPr>
        <p:spPr>
          <a:xfrm>
            <a:off x="838200" y="681037"/>
            <a:ext cx="4088907" cy="1009651"/>
          </a:xfrm>
          <a:prstGeom prst="rect">
            <a:avLst/>
          </a:prstGeom>
        </p:spPr>
        <p:txBody>
          <a:bodyPr vert="horz" lIns="91440" tIns="45720" rIns="91440" bIns="45720" rtlCol="0" anchor="ctr">
            <a:noAutofit/>
          </a:bodyPr>
          <a:lstStyle>
            <a:lvl1pPr>
              <a:defRPr sz="2800"/>
            </a:lvl1pPr>
          </a:lstStyle>
          <a:p>
            <a:r>
              <a:rPr lang="en-US"/>
              <a:t>Click to edit Master title style</a:t>
            </a:r>
          </a:p>
        </p:txBody>
      </p:sp>
    </p:spTree>
    <p:extLst>
      <p:ext uri="{BB962C8B-B14F-4D97-AF65-F5344CB8AC3E}">
        <p14:creationId xmlns:p14="http://schemas.microsoft.com/office/powerpoint/2010/main" val="212842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0254D8-39ED-AAEC-7AC8-AB2391073760}"/>
              </a:ext>
            </a:extLst>
          </p:cNvPr>
          <p:cNvSpPr/>
          <p:nvPr userDrawn="1"/>
        </p:nvSpPr>
        <p:spPr>
          <a:xfrm>
            <a:off x="407988" y="390617"/>
            <a:ext cx="11376024" cy="5738721"/>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Placeholder 1">
            <a:extLst>
              <a:ext uri="{FF2B5EF4-FFF2-40B4-BE49-F238E27FC236}">
                <a16:creationId xmlns:a16="http://schemas.microsoft.com/office/drawing/2014/main" id="{584B9712-EBDA-81B0-9F6E-DC6236E4CF67}"/>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Autofit/>
          </a:bodyPr>
          <a:lstStyle/>
          <a:p>
            <a:r>
              <a:rPr lang="en-US"/>
              <a:t>Click to edit Master title style</a:t>
            </a:r>
          </a:p>
        </p:txBody>
      </p:sp>
      <p:sp>
        <p:nvSpPr>
          <p:cNvPr id="4" name="Text Placeholder 2">
            <a:extLst>
              <a:ext uri="{FF2B5EF4-FFF2-40B4-BE49-F238E27FC236}">
                <a16:creationId xmlns:a16="http://schemas.microsoft.com/office/drawing/2014/main" id="{2597ED06-BD00-60E3-2145-110E9ACC4009}"/>
              </a:ext>
            </a:extLst>
          </p:cNvPr>
          <p:cNvSpPr>
            <a:spLocks noGrp="1"/>
          </p:cNvSpPr>
          <p:nvPr>
            <p:ph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blue text on a black background&#10;&#10;Description automatically generated">
            <a:extLst>
              <a:ext uri="{FF2B5EF4-FFF2-40B4-BE49-F238E27FC236}">
                <a16:creationId xmlns:a16="http://schemas.microsoft.com/office/drawing/2014/main" id="{5AB46FA6-9A67-67F2-7121-25132BC1CC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9259" y="6244528"/>
            <a:ext cx="1010416" cy="461607"/>
          </a:xfrm>
          <a:prstGeom prst="rect">
            <a:avLst/>
          </a:prstGeom>
        </p:spPr>
      </p:pic>
    </p:spTree>
    <p:extLst>
      <p:ext uri="{BB962C8B-B14F-4D97-AF65-F5344CB8AC3E}">
        <p14:creationId xmlns:p14="http://schemas.microsoft.com/office/powerpoint/2010/main" val="3266114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5AD7B7-D22E-F594-39FC-F5D2A71CE8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5EF035-98D6-C433-64B6-5C69EBAA1E3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592054C-E070-1379-6088-38921149659F}"/>
              </a:ext>
            </a:extLst>
          </p:cNvPr>
          <p:cNvSpPr/>
          <p:nvPr userDrawn="1"/>
        </p:nvSpPr>
        <p:spPr>
          <a:xfrm>
            <a:off x="11510413" y="6331648"/>
            <a:ext cx="273600" cy="274320"/>
          </a:xfrm>
          <a:prstGeom prst="rect">
            <a:avLst/>
          </a:prstGeom>
          <a:solidFill>
            <a:srgbClr val="00539B"/>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a:p>
        </p:txBody>
      </p:sp>
      <p:sp>
        <p:nvSpPr>
          <p:cNvPr id="9" name="Slide Number Placeholder 3">
            <a:extLst>
              <a:ext uri="{FF2B5EF4-FFF2-40B4-BE49-F238E27FC236}">
                <a16:creationId xmlns:a16="http://schemas.microsoft.com/office/drawing/2014/main" id="{B1646B86-6580-2996-C524-3A6E82B856E7}"/>
              </a:ext>
            </a:extLst>
          </p:cNvPr>
          <p:cNvSpPr txBox="1">
            <a:spLocks/>
          </p:cNvSpPr>
          <p:nvPr userDrawn="1"/>
        </p:nvSpPr>
        <p:spPr>
          <a:xfrm>
            <a:off x="11510412" y="6331649"/>
            <a:ext cx="273600" cy="274321"/>
          </a:xfrm>
          <a:prstGeom prst="rect">
            <a:avLst/>
          </a:prstGeom>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FB85BDB3-3CFC-403C-9871-14776D829718}" type="slidenum">
              <a:rPr lang="en-US" sz="1000" b="1" smtClean="0">
                <a:solidFill>
                  <a:schemeClr val="bg1"/>
                </a:solidFill>
              </a:rPr>
              <a:pPr algn="ctr"/>
              <a:t>‹#›</a:t>
            </a:fld>
            <a:endParaRPr lang="en-US" sz="1000" b="1">
              <a:solidFill>
                <a:schemeClr val="bg1"/>
              </a:solidFill>
            </a:endParaRPr>
          </a:p>
        </p:txBody>
      </p:sp>
    </p:spTree>
    <p:extLst>
      <p:ext uri="{BB962C8B-B14F-4D97-AF65-F5344CB8AC3E}">
        <p14:creationId xmlns:p14="http://schemas.microsoft.com/office/powerpoint/2010/main" val="1232776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8" r:id="rId4"/>
    <p:sldLayoutId id="2147483654" r:id="rId5"/>
    <p:sldLayoutId id="2147483661" r:id="rId6"/>
    <p:sldLayoutId id="2147483651" r:id="rId7"/>
    <p:sldLayoutId id="2147483656" r:id="rId8"/>
    <p:sldLayoutId id="2147483660" r:id="rId9"/>
    <p:sldLayoutId id="2147483662" r:id="rId10"/>
    <p:sldLayoutId id="2147483663" r:id="rId11"/>
    <p:sldLayoutId id="2147483652" r:id="rId12"/>
    <p:sldLayoutId id="2147483653" r:id="rId13"/>
    <p:sldLayoutId id="2147483659" r:id="rId14"/>
    <p:sldLayoutId id="2147483665" r:id="rId15"/>
    <p:sldLayoutId id="2147483668" r:id="rId16"/>
    <p:sldLayoutId id="2147483669" r:id="rId17"/>
    <p:sldLayoutId id="214748367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merriam-webster.com/dictionary/succeed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0.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support.microsoft.com/en-us/office/make-your-powerpoint-presentations-accessible-to-people-with-disabilities-6f7772b2-2f33-4bd2-8ca7-dae3b2b3ef25#PickTab=Window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3.jpg"/><Relationship Id="rId4" Type="http://schemas.openxmlformats.org/officeDocument/2006/relationships/image" Target="../media/image12.svg"/></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0.xml"/><Relationship Id="rId5" Type="http://schemas.openxmlformats.org/officeDocument/2006/relationships/image" Target="../media/image34.jpeg"/><Relationship Id="rId4" Type="http://schemas.openxmlformats.org/officeDocument/2006/relationships/image" Target="../media/image33.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7C5739-FC85-DCFE-1DF0-11B2CC122942}"/>
              </a:ext>
            </a:extLst>
          </p:cNvPr>
          <p:cNvSpPr>
            <a:spLocks noGrp="1"/>
          </p:cNvSpPr>
          <p:nvPr>
            <p:ph type="ctrTitle"/>
          </p:nvPr>
        </p:nvSpPr>
        <p:spPr/>
        <p:txBody>
          <a:bodyPr>
            <a:noAutofit/>
          </a:bodyPr>
          <a:lstStyle/>
          <a:p>
            <a:r>
              <a:rPr lang="en-US" b="1" dirty="0"/>
              <a:t>Pass It On: The Art and Heart of Volunteer Succession Planning</a:t>
            </a:r>
            <a:endParaRPr lang="en-US" dirty="0"/>
          </a:p>
        </p:txBody>
      </p:sp>
      <p:sp>
        <p:nvSpPr>
          <p:cNvPr id="7" name="Subtitle 6">
            <a:extLst>
              <a:ext uri="{FF2B5EF4-FFF2-40B4-BE49-F238E27FC236}">
                <a16:creationId xmlns:a16="http://schemas.microsoft.com/office/drawing/2014/main" id="{B3295B93-97DD-88D7-B9CF-C5E0FDA4A424}"/>
              </a:ext>
            </a:extLst>
          </p:cNvPr>
          <p:cNvSpPr>
            <a:spLocks noGrp="1"/>
          </p:cNvSpPr>
          <p:nvPr>
            <p:ph type="subTitle" idx="1"/>
          </p:nvPr>
        </p:nvSpPr>
        <p:spPr/>
        <p:txBody>
          <a:bodyPr>
            <a:noAutofit/>
          </a:bodyPr>
          <a:lstStyle/>
          <a:p>
            <a:r>
              <a:rPr lang="en-US" dirty="0"/>
              <a:t>Irving Washington</a:t>
            </a:r>
          </a:p>
        </p:txBody>
      </p:sp>
    </p:spTree>
    <p:extLst>
      <p:ext uri="{BB962C8B-B14F-4D97-AF65-F5344CB8AC3E}">
        <p14:creationId xmlns:p14="http://schemas.microsoft.com/office/powerpoint/2010/main" val="3464503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1006366" y="2103437"/>
            <a:ext cx="10515600" cy="1325563"/>
          </a:xfrm>
        </p:spPr>
        <p:txBody>
          <a:bodyPr vert="horz" lIns="91440" tIns="45720" rIns="91440" bIns="45720" rtlCol="0" anchor="b">
            <a:normAutofit/>
          </a:bodyPr>
          <a:lstStyle/>
          <a:p>
            <a:r>
              <a:rPr lang="en-US" sz="3600" dirty="0"/>
              <a:t>Amy </a:t>
            </a:r>
            <a:r>
              <a:rPr lang="en-US" sz="3600" dirty="0" err="1"/>
              <a:t>Eisman</a:t>
            </a:r>
            <a:endParaRPr lang="en-US" sz="3600" dirty="0"/>
          </a:p>
        </p:txBody>
      </p:sp>
      <p:pic>
        <p:nvPicPr>
          <p:cNvPr id="6" name="Content Placeholder 5" descr="A person wearing glasses smiling&#10;&#10;Description automatically generated">
            <a:extLst>
              <a:ext uri="{FF2B5EF4-FFF2-40B4-BE49-F238E27FC236}">
                <a16:creationId xmlns:a16="http://schemas.microsoft.com/office/drawing/2014/main" id="{445B24DB-F0A6-E50F-8B06-DF660D3FDB26}"/>
              </a:ext>
            </a:extLst>
          </p:cNvPr>
          <p:cNvPicPr>
            <a:picLocks noChangeAspect="1"/>
          </p:cNvPicPr>
          <p:nvPr/>
        </p:nvPicPr>
        <p:blipFill>
          <a:blip r:embed="rId2">
            <a:extLst>
              <a:ext uri="{28A0092B-C50C-407E-A947-70E740481C1C}">
                <a14:useLocalDpi xmlns:a14="http://schemas.microsoft.com/office/drawing/2010/main" val="0"/>
              </a:ext>
            </a:extLst>
          </a:blip>
          <a:srcRect t="377" r="-2" b="-2"/>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13875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Freeform: Shape 16">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7" name="Freeform: Shape 18">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8699907C-646D-F57E-C03A-B637F2BCA48B}"/>
              </a:ext>
            </a:extLst>
          </p:cNvPr>
          <p:cNvSpPr>
            <a:spLocks noGrp="1"/>
          </p:cNvSpPr>
          <p:nvPr>
            <p:ph type="title"/>
          </p:nvPr>
        </p:nvSpPr>
        <p:spPr>
          <a:xfrm>
            <a:off x="438913" y="859536"/>
            <a:ext cx="4832802" cy="1243584"/>
          </a:xfrm>
        </p:spPr>
        <p:txBody>
          <a:bodyPr>
            <a:normAutofit/>
          </a:bodyPr>
          <a:lstStyle/>
          <a:p>
            <a:r>
              <a:rPr lang="en-US" sz="3400" dirty="0"/>
              <a:t>Mary Jane “MJ Bear</a:t>
            </a:r>
          </a:p>
        </p:txBody>
      </p:sp>
      <p:sp>
        <p:nvSpPr>
          <p:cNvPr id="38" name="Rectangle 3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9" name="Rectangle 3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6F37E4E8-46FE-E593-3DB4-F28AFDE0AF8C}"/>
              </a:ext>
            </a:extLst>
          </p:cNvPr>
          <p:cNvSpPr>
            <a:spLocks noGrp="1"/>
          </p:cNvSpPr>
          <p:nvPr>
            <p:ph idx="1"/>
          </p:nvPr>
        </p:nvSpPr>
        <p:spPr>
          <a:xfrm>
            <a:off x="438912" y="2512611"/>
            <a:ext cx="4832803" cy="3664351"/>
          </a:xfrm>
        </p:spPr>
        <p:txBody>
          <a:bodyPr vert="horz" lIns="91440" tIns="45720" rIns="91440" bIns="45720" rtlCol="0">
            <a:noAutofit/>
          </a:bodyPr>
          <a:lstStyle/>
          <a:p>
            <a:pPr marL="0" indent="0">
              <a:buNone/>
            </a:pPr>
            <a:r>
              <a:rPr lang="en-US" sz="2300" dirty="0"/>
              <a:t>“</a:t>
            </a:r>
            <a:r>
              <a:rPr lang="en-US" sz="2300" dirty="0">
                <a:latin typeface="+mn-lt"/>
              </a:rPr>
              <a:t>To promote the voices of young professionals working in or training to work in the field of Online news by presenting programs at the Association's annual meeting, or in other venues. The programs will be designed to explore and showcase innovations, developments and new ideas in the field by sponsoring panel presentations, keynote talks or other appropriate formats.”</a:t>
            </a:r>
          </a:p>
        </p:txBody>
      </p:sp>
      <p:pic>
        <p:nvPicPr>
          <p:cNvPr id="9" name="Picture 8" descr="A person with glasses and a black sweater&#10;&#10;Description automatically generated">
            <a:extLst>
              <a:ext uri="{FF2B5EF4-FFF2-40B4-BE49-F238E27FC236}">
                <a16:creationId xmlns:a16="http://schemas.microsoft.com/office/drawing/2014/main" id="{3E1C30E6-4F60-8955-7A17-F91C44C6A6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3627" y="517600"/>
            <a:ext cx="2743200" cy="2743200"/>
          </a:xfrm>
          <a:prstGeom prst="rect">
            <a:avLst/>
          </a:prstGeom>
        </p:spPr>
      </p:pic>
      <p:pic>
        <p:nvPicPr>
          <p:cNvPr id="10" name="Picture 9" descr="A logo with white letters and blue and red squares&#10;&#10;Description automatically generated">
            <a:extLst>
              <a:ext uri="{FF2B5EF4-FFF2-40B4-BE49-F238E27FC236}">
                <a16:creationId xmlns:a16="http://schemas.microsoft.com/office/drawing/2014/main" id="{1EFDEAD3-762F-B139-5DAC-312425462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6826" y="3429000"/>
            <a:ext cx="4876802" cy="2743200"/>
          </a:xfrm>
          <a:prstGeom prst="rect">
            <a:avLst/>
          </a:prstGeom>
        </p:spPr>
      </p:pic>
    </p:spTree>
    <p:extLst>
      <p:ext uri="{BB962C8B-B14F-4D97-AF65-F5344CB8AC3E}">
        <p14:creationId xmlns:p14="http://schemas.microsoft.com/office/powerpoint/2010/main" val="1288440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1143000" y="3970301"/>
            <a:ext cx="10515600" cy="1325563"/>
          </a:xfrm>
        </p:spPr>
        <p:txBody>
          <a:bodyPr vert="horz" lIns="91440" tIns="45720" rIns="91440" bIns="45720" rtlCol="0" anchor="b">
            <a:normAutofit fontScale="90000"/>
          </a:bodyPr>
          <a:lstStyle/>
          <a:p>
            <a:br>
              <a:rPr lang="en-US" sz="3600" dirty="0"/>
            </a:br>
            <a:r>
              <a:rPr lang="en-US" sz="3600" dirty="0"/>
              <a:t>Tiffany Shackelford</a:t>
            </a:r>
            <a:br>
              <a:rPr lang="en-US" sz="3600" dirty="0"/>
            </a:br>
            <a:br>
              <a:rPr lang="en-US" sz="3600" dirty="0"/>
            </a:br>
            <a:br>
              <a:rPr lang="en-US" sz="3600" dirty="0"/>
            </a:br>
            <a:br>
              <a:rPr lang="en-US" sz="3600" dirty="0"/>
            </a:br>
            <a:r>
              <a:rPr lang="en-US" sz="3600" dirty="0"/>
              <a:t>Matt Mansfield </a:t>
            </a:r>
            <a:br>
              <a:rPr lang="en-US" sz="3600" dirty="0"/>
            </a:br>
            <a:br>
              <a:rPr lang="en-US" sz="3600" dirty="0"/>
            </a:br>
            <a:endParaRPr lang="en-US" sz="3600" dirty="0"/>
          </a:p>
        </p:txBody>
      </p:sp>
      <p:pic>
        <p:nvPicPr>
          <p:cNvPr id="4" name="Content Placeholder 3" descr="A person and person taking a selfie&#10;&#10;Description automatically generated">
            <a:extLst>
              <a:ext uri="{FF2B5EF4-FFF2-40B4-BE49-F238E27FC236}">
                <a16:creationId xmlns:a16="http://schemas.microsoft.com/office/drawing/2014/main" id="{FA4DE09F-016E-5709-D74F-72FF7C89370B}"/>
              </a:ext>
            </a:extLst>
          </p:cNvPr>
          <p:cNvPicPr>
            <a:picLocks noChangeAspect="1"/>
          </p:cNvPicPr>
          <p:nvPr/>
        </p:nvPicPr>
        <p:blipFill>
          <a:blip r:embed="rId2">
            <a:extLst>
              <a:ext uri="{28A0092B-C50C-407E-A947-70E740481C1C}">
                <a14:useLocalDpi xmlns:a14="http://schemas.microsoft.com/office/drawing/2010/main" val="0"/>
              </a:ext>
            </a:extLst>
          </a:blip>
          <a:srcRect l="17020" r="11329"/>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554831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DDF7C2-20E9-056C-7A29-114C014388C9}"/>
              </a:ext>
            </a:extLst>
          </p:cNvPr>
          <p:cNvSpPr>
            <a:spLocks noGrp="1"/>
          </p:cNvSpPr>
          <p:nvPr>
            <p:ph type="title"/>
          </p:nvPr>
        </p:nvSpPr>
        <p:spPr/>
        <p:txBody>
          <a:bodyPr/>
          <a:lstStyle/>
          <a:p>
            <a:endParaRPr lang="en-US" dirty="0"/>
          </a:p>
        </p:txBody>
      </p:sp>
      <p:pic>
        <p:nvPicPr>
          <p:cNvPr id="7" name="Picture 6" descr="A person smiling in front of a wall with flags&#10;&#10;Description automatically generated">
            <a:extLst>
              <a:ext uri="{FF2B5EF4-FFF2-40B4-BE49-F238E27FC236}">
                <a16:creationId xmlns:a16="http://schemas.microsoft.com/office/drawing/2014/main" id="{261B232C-47E8-4731-1463-EECA4052D9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62" y="714704"/>
            <a:ext cx="10991075" cy="5234152"/>
          </a:xfrm>
          <a:prstGeom prst="rect">
            <a:avLst/>
          </a:prstGeom>
        </p:spPr>
      </p:pic>
    </p:spTree>
    <p:extLst>
      <p:ext uri="{BB962C8B-B14F-4D97-AF65-F5344CB8AC3E}">
        <p14:creationId xmlns:p14="http://schemas.microsoft.com/office/powerpoint/2010/main" val="82157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p:txBody>
          <a:bodyPr>
            <a:noAutofit/>
          </a:bodyPr>
          <a:lstStyle/>
          <a:p>
            <a:r>
              <a:rPr lang="en-US" dirty="0"/>
              <a:t>What is succession? </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p:txBody>
          <a:bodyPr>
            <a:noAutofit/>
          </a:bodyPr>
          <a:lstStyle/>
          <a:p>
            <a:pPr marL="0" indent="0">
              <a:buNone/>
            </a:pPr>
            <a:endParaRPr lang="en-US" b="1" dirty="0"/>
          </a:p>
          <a:p>
            <a:pPr marL="0" indent="0">
              <a:buNone/>
            </a:pPr>
            <a:r>
              <a:rPr lang="en-US" b="1" i="1" dirty="0"/>
              <a:t>“</a:t>
            </a:r>
            <a:r>
              <a:rPr lang="en-US" i="1" dirty="0"/>
              <a:t>the order in which or the conditions under which one person after another </a:t>
            </a:r>
            <a:r>
              <a:rPr lang="en-US" i="1" dirty="0">
                <a:hlinkClick r:id="rId2"/>
              </a:rPr>
              <a:t>succeeds</a:t>
            </a:r>
            <a:r>
              <a:rPr lang="en-US" i="1" dirty="0"/>
              <a:t> to a property, dignity, title, or throne.”</a:t>
            </a:r>
          </a:p>
          <a:p>
            <a:pPr marL="0" indent="0">
              <a:buNone/>
            </a:pPr>
            <a:r>
              <a:rPr lang="en-US" dirty="0"/>
              <a:t> </a:t>
            </a:r>
          </a:p>
          <a:p>
            <a:pPr marL="0" indent="0">
              <a:buNone/>
            </a:pPr>
            <a:r>
              <a:rPr lang="en-US" dirty="0"/>
              <a:t>A succession plan is a document that outlines how your organization will fill key volunteer leadership positions when they become vacant.</a:t>
            </a:r>
          </a:p>
        </p:txBody>
      </p:sp>
    </p:spTree>
    <p:extLst>
      <p:ext uri="{BB962C8B-B14F-4D97-AF65-F5344CB8AC3E}">
        <p14:creationId xmlns:p14="http://schemas.microsoft.com/office/powerpoint/2010/main" val="3979908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p:txBody>
          <a:bodyPr>
            <a:noAutofit/>
          </a:bodyPr>
          <a:lstStyle/>
          <a:p>
            <a:r>
              <a:rPr lang="en-US" dirty="0"/>
              <a:t>But really, what is succession? </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a:xfrm>
            <a:off x="659524" y="1637839"/>
            <a:ext cx="10515600" cy="4092104"/>
          </a:xfrm>
        </p:spPr>
        <p:txBody>
          <a:bodyPr>
            <a:noAutofit/>
          </a:bodyPr>
          <a:lstStyle/>
          <a:p>
            <a:pPr marL="0" indent="0">
              <a:buNone/>
            </a:pPr>
            <a:endParaRPr lang="en-US" b="1" dirty="0"/>
          </a:p>
          <a:p>
            <a:r>
              <a:rPr lang="en-US" dirty="0"/>
              <a:t>The mission that I care about matters more than the moment </a:t>
            </a:r>
          </a:p>
          <a:p>
            <a:r>
              <a:rPr lang="en-US" dirty="0"/>
              <a:t>When it’s time for me to leave, how do I want to leave things for the next person? </a:t>
            </a:r>
          </a:p>
          <a:p>
            <a:r>
              <a:rPr lang="en-US" dirty="0"/>
              <a:t>Do I want to leave a foundation or a footnote? </a:t>
            </a:r>
            <a:endParaRPr lang="en-US" b="1" dirty="0"/>
          </a:p>
          <a:p>
            <a:r>
              <a:rPr lang="en-US" dirty="0"/>
              <a:t>Planting trees you'll never sit under.</a:t>
            </a:r>
            <a:endParaRPr lang="en-US" b="1" dirty="0"/>
          </a:p>
          <a:p>
            <a:pPr marL="0" indent="0">
              <a:buNone/>
            </a:pPr>
            <a:endParaRPr lang="en-US" b="1" dirty="0"/>
          </a:p>
        </p:txBody>
      </p:sp>
    </p:spTree>
    <p:extLst>
      <p:ext uri="{BB962C8B-B14F-4D97-AF65-F5344CB8AC3E}">
        <p14:creationId xmlns:p14="http://schemas.microsoft.com/office/powerpoint/2010/main" val="2989187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p:txBody>
          <a:bodyPr>
            <a:noAutofit/>
          </a:bodyPr>
          <a:lstStyle/>
          <a:p>
            <a:r>
              <a:rPr lang="en-US" dirty="0"/>
              <a:t>Three Things In Common (People)</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a:xfrm>
            <a:off x="838200" y="1806005"/>
            <a:ext cx="10515600" cy="4092104"/>
          </a:xfrm>
        </p:spPr>
        <p:txBody>
          <a:bodyPr>
            <a:noAutofit/>
          </a:bodyPr>
          <a:lstStyle/>
          <a:p>
            <a:r>
              <a:rPr lang="en-US" b="1" dirty="0"/>
              <a:t>Find and Grow Leaders</a:t>
            </a:r>
            <a:r>
              <a:rPr lang="en-US" dirty="0"/>
              <a:t>: Actively seek out and identify future leaders within your team through ongoing evaluation.</a:t>
            </a:r>
          </a:p>
          <a:p>
            <a:endParaRPr lang="en-US" dirty="0"/>
          </a:p>
          <a:p>
            <a:r>
              <a:rPr lang="en-US" b="1" dirty="0"/>
              <a:t>Build Leaders</a:t>
            </a:r>
            <a:r>
              <a:rPr lang="en-US" dirty="0"/>
              <a:t>: Invest in leadership development through training, mentorship, and increased responsibilities.</a:t>
            </a:r>
          </a:p>
          <a:p>
            <a:endParaRPr lang="en-US" dirty="0"/>
          </a:p>
          <a:p>
            <a:r>
              <a:rPr lang="en-US" b="1" dirty="0"/>
              <a:t>Transition and Pass the Baton to New Leaders</a:t>
            </a:r>
            <a:r>
              <a:rPr lang="en-US" dirty="0"/>
              <a:t>: Ensure smooth transitions by having detailed plans in place for leadership handovers.</a:t>
            </a:r>
          </a:p>
          <a:p>
            <a:endParaRPr lang="en-US" dirty="0"/>
          </a:p>
        </p:txBody>
      </p:sp>
    </p:spTree>
    <p:extLst>
      <p:ext uri="{BB962C8B-B14F-4D97-AF65-F5344CB8AC3E}">
        <p14:creationId xmlns:p14="http://schemas.microsoft.com/office/powerpoint/2010/main" val="4123404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p:txBody>
          <a:bodyPr>
            <a:noAutofit/>
          </a:bodyPr>
          <a:lstStyle/>
          <a:p>
            <a:r>
              <a:rPr lang="en-US" dirty="0"/>
              <a:t>Know Thyself</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p:txBody>
          <a:bodyPr>
            <a:noAutofit/>
          </a:bodyPr>
          <a:lstStyle/>
          <a:p>
            <a:pPr marL="0" indent="0">
              <a:buNone/>
            </a:pPr>
            <a:r>
              <a:rPr lang="en-US" sz="5000" dirty="0"/>
              <a:t>"Define yourself. Don't be an imitation of something or someone else." </a:t>
            </a:r>
          </a:p>
          <a:p>
            <a:endParaRPr lang="en-US" sz="5000" dirty="0"/>
          </a:p>
          <a:p>
            <a:pPr marL="0" indent="0">
              <a:buNone/>
            </a:pPr>
            <a:r>
              <a:rPr lang="en-US" sz="5000" dirty="0"/>
              <a:t>— Viola Davis</a:t>
            </a:r>
            <a:endParaRPr lang="en-US" sz="5000" b="1" dirty="0"/>
          </a:p>
        </p:txBody>
      </p:sp>
      <p:pic>
        <p:nvPicPr>
          <p:cNvPr id="5" name="Picture 4" descr="A red and white stop sign&#10;&#10;Description automatically generated">
            <a:extLst>
              <a:ext uri="{FF2B5EF4-FFF2-40B4-BE49-F238E27FC236}">
                <a16:creationId xmlns:a16="http://schemas.microsoft.com/office/drawing/2014/main" id="{595A844C-CD9C-05CB-AA84-74C875A51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5996" y="449733"/>
            <a:ext cx="1587500" cy="1587500"/>
          </a:xfrm>
          <a:prstGeom prst="rect">
            <a:avLst/>
          </a:prstGeom>
        </p:spPr>
      </p:pic>
    </p:spTree>
    <p:extLst>
      <p:ext uri="{BB962C8B-B14F-4D97-AF65-F5344CB8AC3E}">
        <p14:creationId xmlns:p14="http://schemas.microsoft.com/office/powerpoint/2010/main" val="15633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838200" y="-95182"/>
            <a:ext cx="10515600" cy="1325563"/>
          </a:xfrm>
        </p:spPr>
        <p:txBody>
          <a:bodyPr>
            <a:noAutofit/>
          </a:bodyPr>
          <a:lstStyle/>
          <a:p>
            <a:r>
              <a:rPr lang="en-US" b="1" dirty="0"/>
              <a:t>Find and Grow Leaders</a:t>
            </a:r>
            <a:r>
              <a:rPr lang="en-US" dirty="0"/>
              <a:t>:</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a:xfrm>
            <a:off x="838200" y="489542"/>
            <a:ext cx="10515600" cy="5156322"/>
          </a:xfrm>
        </p:spPr>
        <p:txBody>
          <a:bodyPr>
            <a:noAutofit/>
          </a:bodyPr>
          <a:lstStyle/>
          <a:p>
            <a:pPr marL="0" indent="0">
              <a:buNone/>
            </a:pPr>
            <a:endParaRPr lang="en-US" sz="3000" dirty="0"/>
          </a:p>
          <a:p>
            <a:pPr>
              <a:buFont typeface="Arial" panose="020B0604020202020204" pitchFamily="34" charset="0"/>
              <a:buChar char="•"/>
            </a:pPr>
            <a:r>
              <a:rPr lang="en-US" sz="3000" dirty="0"/>
              <a:t>"Nobody feels better than a volunteer who has been personally approached.”</a:t>
            </a:r>
            <a:br>
              <a:rPr lang="en-US" sz="3000" dirty="0"/>
            </a:br>
            <a:endParaRPr lang="en-US" sz="3000" dirty="0"/>
          </a:p>
          <a:p>
            <a:pPr>
              <a:buFont typeface="Arial" panose="020B0604020202020204" pitchFamily="34" charset="0"/>
              <a:buChar char="•"/>
            </a:pPr>
            <a:r>
              <a:rPr lang="en-US" sz="3000" dirty="0"/>
              <a:t>"You can't just call your friends. Have a wider circle, give people titles, </a:t>
            </a:r>
            <a:r>
              <a:rPr lang="en-US" sz="3000" b="1" dirty="0"/>
              <a:t>give them appreciation</a:t>
            </a:r>
            <a:r>
              <a:rPr lang="en-US" sz="3000" dirty="0"/>
              <a:t>, give them tasks.”</a:t>
            </a:r>
            <a:br>
              <a:rPr lang="en-US" sz="3000" dirty="0"/>
            </a:br>
            <a:endParaRPr lang="en-US" sz="3000" dirty="0"/>
          </a:p>
          <a:p>
            <a:pPr>
              <a:buFont typeface="Arial" panose="020B0604020202020204" pitchFamily="34" charset="0"/>
              <a:buChar char="•"/>
            </a:pPr>
            <a:r>
              <a:rPr lang="en-US" sz="3000" dirty="0"/>
              <a:t>"I didn’t necessarily go out looking for these opportunities. Most of the time, </a:t>
            </a:r>
            <a:r>
              <a:rPr lang="en-US" sz="3000" b="1" dirty="0"/>
              <a:t>they just sort of came to me</a:t>
            </a:r>
            <a:r>
              <a:rPr lang="en-US" sz="3000" dirty="0"/>
              <a:t>.” </a:t>
            </a:r>
            <a:br>
              <a:rPr lang="en-US" sz="3000" dirty="0"/>
            </a:br>
            <a:endParaRPr lang="en-US" sz="3000" dirty="0"/>
          </a:p>
          <a:p>
            <a:pPr>
              <a:buFont typeface="Arial" panose="020B0604020202020204" pitchFamily="34" charset="0"/>
              <a:buChar char="•"/>
            </a:pPr>
            <a:r>
              <a:rPr lang="en-US" sz="3000" dirty="0"/>
              <a:t>We looked for people who </a:t>
            </a:r>
            <a:r>
              <a:rPr lang="en-US" sz="3000" b="1" dirty="0"/>
              <a:t>identified with the values </a:t>
            </a:r>
            <a:r>
              <a:rPr lang="en-US" sz="3000" dirty="0"/>
              <a:t>of the organization.</a:t>
            </a:r>
          </a:p>
        </p:txBody>
      </p:sp>
    </p:spTree>
    <p:extLst>
      <p:ext uri="{BB962C8B-B14F-4D97-AF65-F5344CB8AC3E}">
        <p14:creationId xmlns:p14="http://schemas.microsoft.com/office/powerpoint/2010/main" val="3048866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838200" y="-200689"/>
            <a:ext cx="10515600" cy="1325563"/>
          </a:xfrm>
        </p:spPr>
        <p:txBody>
          <a:bodyPr>
            <a:noAutofit/>
          </a:bodyPr>
          <a:lstStyle/>
          <a:p>
            <a:r>
              <a:rPr lang="en-US" b="1" dirty="0"/>
              <a:t>Build Leaders</a:t>
            </a:r>
            <a:r>
              <a:rPr lang="en-US" dirty="0"/>
              <a:t>:</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a:xfrm>
            <a:off x="743606" y="862562"/>
            <a:ext cx="10515600" cy="5132875"/>
          </a:xfrm>
        </p:spPr>
        <p:txBody>
          <a:bodyPr>
            <a:noAutofit/>
          </a:bodyPr>
          <a:lstStyle/>
          <a:p>
            <a:r>
              <a:rPr lang="en-US" sz="2600" dirty="0"/>
              <a:t>"The best thing you can ever say to anybody is these four words: </a:t>
            </a:r>
            <a:r>
              <a:rPr lang="en-US" sz="2600" b="1" dirty="0"/>
              <a:t>what do you think?”</a:t>
            </a:r>
            <a:br>
              <a:rPr lang="en-US" sz="2600" b="1" dirty="0"/>
            </a:br>
            <a:endParaRPr lang="en-US" sz="2600" b="1" dirty="0"/>
          </a:p>
          <a:p>
            <a:pPr>
              <a:buFont typeface="Arial" panose="020B0604020202020204" pitchFamily="34" charset="0"/>
              <a:buChar char="•"/>
            </a:pPr>
            <a:r>
              <a:rPr lang="en-US" sz="2600" dirty="0"/>
              <a:t>"Give people titles, give them appreciation, give them tasks, and given timelines.”</a:t>
            </a:r>
            <a:br>
              <a:rPr lang="en-US" sz="2600" dirty="0"/>
            </a:br>
            <a:endParaRPr lang="en-US" sz="2600" dirty="0"/>
          </a:p>
          <a:p>
            <a:r>
              <a:rPr lang="en-US" sz="2600" dirty="0"/>
              <a:t>"People don't necessarily want to be led the way you would want to be managed. They want to be managed the way they want to be managed.”</a:t>
            </a:r>
            <a:br>
              <a:rPr lang="en-US" sz="2600" dirty="0"/>
            </a:br>
            <a:endParaRPr lang="en-US" sz="2600" dirty="0"/>
          </a:p>
          <a:p>
            <a:pPr>
              <a:buFont typeface="Arial" panose="020B0604020202020204" pitchFamily="34" charset="0"/>
              <a:buChar char="•"/>
            </a:pPr>
            <a:r>
              <a:rPr lang="en-US" sz="2600" dirty="0"/>
              <a:t>”Help people realize they can do it. It isn’t as hard as it may look.” </a:t>
            </a:r>
            <a:br>
              <a:rPr lang="en-US" sz="2600" dirty="0"/>
            </a:br>
            <a:endParaRPr lang="en-US" sz="2600" dirty="0"/>
          </a:p>
          <a:p>
            <a:pPr>
              <a:buFont typeface="Arial" panose="020B0604020202020204" pitchFamily="34" charset="0"/>
              <a:buChar char="•"/>
            </a:pPr>
            <a:r>
              <a:rPr lang="en-US" sz="2600" dirty="0"/>
              <a:t>“Give people a sense of ownership.” </a:t>
            </a:r>
          </a:p>
          <a:p>
            <a:endParaRPr lang="en-US" dirty="0"/>
          </a:p>
        </p:txBody>
      </p:sp>
    </p:spTree>
    <p:extLst>
      <p:ext uri="{BB962C8B-B14F-4D97-AF65-F5344CB8AC3E}">
        <p14:creationId xmlns:p14="http://schemas.microsoft.com/office/powerpoint/2010/main" val="3288807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884D6-C8BE-964F-88C3-6A0E1CA4C691}"/>
              </a:ext>
            </a:extLst>
          </p:cNvPr>
          <p:cNvSpPr>
            <a:spLocks noGrp="1"/>
          </p:cNvSpPr>
          <p:nvPr>
            <p:ph type="ctrTitle"/>
          </p:nvPr>
        </p:nvSpPr>
        <p:spPr>
          <a:xfrm>
            <a:off x="1524000" y="-293533"/>
            <a:ext cx="9144000" cy="3063625"/>
          </a:xfrm>
        </p:spPr>
        <p:txBody>
          <a:bodyPr/>
          <a:lstStyle/>
          <a:p>
            <a:r>
              <a:rPr lang="en" dirty="0"/>
              <a:t>Two Word</a:t>
            </a:r>
            <a:r>
              <a:rPr lang="en" sz="6000" dirty="0"/>
              <a:t> Check In!</a:t>
            </a:r>
            <a:endParaRPr lang="en-US" dirty="0"/>
          </a:p>
        </p:txBody>
      </p:sp>
      <p:sp>
        <p:nvSpPr>
          <p:cNvPr id="3" name="Subtitle 2">
            <a:extLst>
              <a:ext uri="{FF2B5EF4-FFF2-40B4-BE49-F238E27FC236}">
                <a16:creationId xmlns:a16="http://schemas.microsoft.com/office/drawing/2014/main" id="{B18AE46A-0884-3E49-AA82-ED9939CCA718}"/>
              </a:ext>
            </a:extLst>
          </p:cNvPr>
          <p:cNvSpPr>
            <a:spLocks noGrp="1"/>
          </p:cNvSpPr>
          <p:nvPr>
            <p:ph type="subTitle" idx="1"/>
          </p:nvPr>
        </p:nvSpPr>
        <p:spPr>
          <a:xfrm>
            <a:off x="1524000" y="3429000"/>
            <a:ext cx="9144000" cy="2369608"/>
          </a:xfrm>
        </p:spPr>
        <p:txBody>
          <a:bodyPr>
            <a:normAutofit lnSpcReduction="10000"/>
          </a:bodyPr>
          <a:lstStyle/>
          <a:p>
            <a:pPr marL="0" indent="0" algn="l">
              <a:lnSpc>
                <a:spcPct val="90000"/>
              </a:lnSpc>
            </a:pPr>
            <a:r>
              <a:rPr lang="en-US" sz="2400" dirty="0">
                <a:solidFill>
                  <a:schemeClr val="accent1"/>
                </a:solidFill>
              </a:rPr>
              <a:t>Right now, I’m feeling __BLANK__ (insert conjunction)  ___BLANK____.</a:t>
            </a:r>
          </a:p>
          <a:p>
            <a:pPr marL="0" indent="0" algn="l">
              <a:lnSpc>
                <a:spcPct val="90000"/>
              </a:lnSpc>
            </a:pPr>
            <a:endParaRPr lang="en-US" sz="2400" dirty="0">
              <a:solidFill>
                <a:schemeClr val="accent1"/>
              </a:solidFill>
            </a:endParaRPr>
          </a:p>
          <a:p>
            <a:pPr marL="16933" indent="0" algn="l">
              <a:lnSpc>
                <a:spcPct val="90000"/>
              </a:lnSpc>
              <a:spcBef>
                <a:spcPts val="800"/>
              </a:spcBef>
            </a:pPr>
            <a:r>
              <a:rPr lang="en-US" sz="2400" dirty="0">
                <a:solidFill>
                  <a:schemeClr val="accent1"/>
                </a:solidFill>
              </a:rPr>
              <a:t>●And</a:t>
            </a:r>
          </a:p>
          <a:p>
            <a:pPr marL="16933" indent="0" algn="l">
              <a:lnSpc>
                <a:spcPct val="90000"/>
              </a:lnSpc>
            </a:pPr>
            <a:r>
              <a:rPr lang="en-US" sz="2400" dirty="0">
                <a:solidFill>
                  <a:schemeClr val="accent1"/>
                </a:solidFill>
              </a:rPr>
              <a:t>●But</a:t>
            </a:r>
          </a:p>
          <a:p>
            <a:pPr marL="16933" indent="0" algn="l">
              <a:lnSpc>
                <a:spcPct val="90000"/>
              </a:lnSpc>
            </a:pPr>
            <a:r>
              <a:rPr lang="en-US" sz="2400" dirty="0">
                <a:solidFill>
                  <a:schemeClr val="accent1"/>
                </a:solidFill>
              </a:rPr>
              <a:t>●Yet</a:t>
            </a:r>
          </a:p>
          <a:p>
            <a:pPr marL="0" indent="0"/>
            <a:endParaRPr lang="en-US" dirty="0"/>
          </a:p>
          <a:p>
            <a:endParaRPr lang="en-US" dirty="0"/>
          </a:p>
        </p:txBody>
      </p:sp>
    </p:spTree>
    <p:extLst>
      <p:ext uri="{BB962C8B-B14F-4D97-AF65-F5344CB8AC3E}">
        <p14:creationId xmlns:p14="http://schemas.microsoft.com/office/powerpoint/2010/main" val="4035428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838200" y="65881"/>
            <a:ext cx="10515600" cy="1325563"/>
          </a:xfrm>
        </p:spPr>
        <p:txBody>
          <a:bodyPr>
            <a:noAutofit/>
          </a:bodyPr>
          <a:lstStyle/>
          <a:p>
            <a:r>
              <a:rPr lang="en-US" sz="3600" b="1" dirty="0"/>
              <a:t>Transition and Pass the Baton to New Leaders</a:t>
            </a:r>
            <a:r>
              <a:rPr lang="en-US" sz="3600" dirty="0"/>
              <a:t>:</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a:xfrm>
            <a:off x="838200" y="1078523"/>
            <a:ext cx="10515600" cy="5050814"/>
          </a:xfrm>
        </p:spPr>
        <p:txBody>
          <a:bodyPr>
            <a:noAutofit/>
          </a:bodyPr>
          <a:lstStyle/>
          <a:p>
            <a:r>
              <a:rPr lang="en-US" sz="2600" dirty="0"/>
              <a:t>"I wasn't really thinking much about succession at that point, because I sort of, </a:t>
            </a:r>
            <a:r>
              <a:rPr lang="en-US" sz="2600" b="1" dirty="0"/>
              <a:t>I was loved, loved what I was doing, and I couldn't imagine stopping, I just couldn't imagine it.”</a:t>
            </a:r>
            <a:br>
              <a:rPr lang="en-US" sz="2600" b="1" dirty="0"/>
            </a:br>
            <a:endParaRPr lang="en-US" sz="2600" b="1" dirty="0"/>
          </a:p>
          <a:p>
            <a:r>
              <a:rPr lang="en-US" sz="2600" dirty="0"/>
              <a:t>“Ask new leaders if it’s </a:t>
            </a:r>
            <a:r>
              <a:rPr lang="en-US" sz="2600" b="1" dirty="0"/>
              <a:t>too overwhelming or if it feel about right</a:t>
            </a:r>
            <a:r>
              <a:rPr lang="en-US" sz="2600" dirty="0"/>
              <a:t>.”</a:t>
            </a:r>
            <a:br>
              <a:rPr lang="en-US" sz="2600" b="1" dirty="0"/>
            </a:br>
            <a:endParaRPr lang="en-US" sz="2600" b="1" dirty="0"/>
          </a:p>
          <a:p>
            <a:r>
              <a:rPr lang="en-US" sz="2600" dirty="0"/>
              <a:t>"You have to recognize you have to step away at some point.”</a:t>
            </a:r>
            <a:br>
              <a:rPr lang="en-US" sz="2600" dirty="0"/>
            </a:br>
            <a:endParaRPr lang="en-US" sz="2600" dirty="0"/>
          </a:p>
          <a:p>
            <a:pPr>
              <a:buFont typeface="Arial" panose="020B0604020202020204" pitchFamily="34" charset="0"/>
              <a:buChar char="•"/>
            </a:pPr>
            <a:r>
              <a:rPr lang="en-US" sz="2600" dirty="0"/>
              <a:t>"If you're managing volunteers, find their special sauce too you know, what do they want to learn?”</a:t>
            </a:r>
            <a:br>
              <a:rPr lang="en-US" sz="2600" dirty="0"/>
            </a:br>
            <a:endParaRPr lang="en-US" sz="2600" dirty="0"/>
          </a:p>
          <a:p>
            <a:pPr>
              <a:buFont typeface="Arial" panose="020B0604020202020204" pitchFamily="34" charset="0"/>
              <a:buChar char="•"/>
            </a:pPr>
            <a:r>
              <a:rPr lang="en-US" sz="2600" dirty="0"/>
              <a:t>“It’s always good to have a </a:t>
            </a:r>
            <a:r>
              <a:rPr lang="en-US" sz="2600" b="1" dirty="0"/>
              <a:t>sounding board </a:t>
            </a:r>
            <a:r>
              <a:rPr lang="en-US" sz="2600" dirty="0"/>
              <a:t>as volunteer leaders.”</a:t>
            </a:r>
          </a:p>
          <a:p>
            <a:endParaRPr lang="en-US" sz="1100" dirty="0"/>
          </a:p>
        </p:txBody>
      </p:sp>
    </p:spTree>
    <p:extLst>
      <p:ext uri="{BB962C8B-B14F-4D97-AF65-F5344CB8AC3E}">
        <p14:creationId xmlns:p14="http://schemas.microsoft.com/office/powerpoint/2010/main" val="4127872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p:txBody>
          <a:bodyPr>
            <a:noAutofit/>
          </a:bodyPr>
          <a:lstStyle/>
          <a:p>
            <a:pPr marL="0" marR="0">
              <a:spcBef>
                <a:spcPts val="0"/>
              </a:spcBef>
              <a:spcAft>
                <a:spcPts val="0"/>
              </a:spcAft>
            </a:pPr>
            <a:r>
              <a:rPr lang="en-US" sz="3600" kern="100" dirty="0">
                <a:effectLst/>
                <a:ea typeface="Aptos" panose="020B0004020202020204" pitchFamily="34" charset="0"/>
                <a:cs typeface="Times New Roman" panose="02020603050405020304" pitchFamily="18" charset="0"/>
              </a:rPr>
              <a:t>Why Members Don’t Accept Leadership Roles</a:t>
            </a:r>
          </a:p>
        </p:txBody>
      </p:sp>
      <p:sp>
        <p:nvSpPr>
          <p:cNvPr id="5" name="Text Placeholder 4">
            <a:extLst>
              <a:ext uri="{FF2B5EF4-FFF2-40B4-BE49-F238E27FC236}">
                <a16:creationId xmlns:a16="http://schemas.microsoft.com/office/drawing/2014/main" id="{DB5AAE4C-832D-53E2-228F-C64EE4252667}"/>
              </a:ext>
            </a:extLst>
          </p:cNvPr>
          <p:cNvSpPr>
            <a:spLocks noGrp="1"/>
          </p:cNvSpPr>
          <p:nvPr>
            <p:ph type="body" idx="1"/>
          </p:nvPr>
        </p:nvSpPr>
        <p:spPr/>
        <p:txBody>
          <a:bodyPr/>
          <a:lstStyle/>
          <a:p>
            <a:pPr marL="342900" indent="-342900">
              <a:lnSpc>
                <a:spcPct val="100000"/>
              </a:lnSpc>
              <a:buFont typeface="Arial" panose="020B0604020202020204" pitchFamily="34" charset="0"/>
              <a:buChar char="•"/>
            </a:pPr>
            <a:r>
              <a:rPr lang="en-US" sz="2800" dirty="0"/>
              <a:t>Fear of commitment </a:t>
            </a:r>
          </a:p>
          <a:p>
            <a:pPr marL="342900" indent="-342900">
              <a:lnSpc>
                <a:spcPct val="100000"/>
              </a:lnSpc>
              <a:buFont typeface="Arial" panose="020B0604020202020204" pitchFamily="34" charset="0"/>
              <a:buChar char="•"/>
            </a:pPr>
            <a:r>
              <a:rPr lang="en-US" sz="2800" dirty="0"/>
              <a:t>Doesn’t sound exciting </a:t>
            </a:r>
          </a:p>
          <a:p>
            <a:pPr marL="342900" indent="-342900">
              <a:lnSpc>
                <a:spcPct val="100000"/>
              </a:lnSpc>
              <a:buFont typeface="Arial" panose="020B0604020202020204" pitchFamily="34" charset="0"/>
              <a:buChar char="•"/>
            </a:pPr>
            <a:r>
              <a:rPr lang="en-US" sz="2800" dirty="0"/>
              <a:t>Insecure about skills </a:t>
            </a:r>
          </a:p>
          <a:p>
            <a:pPr marL="342900" indent="-342900">
              <a:lnSpc>
                <a:spcPct val="100000"/>
              </a:lnSpc>
              <a:buFont typeface="Arial" panose="020B0604020202020204" pitchFamily="34" charset="0"/>
              <a:buChar char="•"/>
            </a:pPr>
            <a:r>
              <a:rPr lang="en-US" sz="2800" dirty="0"/>
              <a:t>‘Old guard’ unfriendly to newcomers </a:t>
            </a:r>
          </a:p>
          <a:p>
            <a:pPr marL="342900" indent="-342900">
              <a:lnSpc>
                <a:spcPct val="100000"/>
              </a:lnSpc>
              <a:buFont typeface="Arial" panose="020B0604020202020204" pitchFamily="34" charset="0"/>
              <a:buChar char="•"/>
            </a:pPr>
            <a:r>
              <a:rPr lang="en-US" sz="2800" dirty="0"/>
              <a:t>New ideas are not fostered and supported </a:t>
            </a:r>
          </a:p>
          <a:p>
            <a:pPr marL="342900" indent="-342900">
              <a:lnSpc>
                <a:spcPct val="100000"/>
              </a:lnSpc>
              <a:buFont typeface="Arial" panose="020B0604020202020204" pitchFamily="34" charset="0"/>
              <a:buChar char="•"/>
            </a:pPr>
            <a:r>
              <a:rPr lang="en-US" sz="2800" dirty="0"/>
              <a:t>Lack of understanding of programs </a:t>
            </a:r>
          </a:p>
          <a:p>
            <a:pPr marL="342900" indent="-342900">
              <a:lnSpc>
                <a:spcPct val="100000"/>
              </a:lnSpc>
              <a:buFont typeface="Arial" panose="020B0604020202020204" pitchFamily="34" charset="0"/>
              <a:buChar char="•"/>
            </a:pPr>
            <a:r>
              <a:rPr lang="en-US" sz="2800" dirty="0"/>
              <a:t>Unclear goals </a:t>
            </a:r>
          </a:p>
          <a:p>
            <a:pPr marL="342900" indent="-342900">
              <a:lnSpc>
                <a:spcPct val="100000"/>
              </a:lnSpc>
              <a:buFont typeface="Arial" panose="020B0604020202020204" pitchFamily="34" charset="0"/>
              <a:buChar char="•"/>
            </a:pPr>
            <a:r>
              <a:rPr lang="en-US" sz="2800" dirty="0"/>
              <a:t>They have watched others burn-out</a:t>
            </a:r>
          </a:p>
        </p:txBody>
      </p:sp>
    </p:spTree>
    <p:extLst>
      <p:ext uri="{BB962C8B-B14F-4D97-AF65-F5344CB8AC3E}">
        <p14:creationId xmlns:p14="http://schemas.microsoft.com/office/powerpoint/2010/main" val="172302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p:txBody>
          <a:bodyPr>
            <a:noAutofit/>
          </a:bodyPr>
          <a:lstStyle/>
          <a:p>
            <a:pPr marL="0" marR="0">
              <a:spcBef>
                <a:spcPts val="0"/>
              </a:spcBef>
              <a:spcAft>
                <a:spcPts val="0"/>
              </a:spcAft>
            </a:pPr>
            <a:r>
              <a:rPr lang="en-US" sz="3600" kern="100" dirty="0">
                <a:effectLst/>
                <a:ea typeface="Aptos" panose="020B0004020202020204" pitchFamily="34" charset="0"/>
                <a:cs typeface="Times New Roman" panose="02020603050405020304" pitchFamily="18" charset="0"/>
              </a:rPr>
              <a:t>Remove Barriers to Leadership</a:t>
            </a:r>
          </a:p>
        </p:txBody>
      </p:sp>
      <p:sp>
        <p:nvSpPr>
          <p:cNvPr id="4" name="Text Placeholder 3">
            <a:extLst>
              <a:ext uri="{FF2B5EF4-FFF2-40B4-BE49-F238E27FC236}">
                <a16:creationId xmlns:a16="http://schemas.microsoft.com/office/drawing/2014/main" id="{CCFC0360-D3BE-4630-C824-A303E5681B80}"/>
              </a:ext>
            </a:extLst>
          </p:cNvPr>
          <p:cNvSpPr>
            <a:spLocks noGrp="1"/>
          </p:cNvSpPr>
          <p:nvPr>
            <p:ph type="body" idx="1"/>
          </p:nvPr>
        </p:nvSpPr>
        <p:spPr/>
        <p:txBody>
          <a:bodyPr/>
          <a:lstStyle/>
          <a:p>
            <a:pPr marL="342900" indent="-342900">
              <a:lnSpc>
                <a:spcPct val="100000"/>
              </a:lnSpc>
              <a:buFont typeface="Arial" panose="020B0604020202020204" pitchFamily="34" charset="0"/>
              <a:buChar char="•"/>
            </a:pPr>
            <a:r>
              <a:rPr lang="en-US" sz="2800" dirty="0"/>
              <a:t>Create clearly defined responsibilities </a:t>
            </a:r>
          </a:p>
          <a:p>
            <a:pPr marL="342900" indent="-342900">
              <a:lnSpc>
                <a:spcPct val="100000"/>
              </a:lnSpc>
              <a:buFont typeface="Arial" panose="020B0604020202020204" pitchFamily="34" charset="0"/>
              <a:buChar char="•"/>
            </a:pPr>
            <a:r>
              <a:rPr lang="en-US" sz="2800" dirty="0"/>
              <a:t>Set expectations </a:t>
            </a:r>
          </a:p>
          <a:p>
            <a:pPr marL="342900" indent="-342900">
              <a:lnSpc>
                <a:spcPct val="100000"/>
              </a:lnSpc>
              <a:buFont typeface="Arial" panose="020B0604020202020204" pitchFamily="34" charset="0"/>
              <a:buChar char="•"/>
            </a:pPr>
            <a:r>
              <a:rPr lang="en-US" sz="2800" dirty="0"/>
              <a:t>Explain time commitments </a:t>
            </a:r>
          </a:p>
          <a:p>
            <a:pPr marL="342900" indent="-342900">
              <a:lnSpc>
                <a:spcPct val="100000"/>
              </a:lnSpc>
              <a:buFont typeface="Arial" panose="020B0604020202020204" pitchFamily="34" charset="0"/>
              <a:buChar char="•"/>
            </a:pPr>
            <a:r>
              <a:rPr lang="en-US" sz="2800" dirty="0"/>
              <a:t>Clarify what success looks like </a:t>
            </a:r>
          </a:p>
          <a:p>
            <a:pPr marL="342900" indent="-342900">
              <a:lnSpc>
                <a:spcPct val="100000"/>
              </a:lnSpc>
              <a:buFont typeface="Arial" panose="020B0604020202020204" pitchFamily="34" charset="0"/>
              <a:buChar char="•"/>
            </a:pPr>
            <a:r>
              <a:rPr lang="en-US" sz="2800" dirty="0"/>
              <a:t>Make new volunteers comfortable </a:t>
            </a:r>
          </a:p>
          <a:p>
            <a:pPr marL="342900" indent="-342900">
              <a:lnSpc>
                <a:spcPct val="100000"/>
              </a:lnSpc>
              <a:buFont typeface="Arial" panose="020B0604020202020204" pitchFamily="34" charset="0"/>
              <a:buChar char="•"/>
            </a:pPr>
            <a:r>
              <a:rPr lang="en-US" sz="2800" dirty="0"/>
              <a:t>Model supporting new ideas</a:t>
            </a:r>
          </a:p>
        </p:txBody>
      </p:sp>
    </p:spTree>
    <p:extLst>
      <p:ext uri="{BB962C8B-B14F-4D97-AF65-F5344CB8AC3E}">
        <p14:creationId xmlns:p14="http://schemas.microsoft.com/office/powerpoint/2010/main" val="3756091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p:txBody>
          <a:bodyPr>
            <a:noAutofit/>
          </a:bodyPr>
          <a:lstStyle/>
          <a:p>
            <a:pPr marL="0" marR="0">
              <a:spcBef>
                <a:spcPts val="0"/>
              </a:spcBef>
              <a:spcAft>
                <a:spcPts val="0"/>
              </a:spcAft>
            </a:pPr>
            <a:r>
              <a:rPr lang="en-US" sz="3600" kern="100" dirty="0">
                <a:effectLst/>
                <a:ea typeface="Aptos" panose="020B0004020202020204" pitchFamily="34" charset="0"/>
                <a:cs typeface="Times New Roman" panose="02020603050405020304" pitchFamily="18" charset="0"/>
              </a:rPr>
              <a:t>Be Tactical: Define Specific Tasks</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type="body" idx="1"/>
          </p:nvPr>
        </p:nvSpPr>
        <p:spPr/>
        <p:txBody>
          <a:bodyPr>
            <a:noAutofit/>
          </a:bodyPr>
          <a:lstStyle/>
          <a:p>
            <a:pPr marL="457200" indent="-457200">
              <a:lnSpc>
                <a:spcPct val="100000"/>
              </a:lnSpc>
              <a:buFont typeface="Arial" panose="020B0604020202020204" pitchFamily="34" charset="0"/>
              <a:buChar char="•"/>
            </a:pPr>
            <a:r>
              <a:rPr lang="en-US" sz="2800" dirty="0"/>
              <a:t>Have a plan. </a:t>
            </a:r>
          </a:p>
          <a:p>
            <a:pPr marL="457200" indent="-457200">
              <a:lnSpc>
                <a:spcPct val="100000"/>
              </a:lnSpc>
              <a:buFont typeface="Arial" panose="020B0604020202020204" pitchFamily="34" charset="0"/>
              <a:buChar char="•"/>
            </a:pPr>
            <a:r>
              <a:rPr lang="en-US" sz="2800" dirty="0"/>
              <a:t>Don’t let someone slip away because at the time they offered to help, you did not have something for them to do. Keep a list of things that people can always do. </a:t>
            </a:r>
          </a:p>
          <a:p>
            <a:pPr marL="457200" indent="-457200">
              <a:lnSpc>
                <a:spcPct val="100000"/>
              </a:lnSpc>
              <a:buFont typeface="Arial" panose="020B0604020202020204" pitchFamily="34" charset="0"/>
              <a:buChar char="•"/>
            </a:pPr>
            <a:r>
              <a:rPr lang="en-US" sz="2800" dirty="0"/>
              <a:t>Keep it simple at first. And provide opportunities with varying levels of responsibility. </a:t>
            </a:r>
          </a:p>
          <a:p>
            <a:pPr marL="457200" indent="-457200">
              <a:lnSpc>
                <a:spcPct val="100000"/>
              </a:lnSpc>
              <a:buFont typeface="Arial" panose="020B0604020202020204" pitchFamily="34" charset="0"/>
              <a:buChar char="•"/>
            </a:pPr>
            <a:r>
              <a:rPr lang="en-US" sz="2800" dirty="0"/>
              <a:t>People are more likely to say “yes” when they understand the potential rewards. </a:t>
            </a:r>
          </a:p>
          <a:p>
            <a:pPr marL="457200" indent="-457200">
              <a:lnSpc>
                <a:spcPct val="100000"/>
              </a:lnSpc>
              <a:buFont typeface="Arial" panose="020B0604020202020204" pitchFamily="34" charset="0"/>
              <a:buChar char="•"/>
            </a:pPr>
            <a:r>
              <a:rPr lang="en-US" sz="2800" dirty="0"/>
              <a:t>Create volunteer leader job descriptions.</a:t>
            </a:r>
          </a:p>
        </p:txBody>
      </p:sp>
    </p:spTree>
    <p:extLst>
      <p:ext uri="{BB962C8B-B14F-4D97-AF65-F5344CB8AC3E}">
        <p14:creationId xmlns:p14="http://schemas.microsoft.com/office/powerpoint/2010/main" val="3295702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p:txBody>
          <a:bodyPr>
            <a:noAutofit/>
          </a:bodyPr>
          <a:lstStyle/>
          <a:p>
            <a:pPr marL="0" marR="0">
              <a:spcBef>
                <a:spcPts val="0"/>
              </a:spcBef>
              <a:spcAft>
                <a:spcPts val="0"/>
              </a:spcAft>
            </a:pPr>
            <a:r>
              <a:rPr lang="en-US" sz="3600" kern="100" dirty="0">
                <a:effectLst/>
                <a:ea typeface="Aptos" panose="020B0004020202020204" pitchFamily="34" charset="0"/>
                <a:cs typeface="Times New Roman" panose="02020603050405020304" pitchFamily="18" charset="0"/>
              </a:rPr>
              <a:t>Delegate &amp; Invest Time</a:t>
            </a:r>
          </a:p>
        </p:txBody>
      </p:sp>
      <p:sp>
        <p:nvSpPr>
          <p:cNvPr id="4" name="Text Placeholder 3">
            <a:extLst>
              <a:ext uri="{FF2B5EF4-FFF2-40B4-BE49-F238E27FC236}">
                <a16:creationId xmlns:a16="http://schemas.microsoft.com/office/drawing/2014/main" id="{ED3F40B0-83D8-89E6-4998-68E297A4A2F3}"/>
              </a:ext>
            </a:extLst>
          </p:cNvPr>
          <p:cNvSpPr>
            <a:spLocks noGrp="1"/>
          </p:cNvSpPr>
          <p:nvPr>
            <p:ph type="body" idx="1"/>
          </p:nvPr>
        </p:nvSpPr>
        <p:spPr>
          <a:xfrm>
            <a:off x="638790" y="457200"/>
            <a:ext cx="7200137" cy="5588496"/>
          </a:xfrm>
        </p:spPr>
        <p:txBody>
          <a:bodyPr/>
          <a:lstStyle/>
          <a:p>
            <a:pPr marL="457200" indent="-457200">
              <a:lnSpc>
                <a:spcPct val="100000"/>
              </a:lnSpc>
              <a:buFont typeface="Arial" panose="020B0604020202020204" pitchFamily="34" charset="0"/>
              <a:buChar char="•"/>
            </a:pPr>
            <a:r>
              <a:rPr lang="en-US" sz="2600" dirty="0"/>
              <a:t>Invite a volunteer to something.</a:t>
            </a:r>
          </a:p>
          <a:p>
            <a:pPr marL="457200" indent="-457200">
              <a:lnSpc>
                <a:spcPct val="100000"/>
              </a:lnSpc>
              <a:buFont typeface="Arial" panose="020B0604020202020204" pitchFamily="34" charset="0"/>
              <a:buChar char="•"/>
            </a:pPr>
            <a:r>
              <a:rPr lang="en-US" sz="2600" dirty="0"/>
              <a:t>Set up a support system for mentoring new leaders. </a:t>
            </a:r>
          </a:p>
          <a:p>
            <a:pPr marL="457200" indent="-457200">
              <a:lnSpc>
                <a:spcPct val="100000"/>
              </a:lnSpc>
              <a:buFont typeface="Arial" panose="020B0604020202020204" pitchFamily="34" charset="0"/>
              <a:buChar char="•"/>
            </a:pPr>
            <a:r>
              <a:rPr lang="en-US" sz="2600" dirty="0"/>
              <a:t>Consider taking an item from your to-do list today and finding a capable volunteer to take it over. </a:t>
            </a:r>
          </a:p>
          <a:p>
            <a:pPr marL="457200" indent="-457200">
              <a:lnSpc>
                <a:spcPct val="100000"/>
              </a:lnSpc>
              <a:buFont typeface="Arial" panose="020B0604020202020204" pitchFamily="34" charset="0"/>
              <a:buChar char="•"/>
            </a:pPr>
            <a:r>
              <a:rPr lang="en-US" sz="2600" dirty="0"/>
              <a:t>Provide recognition and feedback. Do this meaningfully— recognize that it’s the person’s first time helping out. </a:t>
            </a:r>
          </a:p>
          <a:p>
            <a:pPr marL="457200" indent="-457200">
              <a:lnSpc>
                <a:spcPct val="100000"/>
              </a:lnSpc>
              <a:buFont typeface="Arial" panose="020B0604020202020204" pitchFamily="34" charset="0"/>
              <a:buChar char="•"/>
            </a:pPr>
            <a:r>
              <a:rPr lang="en-US" sz="2600" dirty="0"/>
              <a:t>Aside from a formal thank you, volunteers feel appreciated when folks pull them aside and thank them personally.</a:t>
            </a:r>
          </a:p>
        </p:txBody>
      </p:sp>
    </p:spTree>
    <p:extLst>
      <p:ext uri="{BB962C8B-B14F-4D97-AF65-F5344CB8AC3E}">
        <p14:creationId xmlns:p14="http://schemas.microsoft.com/office/powerpoint/2010/main" val="1780082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p:txBody>
          <a:bodyPr>
            <a:noAutofit/>
          </a:bodyPr>
          <a:lstStyle/>
          <a:p>
            <a:pPr algn="r"/>
            <a:r>
              <a:rPr lang="en-US" b="1" dirty="0"/>
              <a:t>G.</a:t>
            </a:r>
            <a:br>
              <a:rPr lang="en-US" b="1" dirty="0"/>
            </a:br>
            <a:br>
              <a:rPr lang="en-US" b="1" dirty="0"/>
            </a:br>
            <a:r>
              <a:rPr lang="en-US" b="1" dirty="0"/>
              <a:t>R.</a:t>
            </a:r>
            <a:br>
              <a:rPr lang="en-US" b="1" dirty="0"/>
            </a:br>
            <a:br>
              <a:rPr lang="en-US" b="1" dirty="0"/>
            </a:br>
            <a:r>
              <a:rPr lang="en-US" b="1" dirty="0"/>
              <a:t>O.</a:t>
            </a:r>
            <a:br>
              <a:rPr lang="en-US" b="1" dirty="0"/>
            </a:br>
            <a:br>
              <a:rPr lang="en-US" b="1" dirty="0"/>
            </a:br>
            <a:r>
              <a:rPr lang="en-US" b="1" dirty="0"/>
              <a:t>W.</a:t>
            </a:r>
            <a:endParaRPr lang="en-US" dirty="0"/>
          </a:p>
        </p:txBody>
      </p:sp>
      <p:sp>
        <p:nvSpPr>
          <p:cNvPr id="4" name="Text Placeholder 3">
            <a:extLst>
              <a:ext uri="{FF2B5EF4-FFF2-40B4-BE49-F238E27FC236}">
                <a16:creationId xmlns:a16="http://schemas.microsoft.com/office/drawing/2014/main" id="{2B02DB97-F81F-FAF4-0EDE-82BEFDF7427A}"/>
              </a:ext>
            </a:extLst>
          </p:cNvPr>
          <p:cNvSpPr>
            <a:spLocks noGrp="1"/>
          </p:cNvSpPr>
          <p:nvPr>
            <p:ph type="body" idx="1"/>
          </p:nvPr>
        </p:nvSpPr>
        <p:spPr>
          <a:xfrm>
            <a:off x="3848667" y="643062"/>
            <a:ext cx="7661745" cy="2440107"/>
          </a:xfrm>
        </p:spPr>
        <p:txBody>
          <a:bodyPr/>
          <a:lstStyle/>
          <a:p>
            <a:pPr>
              <a:lnSpc>
                <a:spcPct val="100000"/>
              </a:lnSpc>
            </a:pPr>
            <a:endParaRPr lang="en-US" sz="3200" dirty="0"/>
          </a:p>
          <a:p>
            <a:pPr>
              <a:lnSpc>
                <a:spcPct val="100000"/>
              </a:lnSpc>
            </a:pPr>
            <a:r>
              <a:rPr lang="en-US" sz="3200" b="1" dirty="0"/>
              <a:t>Gather</a:t>
            </a:r>
            <a:r>
              <a:rPr lang="en-US" sz="3200" dirty="0"/>
              <a:t> potential leaders</a:t>
            </a:r>
          </a:p>
          <a:p>
            <a:pPr>
              <a:lnSpc>
                <a:spcPct val="100000"/>
              </a:lnSpc>
            </a:pPr>
            <a:endParaRPr lang="en-US" sz="3200" dirty="0"/>
          </a:p>
          <a:p>
            <a:pPr>
              <a:lnSpc>
                <a:spcPct val="100000"/>
              </a:lnSpc>
            </a:pPr>
            <a:r>
              <a:rPr lang="en-US" sz="3200" b="1" dirty="0"/>
              <a:t>Recognize</a:t>
            </a:r>
            <a:r>
              <a:rPr lang="en-US" sz="3200" dirty="0"/>
              <a:t> leadership qualities</a:t>
            </a:r>
          </a:p>
          <a:p>
            <a:endParaRPr lang="en-US" sz="2800" dirty="0"/>
          </a:p>
        </p:txBody>
      </p:sp>
      <p:sp>
        <p:nvSpPr>
          <p:cNvPr id="5" name="Text Placeholder 3">
            <a:extLst>
              <a:ext uri="{FF2B5EF4-FFF2-40B4-BE49-F238E27FC236}">
                <a16:creationId xmlns:a16="http://schemas.microsoft.com/office/drawing/2014/main" id="{140277B0-4509-ECCD-F830-AB9A753472C1}"/>
              </a:ext>
            </a:extLst>
          </p:cNvPr>
          <p:cNvSpPr txBox="1">
            <a:spLocks/>
          </p:cNvSpPr>
          <p:nvPr/>
        </p:nvSpPr>
        <p:spPr>
          <a:xfrm>
            <a:off x="3848667" y="3083169"/>
            <a:ext cx="7661745" cy="244010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endParaRPr lang="en-US" sz="2800" dirty="0"/>
          </a:p>
          <a:p>
            <a:pPr>
              <a:lnSpc>
                <a:spcPct val="100000"/>
              </a:lnSpc>
            </a:pPr>
            <a:r>
              <a:rPr lang="en-US" sz="3200" b="1" dirty="0"/>
              <a:t>Offer</a:t>
            </a:r>
            <a:r>
              <a:rPr lang="en-US" sz="3200" dirty="0"/>
              <a:t> development opportunities</a:t>
            </a:r>
          </a:p>
          <a:p>
            <a:pPr>
              <a:lnSpc>
                <a:spcPct val="100000"/>
              </a:lnSpc>
            </a:pPr>
            <a:endParaRPr lang="en-US" sz="3200" dirty="0"/>
          </a:p>
          <a:p>
            <a:pPr>
              <a:lnSpc>
                <a:spcPct val="100000"/>
              </a:lnSpc>
            </a:pPr>
            <a:r>
              <a:rPr lang="en-US" sz="3200" b="1" dirty="0"/>
              <a:t>Widen</a:t>
            </a:r>
            <a:r>
              <a:rPr lang="en-US" sz="3200" dirty="0"/>
              <a:t> responsibilities</a:t>
            </a:r>
          </a:p>
          <a:p>
            <a:endParaRPr lang="en-US" sz="2800" dirty="0"/>
          </a:p>
        </p:txBody>
      </p:sp>
    </p:spTree>
    <p:extLst>
      <p:ext uri="{BB962C8B-B14F-4D97-AF65-F5344CB8AC3E}">
        <p14:creationId xmlns:p14="http://schemas.microsoft.com/office/powerpoint/2010/main" val="539074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p:txBody>
          <a:bodyPr>
            <a:noAutofit/>
          </a:bodyPr>
          <a:lstStyle/>
          <a:p>
            <a:pPr algn="r"/>
            <a:r>
              <a:rPr lang="en-US" b="1" dirty="0"/>
              <a:t>B.</a:t>
            </a:r>
            <a:br>
              <a:rPr lang="en-US" b="1" dirty="0"/>
            </a:br>
            <a:br>
              <a:rPr lang="en-US" b="1" dirty="0"/>
            </a:br>
            <a:r>
              <a:rPr lang="en-US" b="1" dirty="0"/>
              <a:t>U.</a:t>
            </a:r>
            <a:br>
              <a:rPr lang="en-US" b="1" dirty="0"/>
            </a:br>
            <a:br>
              <a:rPr lang="en-US" b="1" dirty="0"/>
            </a:br>
            <a:r>
              <a:rPr lang="en-US" b="1" dirty="0"/>
              <a:t> I . </a:t>
            </a:r>
            <a:br>
              <a:rPr lang="en-US" b="1" dirty="0"/>
            </a:br>
            <a:br>
              <a:rPr lang="en-US" b="1" dirty="0"/>
            </a:br>
            <a:r>
              <a:rPr lang="en-US" b="1" dirty="0"/>
              <a:t>L.</a:t>
            </a:r>
            <a:br>
              <a:rPr lang="en-US" b="1" dirty="0"/>
            </a:br>
            <a:br>
              <a:rPr lang="en-US" b="1" dirty="0"/>
            </a:br>
            <a:r>
              <a:rPr lang="en-US" b="1" dirty="0"/>
              <a:t>D.</a:t>
            </a:r>
            <a:endParaRPr lang="en-US" dirty="0"/>
          </a:p>
        </p:txBody>
      </p:sp>
      <p:sp>
        <p:nvSpPr>
          <p:cNvPr id="4" name="Text Placeholder 3">
            <a:extLst>
              <a:ext uri="{FF2B5EF4-FFF2-40B4-BE49-F238E27FC236}">
                <a16:creationId xmlns:a16="http://schemas.microsoft.com/office/drawing/2014/main" id="{2B02DB97-F81F-FAF4-0EDE-82BEFDF7427A}"/>
              </a:ext>
            </a:extLst>
          </p:cNvPr>
          <p:cNvSpPr>
            <a:spLocks noGrp="1"/>
          </p:cNvSpPr>
          <p:nvPr>
            <p:ph type="body" idx="1"/>
          </p:nvPr>
        </p:nvSpPr>
        <p:spPr>
          <a:xfrm>
            <a:off x="3848667" y="0"/>
            <a:ext cx="7661745" cy="2440107"/>
          </a:xfrm>
        </p:spPr>
        <p:txBody>
          <a:bodyPr/>
          <a:lstStyle/>
          <a:p>
            <a:pPr>
              <a:lnSpc>
                <a:spcPct val="100000"/>
              </a:lnSpc>
            </a:pPr>
            <a:endParaRPr lang="en-US" sz="3200" dirty="0"/>
          </a:p>
          <a:p>
            <a:pPr>
              <a:lnSpc>
                <a:spcPct val="100000"/>
              </a:lnSpc>
            </a:pPr>
            <a:r>
              <a:rPr lang="en-US" sz="3200" b="1" dirty="0"/>
              <a:t>Benchmark</a:t>
            </a:r>
            <a:r>
              <a:rPr lang="en-US" sz="3200" dirty="0"/>
              <a:t> current leadership capacity</a:t>
            </a:r>
          </a:p>
          <a:p>
            <a:pPr>
              <a:lnSpc>
                <a:spcPct val="100000"/>
              </a:lnSpc>
            </a:pPr>
            <a:endParaRPr lang="en-US" sz="3200" dirty="0"/>
          </a:p>
          <a:p>
            <a:pPr>
              <a:lnSpc>
                <a:spcPct val="100000"/>
              </a:lnSpc>
            </a:pPr>
            <a:r>
              <a:rPr lang="en-US" sz="3200" b="1" dirty="0"/>
              <a:t>Uplift</a:t>
            </a:r>
            <a:r>
              <a:rPr lang="en-US" sz="3200" dirty="0"/>
              <a:t> potential leaders</a:t>
            </a:r>
          </a:p>
          <a:p>
            <a:endParaRPr lang="en-US" sz="2800" dirty="0"/>
          </a:p>
        </p:txBody>
      </p:sp>
      <p:sp>
        <p:nvSpPr>
          <p:cNvPr id="5" name="Text Placeholder 3">
            <a:extLst>
              <a:ext uri="{FF2B5EF4-FFF2-40B4-BE49-F238E27FC236}">
                <a16:creationId xmlns:a16="http://schemas.microsoft.com/office/drawing/2014/main" id="{140277B0-4509-ECCD-F830-AB9A753472C1}"/>
              </a:ext>
            </a:extLst>
          </p:cNvPr>
          <p:cNvSpPr txBox="1">
            <a:spLocks/>
          </p:cNvSpPr>
          <p:nvPr/>
        </p:nvSpPr>
        <p:spPr>
          <a:xfrm>
            <a:off x="3848667" y="2440107"/>
            <a:ext cx="7661745" cy="244010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endParaRPr lang="en-US" sz="2800" dirty="0"/>
          </a:p>
          <a:p>
            <a:pPr>
              <a:lnSpc>
                <a:spcPct val="100000"/>
              </a:lnSpc>
            </a:pPr>
            <a:r>
              <a:rPr lang="en-US" sz="3200" b="1" dirty="0"/>
              <a:t>Invest</a:t>
            </a:r>
            <a:r>
              <a:rPr lang="en-US" sz="3200" dirty="0"/>
              <a:t> in leadership development</a:t>
            </a:r>
          </a:p>
          <a:p>
            <a:pPr>
              <a:lnSpc>
                <a:spcPct val="100000"/>
              </a:lnSpc>
            </a:pPr>
            <a:endParaRPr lang="en-US" sz="3200" dirty="0"/>
          </a:p>
          <a:p>
            <a:pPr>
              <a:lnSpc>
                <a:spcPct val="100000"/>
              </a:lnSpc>
            </a:pPr>
            <a:r>
              <a:rPr lang="en-US" sz="3200" b="1" dirty="0"/>
              <a:t>Link</a:t>
            </a:r>
            <a:r>
              <a:rPr lang="en-US" sz="3200" dirty="0"/>
              <a:t> current and future leaders</a:t>
            </a:r>
          </a:p>
          <a:p>
            <a:endParaRPr lang="en-US" sz="2800" dirty="0"/>
          </a:p>
        </p:txBody>
      </p:sp>
      <p:sp>
        <p:nvSpPr>
          <p:cNvPr id="3" name="Text Placeholder 3">
            <a:extLst>
              <a:ext uri="{FF2B5EF4-FFF2-40B4-BE49-F238E27FC236}">
                <a16:creationId xmlns:a16="http://schemas.microsoft.com/office/drawing/2014/main" id="{0B319CD3-56EB-7125-BC51-815B9B05FCF0}"/>
              </a:ext>
            </a:extLst>
          </p:cNvPr>
          <p:cNvSpPr txBox="1">
            <a:spLocks/>
          </p:cNvSpPr>
          <p:nvPr/>
        </p:nvSpPr>
        <p:spPr>
          <a:xfrm>
            <a:off x="3848666" y="4880214"/>
            <a:ext cx="7661745" cy="244010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endParaRPr lang="en-US" sz="2800" dirty="0"/>
          </a:p>
          <a:p>
            <a:pPr>
              <a:lnSpc>
                <a:spcPct val="100000"/>
              </a:lnSpc>
            </a:pPr>
            <a:r>
              <a:rPr lang="en-US" sz="3200" b="1" dirty="0"/>
              <a:t>Deploy</a:t>
            </a:r>
            <a:r>
              <a:rPr lang="en-US" sz="3200" dirty="0"/>
              <a:t> emerging leaders</a:t>
            </a:r>
          </a:p>
        </p:txBody>
      </p:sp>
    </p:spTree>
    <p:extLst>
      <p:ext uri="{BB962C8B-B14F-4D97-AF65-F5344CB8AC3E}">
        <p14:creationId xmlns:p14="http://schemas.microsoft.com/office/powerpoint/2010/main" val="3806376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p:txBody>
          <a:bodyPr>
            <a:noAutofit/>
          </a:bodyPr>
          <a:lstStyle/>
          <a:p>
            <a:pPr algn="r"/>
            <a:r>
              <a:rPr lang="en-US" b="1" dirty="0"/>
              <a:t>B.</a:t>
            </a:r>
            <a:br>
              <a:rPr lang="en-US" b="1" dirty="0"/>
            </a:br>
            <a:br>
              <a:rPr lang="en-US" b="1" dirty="0"/>
            </a:br>
            <a:r>
              <a:rPr lang="en-US" b="1" dirty="0"/>
              <a:t>A.</a:t>
            </a:r>
            <a:br>
              <a:rPr lang="en-US" b="1" dirty="0"/>
            </a:br>
            <a:br>
              <a:rPr lang="en-US" b="1" dirty="0"/>
            </a:br>
            <a:r>
              <a:rPr lang="en-US" b="1" dirty="0"/>
              <a:t> T. </a:t>
            </a:r>
            <a:br>
              <a:rPr lang="en-US" b="1" dirty="0"/>
            </a:br>
            <a:br>
              <a:rPr lang="en-US" b="1" dirty="0"/>
            </a:br>
            <a:r>
              <a:rPr lang="en-US" b="1" dirty="0"/>
              <a:t>O.</a:t>
            </a:r>
            <a:br>
              <a:rPr lang="en-US" b="1" dirty="0"/>
            </a:br>
            <a:br>
              <a:rPr lang="en-US" b="1" dirty="0"/>
            </a:br>
            <a:r>
              <a:rPr lang="en-US" b="1" dirty="0"/>
              <a:t>N.</a:t>
            </a:r>
            <a:endParaRPr lang="en-US" dirty="0"/>
          </a:p>
        </p:txBody>
      </p:sp>
      <p:sp>
        <p:nvSpPr>
          <p:cNvPr id="4" name="Text Placeholder 3">
            <a:extLst>
              <a:ext uri="{FF2B5EF4-FFF2-40B4-BE49-F238E27FC236}">
                <a16:creationId xmlns:a16="http://schemas.microsoft.com/office/drawing/2014/main" id="{2B02DB97-F81F-FAF4-0EDE-82BEFDF7427A}"/>
              </a:ext>
            </a:extLst>
          </p:cNvPr>
          <p:cNvSpPr>
            <a:spLocks noGrp="1"/>
          </p:cNvSpPr>
          <p:nvPr>
            <p:ph type="body" idx="1"/>
          </p:nvPr>
        </p:nvSpPr>
        <p:spPr>
          <a:xfrm>
            <a:off x="3848667" y="0"/>
            <a:ext cx="7661745" cy="2440107"/>
          </a:xfrm>
        </p:spPr>
        <p:txBody>
          <a:bodyPr/>
          <a:lstStyle/>
          <a:p>
            <a:pPr>
              <a:lnSpc>
                <a:spcPct val="100000"/>
              </a:lnSpc>
            </a:pPr>
            <a:endParaRPr lang="en-US" sz="3200" dirty="0"/>
          </a:p>
          <a:p>
            <a:pPr>
              <a:lnSpc>
                <a:spcPct val="100000"/>
              </a:lnSpc>
            </a:pPr>
            <a:r>
              <a:rPr lang="en-US" sz="3200" b="1" dirty="0"/>
              <a:t>Build</a:t>
            </a:r>
            <a:r>
              <a:rPr lang="en-US" sz="3200" dirty="0"/>
              <a:t> your plan</a:t>
            </a:r>
          </a:p>
          <a:p>
            <a:pPr>
              <a:lnSpc>
                <a:spcPct val="100000"/>
              </a:lnSpc>
            </a:pPr>
            <a:endParaRPr lang="en-US" sz="3200" dirty="0"/>
          </a:p>
          <a:p>
            <a:pPr>
              <a:lnSpc>
                <a:spcPct val="100000"/>
              </a:lnSpc>
            </a:pPr>
            <a:r>
              <a:rPr lang="en-US" sz="3200" b="1" dirty="0"/>
              <a:t>Assess</a:t>
            </a:r>
            <a:r>
              <a:rPr lang="en-US" sz="3200" dirty="0"/>
              <a:t> your current leadership </a:t>
            </a:r>
          </a:p>
          <a:p>
            <a:endParaRPr lang="en-US" sz="2800" dirty="0"/>
          </a:p>
        </p:txBody>
      </p:sp>
      <p:sp>
        <p:nvSpPr>
          <p:cNvPr id="5" name="Text Placeholder 3">
            <a:extLst>
              <a:ext uri="{FF2B5EF4-FFF2-40B4-BE49-F238E27FC236}">
                <a16:creationId xmlns:a16="http://schemas.microsoft.com/office/drawing/2014/main" id="{140277B0-4509-ECCD-F830-AB9A753472C1}"/>
              </a:ext>
            </a:extLst>
          </p:cNvPr>
          <p:cNvSpPr txBox="1">
            <a:spLocks/>
          </p:cNvSpPr>
          <p:nvPr/>
        </p:nvSpPr>
        <p:spPr>
          <a:xfrm>
            <a:off x="3848667" y="2440107"/>
            <a:ext cx="7661745" cy="244010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endParaRPr lang="en-US" sz="2800" dirty="0"/>
          </a:p>
          <a:p>
            <a:pPr>
              <a:lnSpc>
                <a:spcPct val="100000"/>
              </a:lnSpc>
            </a:pPr>
            <a:r>
              <a:rPr lang="en-US" sz="3200" b="1" dirty="0"/>
              <a:t>Time</a:t>
            </a:r>
            <a:r>
              <a:rPr lang="en-US" sz="3200" dirty="0"/>
              <a:t> your leadership transitions</a:t>
            </a:r>
          </a:p>
          <a:p>
            <a:pPr>
              <a:lnSpc>
                <a:spcPct val="100000"/>
              </a:lnSpc>
            </a:pPr>
            <a:endParaRPr lang="en-US" sz="3200" dirty="0"/>
          </a:p>
          <a:p>
            <a:pPr>
              <a:lnSpc>
                <a:spcPct val="100000"/>
              </a:lnSpc>
            </a:pPr>
            <a:r>
              <a:rPr lang="en-US" sz="3200" b="1" dirty="0"/>
              <a:t>Onboard</a:t>
            </a:r>
            <a:r>
              <a:rPr lang="en-US" sz="3200" dirty="0"/>
              <a:t> new leaders effectively</a:t>
            </a:r>
          </a:p>
          <a:p>
            <a:endParaRPr lang="en-US" sz="2800" dirty="0"/>
          </a:p>
        </p:txBody>
      </p:sp>
      <p:sp>
        <p:nvSpPr>
          <p:cNvPr id="3" name="Text Placeholder 3">
            <a:extLst>
              <a:ext uri="{FF2B5EF4-FFF2-40B4-BE49-F238E27FC236}">
                <a16:creationId xmlns:a16="http://schemas.microsoft.com/office/drawing/2014/main" id="{0B319CD3-56EB-7125-BC51-815B9B05FCF0}"/>
              </a:ext>
            </a:extLst>
          </p:cNvPr>
          <p:cNvSpPr txBox="1">
            <a:spLocks/>
          </p:cNvSpPr>
          <p:nvPr/>
        </p:nvSpPr>
        <p:spPr>
          <a:xfrm>
            <a:off x="3848666" y="4880214"/>
            <a:ext cx="7661745" cy="244010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pPr>
            <a:endParaRPr lang="en-US" sz="2800" dirty="0"/>
          </a:p>
          <a:p>
            <a:pPr>
              <a:lnSpc>
                <a:spcPct val="100000"/>
              </a:lnSpc>
            </a:pPr>
            <a:r>
              <a:rPr lang="en-US" sz="3200" b="1" dirty="0"/>
              <a:t>Navigate</a:t>
            </a:r>
            <a:r>
              <a:rPr lang="en-US" sz="3200" dirty="0"/>
              <a:t> the transition process</a:t>
            </a:r>
          </a:p>
        </p:txBody>
      </p:sp>
    </p:spTree>
    <p:extLst>
      <p:ext uri="{BB962C8B-B14F-4D97-AF65-F5344CB8AC3E}">
        <p14:creationId xmlns:p14="http://schemas.microsoft.com/office/powerpoint/2010/main" val="153947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3"/>
          <p:cNvSpPr txBox="1">
            <a:spLocks noGrp="1"/>
          </p:cNvSpPr>
          <p:nvPr>
            <p:ph type="title"/>
          </p:nvPr>
        </p:nvSpPr>
        <p:spPr>
          <a:xfrm>
            <a:off x="2558561" y="1381926"/>
            <a:ext cx="7074877" cy="1325563"/>
          </a:xfrm>
          <a:prstGeom prst="rect">
            <a:avLst/>
          </a:prstGeom>
        </p:spPr>
        <p:txBody>
          <a:bodyPr spcFirstLastPara="1" vert="horz" wrap="square" lIns="121900" tIns="121900" rIns="121900" bIns="121900" rtlCol="0" anchor="t" anchorCtr="0">
            <a:noAutofit/>
          </a:bodyPr>
          <a:lstStyle/>
          <a:p>
            <a:pPr algn="ctr">
              <a:lnSpc>
                <a:spcPct val="100000"/>
              </a:lnSpc>
            </a:pPr>
            <a:r>
              <a:rPr lang="en-US" sz="4000" b="1" dirty="0"/>
              <a:t>What's one action we could take this year to advance succession planning or leadership development in our volunteer groups?</a:t>
            </a:r>
            <a:endParaRPr sz="4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3"/>
          <p:cNvSpPr txBox="1">
            <a:spLocks noGrp="1"/>
          </p:cNvSpPr>
          <p:nvPr>
            <p:ph type="title"/>
          </p:nvPr>
        </p:nvSpPr>
        <p:spPr>
          <a:xfrm>
            <a:off x="2558561" y="1956357"/>
            <a:ext cx="7074877" cy="1325563"/>
          </a:xfrm>
          <a:prstGeom prst="rect">
            <a:avLst/>
          </a:prstGeom>
        </p:spPr>
        <p:txBody>
          <a:bodyPr spcFirstLastPara="1" vert="horz" wrap="square" lIns="121900" tIns="121900" rIns="121900" bIns="121900" rtlCol="0" anchor="t" anchorCtr="0">
            <a:noAutofit/>
          </a:bodyPr>
          <a:lstStyle/>
          <a:p>
            <a:pPr algn="ctr">
              <a:lnSpc>
                <a:spcPct val="100000"/>
              </a:lnSpc>
            </a:pPr>
            <a:r>
              <a:rPr lang="en-US" sz="4000" dirty="0"/>
              <a:t>If you’re stuck on a problem, try solving it at a different level. </a:t>
            </a:r>
            <a:endParaRPr sz="4000" dirty="0"/>
          </a:p>
        </p:txBody>
      </p:sp>
    </p:spTree>
    <p:extLst>
      <p:ext uri="{BB962C8B-B14F-4D97-AF65-F5344CB8AC3E}">
        <p14:creationId xmlns:p14="http://schemas.microsoft.com/office/powerpoint/2010/main" val="2686223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9"/>
        <p:cNvGrpSpPr/>
        <p:nvPr/>
      </p:nvGrpSpPr>
      <p:grpSpPr>
        <a:xfrm>
          <a:off x="0" y="0"/>
          <a:ext cx="0" cy="0"/>
          <a:chOff x="0" y="0"/>
          <a:chExt cx="0" cy="0"/>
        </a:xfrm>
      </p:grpSpPr>
      <p:sp useBgFill="1">
        <p:nvSpPr>
          <p:cNvPr id="209" name="Rectangle 20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Google Shape;200;p42"/>
          <p:cNvSpPr txBox="1">
            <a:spLocks noGrp="1"/>
          </p:cNvSpPr>
          <p:nvPr>
            <p:ph type="title"/>
          </p:nvPr>
        </p:nvSpPr>
        <p:spPr>
          <a:xfrm>
            <a:off x="6657715" y="467271"/>
            <a:ext cx="4195674" cy="2052522"/>
          </a:xfrm>
          <a:prstGeom prst="rect">
            <a:avLst/>
          </a:prstGeom>
        </p:spPr>
        <p:txBody>
          <a:bodyPr spcFirstLastPara="1" lIns="91425" tIns="45700" rIns="91425" bIns="45700" anchor="b" anchorCtr="0">
            <a:normAutofit/>
          </a:bodyPr>
          <a:lstStyle/>
          <a:p>
            <a:pPr marL="0" lvl="0" indent="0" rtl="0">
              <a:spcBef>
                <a:spcPts val="0"/>
              </a:spcBef>
              <a:spcAft>
                <a:spcPts val="0"/>
              </a:spcAft>
              <a:buNone/>
            </a:pPr>
            <a:r>
              <a:rPr lang="en-US" sz="4300" b="1"/>
              <a:t>Live Poll: Getting to know the team</a:t>
            </a:r>
          </a:p>
        </p:txBody>
      </p:sp>
      <p:sp>
        <p:nvSpPr>
          <p:cNvPr id="208" name="Oval 207">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0" name="Group 209">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211"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12"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pic>
        <p:nvPicPr>
          <p:cNvPr id="3" name="Graphic 2">
            <a:extLst>
              <a:ext uri="{FF2B5EF4-FFF2-40B4-BE49-F238E27FC236}">
                <a16:creationId xmlns:a16="http://schemas.microsoft.com/office/drawing/2014/main" id="{35511FB6-229E-0BE2-2C62-9C63EEA89A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7770" y="1448957"/>
            <a:ext cx="3952579" cy="3952579"/>
          </a:xfrm>
          <a:prstGeom prst="rect">
            <a:avLst/>
          </a:prstGeom>
        </p:spPr>
      </p:pic>
      <p:sp>
        <p:nvSpPr>
          <p:cNvPr id="201" name="Google Shape;201;p42"/>
          <p:cNvSpPr txBox="1">
            <a:spLocks noGrp="1"/>
          </p:cNvSpPr>
          <p:nvPr>
            <p:ph type="body" idx="1"/>
          </p:nvPr>
        </p:nvSpPr>
        <p:spPr>
          <a:xfrm>
            <a:off x="6695359" y="2990818"/>
            <a:ext cx="4158031" cy="2913872"/>
          </a:xfrm>
          <a:prstGeom prst="rect">
            <a:avLst/>
          </a:prstGeom>
        </p:spPr>
        <p:txBody>
          <a:bodyPr spcFirstLastPara="1" lIns="91425" tIns="45700" rIns="91425" bIns="45700" anchor="t" anchorCtr="0">
            <a:normAutofit/>
          </a:bodyPr>
          <a:lstStyle/>
          <a:p>
            <a:pPr marL="0" lvl="0" indent="0" rtl="0">
              <a:spcBef>
                <a:spcPts val="1000"/>
              </a:spcBef>
              <a:spcAft>
                <a:spcPts val="0"/>
              </a:spcAft>
              <a:buNone/>
            </a:pPr>
            <a:r>
              <a:rPr lang="en-US" sz="3000" b="1" dirty="0">
                <a:solidFill>
                  <a:schemeClr val="tx1">
                    <a:alpha val="80000"/>
                  </a:schemeClr>
                </a:solidFill>
              </a:rPr>
              <a:t>Join at</a:t>
            </a:r>
          </a:p>
          <a:p>
            <a:pPr marL="0" lvl="0" indent="0" rtl="0">
              <a:spcBef>
                <a:spcPts val="1000"/>
              </a:spcBef>
              <a:spcAft>
                <a:spcPts val="0"/>
              </a:spcAft>
              <a:buNone/>
            </a:pPr>
            <a:r>
              <a:rPr lang="en-US" sz="3000" b="1" dirty="0" err="1">
                <a:solidFill>
                  <a:schemeClr val="tx1">
                    <a:alpha val="80000"/>
                  </a:schemeClr>
                </a:solidFill>
              </a:rPr>
              <a:t>slido.com</a:t>
            </a:r>
            <a:endParaRPr lang="en-US" sz="3000" b="1" dirty="0">
              <a:solidFill>
                <a:schemeClr val="tx1">
                  <a:alpha val="80000"/>
                </a:schemeClr>
              </a:solidFill>
            </a:endParaRPr>
          </a:p>
          <a:p>
            <a:pPr marL="0" lvl="0" indent="0" rtl="0">
              <a:spcBef>
                <a:spcPts val="1000"/>
              </a:spcBef>
              <a:spcAft>
                <a:spcPts val="0"/>
              </a:spcAft>
              <a:buNone/>
            </a:pPr>
            <a:r>
              <a:rPr lang="en-US" sz="3000" b="1" dirty="0">
                <a:solidFill>
                  <a:schemeClr val="tx1">
                    <a:alpha val="80000"/>
                  </a:schemeClr>
                </a:solidFill>
              </a:rPr>
              <a:t>#3388 072</a:t>
            </a:r>
          </a:p>
          <a:p>
            <a:pPr marL="0" lvl="0" indent="0" rtl="0">
              <a:spcBef>
                <a:spcPts val="1000"/>
              </a:spcBef>
              <a:spcAft>
                <a:spcPts val="0"/>
              </a:spcAft>
              <a:buNone/>
            </a:pPr>
            <a:endParaRPr lang="en-US" sz="2000" dirty="0">
              <a:solidFill>
                <a:schemeClr val="tx1">
                  <a:alpha val="80000"/>
                </a:schemeClr>
              </a:solidFill>
            </a:endParaRPr>
          </a:p>
          <a:p>
            <a:pPr marL="0" lvl="0" indent="0" rtl="0">
              <a:spcBef>
                <a:spcPts val="1000"/>
              </a:spcBef>
              <a:spcAft>
                <a:spcPts val="0"/>
              </a:spcAft>
              <a:buNone/>
            </a:pPr>
            <a:endParaRPr lang="en-US" sz="2000" dirty="0">
              <a:solidFill>
                <a:schemeClr val="tx1">
                  <a:alpha val="80000"/>
                </a:schemeClr>
              </a:solidFill>
            </a:endParaRPr>
          </a:p>
        </p:txBody>
      </p:sp>
      <p:sp>
        <p:nvSpPr>
          <p:cNvPr id="2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216" name="Straight Connector 21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3"/>
          <p:cNvSpPr txBox="1">
            <a:spLocks noGrp="1"/>
          </p:cNvSpPr>
          <p:nvPr>
            <p:ph type="title"/>
          </p:nvPr>
        </p:nvSpPr>
        <p:spPr>
          <a:xfrm>
            <a:off x="2558561" y="350296"/>
            <a:ext cx="7074877" cy="1325563"/>
          </a:xfrm>
          <a:prstGeom prst="rect">
            <a:avLst/>
          </a:prstGeom>
        </p:spPr>
        <p:txBody>
          <a:bodyPr spcFirstLastPara="1" vert="horz" wrap="square" lIns="121900" tIns="121900" rIns="121900" bIns="121900" rtlCol="0" anchor="t" anchorCtr="0">
            <a:noAutofit/>
          </a:bodyPr>
          <a:lstStyle/>
          <a:p>
            <a:pPr algn="ctr">
              <a:lnSpc>
                <a:spcPct val="100000"/>
              </a:lnSpc>
            </a:pPr>
            <a:br>
              <a:rPr lang="en-US" sz="4000" dirty="0"/>
            </a:br>
            <a:br>
              <a:rPr lang="en-US" sz="4000" dirty="0"/>
            </a:br>
            <a:r>
              <a:rPr lang="en-US" sz="4000" dirty="0"/>
              <a:t>If you ask, “What can we do to create a more unified country?” then you end up with vague answers that are difficult to implement. </a:t>
            </a:r>
            <a:endParaRPr sz="4000" dirty="0"/>
          </a:p>
        </p:txBody>
      </p:sp>
    </p:spTree>
    <p:extLst>
      <p:ext uri="{BB962C8B-B14F-4D97-AF65-F5344CB8AC3E}">
        <p14:creationId xmlns:p14="http://schemas.microsoft.com/office/powerpoint/2010/main" val="3371286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3"/>
          <p:cNvSpPr txBox="1">
            <a:spLocks noGrp="1"/>
          </p:cNvSpPr>
          <p:nvPr>
            <p:ph type="title"/>
          </p:nvPr>
        </p:nvSpPr>
        <p:spPr>
          <a:xfrm>
            <a:off x="2558561" y="2103437"/>
            <a:ext cx="7074877" cy="1325563"/>
          </a:xfrm>
          <a:prstGeom prst="rect">
            <a:avLst/>
          </a:prstGeom>
        </p:spPr>
        <p:txBody>
          <a:bodyPr spcFirstLastPara="1" vert="horz" wrap="square" lIns="121900" tIns="121900" rIns="121900" bIns="121900" rtlCol="0" anchor="t" anchorCtr="0">
            <a:noAutofit/>
          </a:bodyPr>
          <a:lstStyle/>
          <a:p>
            <a:pPr algn="ctr">
              <a:lnSpc>
                <a:spcPct val="100000"/>
              </a:lnSpc>
            </a:pPr>
            <a:r>
              <a:rPr lang="en-US" sz="4000" dirty="0"/>
              <a:t>The problem is mostly unimaginable at that level. </a:t>
            </a:r>
            <a:endParaRPr sz="4000" dirty="0"/>
          </a:p>
        </p:txBody>
      </p:sp>
    </p:spTree>
    <p:extLst>
      <p:ext uri="{BB962C8B-B14F-4D97-AF65-F5344CB8AC3E}">
        <p14:creationId xmlns:p14="http://schemas.microsoft.com/office/powerpoint/2010/main" val="570958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3"/>
          <p:cNvSpPr txBox="1">
            <a:spLocks noGrp="1"/>
          </p:cNvSpPr>
          <p:nvPr>
            <p:ph type="title"/>
          </p:nvPr>
        </p:nvSpPr>
        <p:spPr>
          <a:xfrm>
            <a:off x="2558561" y="0"/>
            <a:ext cx="7074877" cy="1325563"/>
          </a:xfrm>
          <a:prstGeom prst="rect">
            <a:avLst/>
          </a:prstGeom>
        </p:spPr>
        <p:txBody>
          <a:bodyPr spcFirstLastPara="1" vert="horz" wrap="square" lIns="121900" tIns="121900" rIns="121900" bIns="121900" rtlCol="0" anchor="t" anchorCtr="0">
            <a:noAutofit/>
          </a:bodyPr>
          <a:lstStyle/>
          <a:p>
            <a:pPr algn="ctr">
              <a:lnSpc>
                <a:spcPct val="100000"/>
              </a:lnSpc>
            </a:pPr>
            <a:br>
              <a:rPr lang="en-US" sz="4000" dirty="0"/>
            </a:br>
            <a:br>
              <a:rPr lang="en-US" sz="4000" dirty="0"/>
            </a:br>
            <a:r>
              <a:rPr lang="en-US" sz="4000" dirty="0"/>
              <a:t>But if you ask, “What can I do to create a more unified neighborhood?” then you can likely think of many small things that you can do to connect your friends and neighbors.</a:t>
            </a:r>
            <a:endParaRPr sz="4000" dirty="0"/>
          </a:p>
        </p:txBody>
      </p:sp>
    </p:spTree>
    <p:extLst>
      <p:ext uri="{BB962C8B-B14F-4D97-AF65-F5344CB8AC3E}">
        <p14:creationId xmlns:p14="http://schemas.microsoft.com/office/powerpoint/2010/main" val="3606555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83"/>
          <p:cNvSpPr txBox="1">
            <a:spLocks noGrp="1"/>
          </p:cNvSpPr>
          <p:nvPr>
            <p:ph type="title"/>
          </p:nvPr>
        </p:nvSpPr>
        <p:spPr>
          <a:xfrm>
            <a:off x="2558561" y="1312984"/>
            <a:ext cx="7074877" cy="1325563"/>
          </a:xfrm>
          <a:prstGeom prst="rect">
            <a:avLst/>
          </a:prstGeom>
        </p:spPr>
        <p:txBody>
          <a:bodyPr spcFirstLastPara="1" vert="horz" wrap="square" lIns="121900" tIns="121900" rIns="121900" bIns="121900" rtlCol="0" anchor="t" anchorCtr="0">
            <a:noAutofit/>
          </a:bodyPr>
          <a:lstStyle/>
          <a:p>
            <a:pPr algn="ctr">
              <a:lnSpc>
                <a:spcPct val="100000"/>
              </a:lnSpc>
            </a:pPr>
            <a:r>
              <a:rPr lang="en-US" sz="4000" dirty="0"/>
              <a:t>Zoom in or Zoom out. Problems that seem impossible at one level are often quite accessible from a different one.</a:t>
            </a:r>
            <a:endParaRPr sz="4000" dirty="0"/>
          </a:p>
        </p:txBody>
      </p:sp>
      <p:sp>
        <p:nvSpPr>
          <p:cNvPr id="2" name="TextBox 1">
            <a:extLst>
              <a:ext uri="{FF2B5EF4-FFF2-40B4-BE49-F238E27FC236}">
                <a16:creationId xmlns:a16="http://schemas.microsoft.com/office/drawing/2014/main" id="{C019566F-37FB-FB78-AC74-20ED1668F660}"/>
              </a:ext>
            </a:extLst>
          </p:cNvPr>
          <p:cNvSpPr txBox="1"/>
          <p:nvPr/>
        </p:nvSpPr>
        <p:spPr>
          <a:xfrm>
            <a:off x="4741984" y="5083351"/>
            <a:ext cx="2708030" cy="461665"/>
          </a:xfrm>
          <a:prstGeom prst="rect">
            <a:avLst/>
          </a:prstGeom>
          <a:noFill/>
        </p:spPr>
        <p:txBody>
          <a:bodyPr wrap="square" rtlCol="0">
            <a:spAutoFit/>
          </a:bodyPr>
          <a:lstStyle/>
          <a:p>
            <a:pPr algn="ctr"/>
            <a:r>
              <a:rPr lang="en-US" sz="2400" dirty="0">
                <a:ea typeface="Montserrat"/>
                <a:cs typeface="Montserrat"/>
                <a:sym typeface="Montserrat"/>
              </a:rPr>
              <a:t>James Clear</a:t>
            </a:r>
          </a:p>
        </p:txBody>
      </p:sp>
    </p:spTree>
    <p:extLst>
      <p:ext uri="{BB962C8B-B14F-4D97-AF65-F5344CB8AC3E}">
        <p14:creationId xmlns:p14="http://schemas.microsoft.com/office/powerpoint/2010/main" val="2530405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92"/>
          <p:cNvSpPr txBox="1">
            <a:spLocks noGrp="1"/>
          </p:cNvSpPr>
          <p:nvPr>
            <p:ph type="ctrTitle"/>
          </p:nvPr>
        </p:nvSpPr>
        <p:spPr>
          <a:xfrm>
            <a:off x="1524000" y="2566898"/>
            <a:ext cx="9144000" cy="3063625"/>
          </a:xfrm>
          <a:prstGeom prst="rect">
            <a:avLst/>
          </a:prstGeom>
        </p:spPr>
        <p:txBody>
          <a:bodyPr spcFirstLastPara="1" vert="horz" wrap="square" lIns="121900" tIns="121900" rIns="121900" bIns="121900" rtlCol="0" anchor="t" anchorCtr="0">
            <a:noAutofit/>
          </a:bodyPr>
          <a:lstStyle/>
          <a:p>
            <a:r>
              <a:rPr lang="en" dirty="0"/>
              <a:t>Let’s Begin!</a:t>
            </a:r>
            <a:endParaRPr dirty="0"/>
          </a:p>
        </p:txBody>
      </p:sp>
      <p:cxnSp>
        <p:nvCxnSpPr>
          <p:cNvPr id="561" name="Google Shape;561;p92"/>
          <p:cNvCxnSpPr/>
          <p:nvPr/>
        </p:nvCxnSpPr>
        <p:spPr>
          <a:xfrm>
            <a:off x="4325467" y="3795829"/>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93"/>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r>
              <a:rPr lang="en" sz="5600" dirty="0"/>
              <a:t>Transitions</a:t>
            </a:r>
            <a:endParaRPr sz="5600" dirty="0"/>
          </a:p>
        </p:txBody>
      </p:sp>
      <p:sp>
        <p:nvSpPr>
          <p:cNvPr id="567" name="Google Shape;567;p93"/>
          <p:cNvSpPr txBox="1">
            <a:spLocks noGrp="1"/>
          </p:cNvSpPr>
          <p:nvPr>
            <p:ph idx="1"/>
          </p:nvPr>
        </p:nvSpPr>
        <p:spPr>
          <a:xfrm>
            <a:off x="838200" y="1922043"/>
            <a:ext cx="10515600" cy="4092104"/>
          </a:xfrm>
          <a:prstGeom prst="rect">
            <a:avLst/>
          </a:prstGeom>
        </p:spPr>
        <p:txBody>
          <a:bodyPr spcFirstLastPara="1" vert="horz" wrap="square" lIns="121900" tIns="121900" rIns="121900" bIns="121900" rtlCol="0" anchor="t" anchorCtr="0">
            <a:noAutofit/>
          </a:bodyPr>
          <a:lstStyle/>
          <a:p>
            <a:pPr marL="0" indent="0" algn="l">
              <a:lnSpc>
                <a:spcPct val="90000"/>
              </a:lnSpc>
              <a:buNone/>
            </a:pPr>
            <a:r>
              <a:rPr lang="en" sz="3067" dirty="0"/>
              <a:t>Remember our elementary school transitions! </a:t>
            </a:r>
            <a:endParaRPr sz="3067" dirty="0"/>
          </a:p>
          <a:p>
            <a:pPr marL="16933" indent="0" algn="l">
              <a:lnSpc>
                <a:spcPct val="90000"/>
              </a:lnSpc>
            </a:pPr>
            <a:endParaRPr sz="2000" dirty="0"/>
          </a:p>
          <a:p>
            <a:pPr marL="0" indent="0"/>
            <a:endParaRPr dirty="0"/>
          </a:p>
        </p:txBody>
      </p:sp>
      <p:pic>
        <p:nvPicPr>
          <p:cNvPr id="3" name="Graphic 2" descr="Backpack outline">
            <a:extLst>
              <a:ext uri="{FF2B5EF4-FFF2-40B4-BE49-F238E27FC236}">
                <a16:creationId xmlns:a16="http://schemas.microsoft.com/office/drawing/2014/main" id="{8BDDE3EA-2618-FF1F-0B67-B67AA077E4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60742">
            <a:off x="7758276" y="3177269"/>
            <a:ext cx="1851932" cy="185193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3" name="Google Shape;573;p94"/>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br>
              <a:rPr lang="en" sz="3600" dirty="0"/>
            </a:br>
            <a:br>
              <a:rPr lang="en" sz="3600" dirty="0"/>
            </a:br>
            <a:br>
              <a:rPr lang="en" sz="3600" dirty="0"/>
            </a:br>
            <a:r>
              <a:rPr lang="en" sz="3600" dirty="0"/>
              <a:t>Step 1: Getting Started</a:t>
            </a:r>
            <a:endParaRPr sz="3600" dirty="0"/>
          </a:p>
        </p:txBody>
      </p:sp>
      <p:sp>
        <p:nvSpPr>
          <p:cNvPr id="574" name="Google Shape;574;p94"/>
          <p:cNvSpPr txBox="1">
            <a:spLocks noGrp="1"/>
          </p:cNvSpPr>
          <p:nvPr>
            <p:ph type="body" idx="1"/>
          </p:nvPr>
        </p:nvSpPr>
        <p:spPr>
          <a:xfrm>
            <a:off x="3801775" y="774577"/>
            <a:ext cx="7661745" cy="5308846"/>
          </a:xfrm>
          <a:prstGeom prst="rect">
            <a:avLst/>
          </a:prstGeom>
        </p:spPr>
        <p:txBody>
          <a:bodyPr spcFirstLastPara="1" vert="horz" wrap="square" lIns="121900" tIns="121900" rIns="121900" bIns="121900" rtlCol="0" anchor="t" anchorCtr="0">
            <a:noAutofit/>
          </a:bodyPr>
          <a:lstStyle/>
          <a:p>
            <a:pPr>
              <a:buClr>
                <a:schemeClr val="accent1"/>
              </a:buClr>
              <a:buSzPts val="2100"/>
            </a:pPr>
            <a:endParaRPr lang="en" sz="2800" dirty="0"/>
          </a:p>
          <a:p>
            <a:pPr>
              <a:buClr>
                <a:schemeClr val="accent1"/>
              </a:buClr>
              <a:buSzPts val="2100"/>
            </a:pPr>
            <a:r>
              <a:rPr lang="en" sz="2800" dirty="0"/>
              <a:t>1. Index card</a:t>
            </a:r>
          </a:p>
          <a:p>
            <a:pPr>
              <a:buClr>
                <a:schemeClr val="accent1"/>
              </a:buClr>
              <a:buSzPts val="2100"/>
            </a:pPr>
            <a:endParaRPr lang="en" sz="2800" dirty="0"/>
          </a:p>
          <a:p>
            <a:pPr>
              <a:buClr>
                <a:schemeClr val="accent1"/>
              </a:buClr>
              <a:buSzPts val="2100"/>
            </a:pPr>
            <a:r>
              <a:rPr lang="en" sz="2800" dirty="0"/>
              <a:t>2. Writing pen or marker</a:t>
            </a:r>
          </a:p>
          <a:p>
            <a:pPr>
              <a:buClr>
                <a:schemeClr val="accent1"/>
              </a:buClr>
              <a:buSzPts val="2100"/>
            </a:pPr>
            <a:endParaRPr lang="en" sz="2800" dirty="0"/>
          </a:p>
          <a:p>
            <a:pPr>
              <a:buClr>
                <a:schemeClr val="accent1"/>
              </a:buClr>
              <a:buSzPts val="2100"/>
            </a:pPr>
            <a:r>
              <a:rPr lang="en" sz="2800" dirty="0"/>
              <a:t>3. Curiosity!</a:t>
            </a:r>
            <a:endParaRPr sz="2800" dirty="0"/>
          </a:p>
          <a:p>
            <a:pPr indent="0">
              <a:buNone/>
            </a:pPr>
            <a:endParaRPr dirty="0"/>
          </a:p>
          <a:p>
            <a:pPr marL="0" indent="0">
              <a:buNone/>
            </a:pPr>
            <a:endParaRPr dirty="0"/>
          </a:p>
          <a:p>
            <a:pPr marL="0" indent="0">
              <a:spcAft>
                <a:spcPts val="2133"/>
              </a:spcAft>
              <a:buNone/>
            </a:pPr>
            <a:endParaRPr dirty="0"/>
          </a:p>
        </p:txBody>
      </p:sp>
      <p:cxnSp>
        <p:nvCxnSpPr>
          <p:cNvPr id="575" name="Google Shape;575;p94"/>
          <p:cNvCxnSpPr/>
          <p:nvPr/>
        </p:nvCxnSpPr>
        <p:spPr>
          <a:xfrm>
            <a:off x="1368267" y="552029"/>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577" name="Google Shape;577;p94"/>
          <p:cNvPicPr preferRelativeResize="0"/>
          <p:nvPr/>
        </p:nvPicPr>
        <p:blipFill>
          <a:blip r:embed="rId3">
            <a:alphaModFix/>
          </a:blip>
          <a:stretch>
            <a:fillRect/>
          </a:stretch>
        </p:blipFill>
        <p:spPr>
          <a:xfrm>
            <a:off x="8115487" y="2697661"/>
            <a:ext cx="3348033" cy="334803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4" name="Google Shape;584;p95"/>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dirty="0"/>
              <a:t>Step 2: Write on your index card</a:t>
            </a:r>
            <a:endParaRPr dirty="0"/>
          </a:p>
        </p:txBody>
      </p:sp>
      <p:sp>
        <p:nvSpPr>
          <p:cNvPr id="582" name="Google Shape;582;p95"/>
          <p:cNvSpPr txBox="1">
            <a:spLocks noGrp="1"/>
          </p:cNvSpPr>
          <p:nvPr>
            <p:ph sz="half" idx="1"/>
          </p:nvPr>
        </p:nvSpPr>
        <p:spPr>
          <a:xfrm>
            <a:off x="1618593" y="2862683"/>
            <a:ext cx="8744607" cy="3443288"/>
          </a:xfrm>
          <a:prstGeom prst="rect">
            <a:avLst/>
          </a:prstGeom>
        </p:spPr>
        <p:txBody>
          <a:bodyPr spcFirstLastPara="1" vert="horz" wrap="square" lIns="121900" tIns="121900" rIns="121900" bIns="121900" rtlCol="0" anchor="t" anchorCtr="0">
            <a:noAutofit/>
          </a:bodyPr>
          <a:lstStyle/>
          <a:p>
            <a:pPr marL="0" indent="0">
              <a:buNone/>
            </a:pPr>
            <a:r>
              <a:rPr lang="en-US" sz="2800" dirty="0"/>
              <a:t>What's one action we could take this year to advance succession planning or leadership development in our volunteer groups? </a:t>
            </a:r>
            <a:endParaRPr sz="2800" dirty="0"/>
          </a:p>
        </p:txBody>
      </p:sp>
      <p:cxnSp>
        <p:nvCxnSpPr>
          <p:cNvPr id="585" name="Google Shape;585;p95"/>
          <p:cNvCxnSpPr/>
          <p:nvPr/>
        </p:nvCxnSpPr>
        <p:spPr>
          <a:xfrm>
            <a:off x="1368267" y="552029"/>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96"/>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dirty="0"/>
              <a:t>Step 2: continued</a:t>
            </a:r>
            <a:br>
              <a:rPr lang="en" dirty="0"/>
            </a:br>
            <a:br>
              <a:rPr lang="en" dirty="0"/>
            </a:br>
            <a:r>
              <a:rPr lang="en-US" sz="2600" dirty="0"/>
              <a:t>What's one action we could take this year to advance succession planning or leadership development in our volunteer groups?</a:t>
            </a:r>
            <a:endParaRPr sz="2600" dirty="0">
              <a:solidFill>
                <a:schemeClr val="accent1"/>
              </a:solidFill>
            </a:endParaRPr>
          </a:p>
        </p:txBody>
      </p:sp>
      <p:sp>
        <p:nvSpPr>
          <p:cNvPr id="591" name="Google Shape;591;p96"/>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buNone/>
            </a:pPr>
            <a:r>
              <a:rPr lang="en" b="1" dirty="0"/>
              <a:t>One Idea, One Card:</a:t>
            </a:r>
            <a:r>
              <a:rPr lang="en" dirty="0"/>
              <a:t> Stick to a single thought or idea.</a:t>
            </a:r>
            <a:endParaRPr dirty="0"/>
          </a:p>
          <a:p>
            <a:pPr marL="0" indent="0">
              <a:buNone/>
            </a:pPr>
            <a:endParaRPr dirty="0"/>
          </a:p>
          <a:p>
            <a:pPr marL="0" indent="0">
              <a:spcBef>
                <a:spcPts val="800"/>
              </a:spcBef>
              <a:buNone/>
            </a:pPr>
            <a:r>
              <a:rPr lang="en" b="1" dirty="0"/>
              <a:t>Brevity is Key:</a:t>
            </a:r>
            <a:r>
              <a:rPr lang="en" dirty="0"/>
              <a:t> Concisely capture your idea in a sentence or two.</a:t>
            </a:r>
            <a:endParaRPr dirty="0"/>
          </a:p>
          <a:p>
            <a:pPr marL="0" indent="0">
              <a:spcBef>
                <a:spcPts val="800"/>
              </a:spcBef>
              <a:buNone/>
            </a:pPr>
            <a:endParaRPr dirty="0"/>
          </a:p>
          <a:p>
            <a:pPr marL="0" indent="0">
              <a:spcBef>
                <a:spcPts val="800"/>
              </a:spcBef>
              <a:buNone/>
            </a:pPr>
            <a:r>
              <a:rPr lang="en" b="1" dirty="0"/>
              <a:t>Top of Mind:</a:t>
            </a:r>
            <a:r>
              <a:rPr lang="en" dirty="0"/>
              <a:t> What’s most pivotal?</a:t>
            </a:r>
            <a:endParaRPr dirty="0"/>
          </a:p>
          <a:p>
            <a:pPr marL="0" indent="0">
              <a:spcBef>
                <a:spcPts val="800"/>
              </a:spcBef>
              <a:buNone/>
            </a:pPr>
            <a:endParaRPr dirty="0"/>
          </a:p>
          <a:p>
            <a:pPr marL="0" indent="0">
              <a:spcBef>
                <a:spcPts val="800"/>
              </a:spcBef>
              <a:buNone/>
            </a:pPr>
            <a:r>
              <a:rPr lang="en" b="1" dirty="0"/>
              <a:t>Think Widely:</a:t>
            </a:r>
            <a:r>
              <a:rPr lang="en" dirty="0"/>
              <a:t> Think big and small across the profession. </a:t>
            </a:r>
            <a:endParaRPr dirty="0"/>
          </a:p>
          <a:p>
            <a:pPr marL="0" indent="0">
              <a:spcBef>
                <a:spcPts val="800"/>
              </a:spcBef>
              <a:buNone/>
            </a:pPr>
            <a:endParaRPr dirty="0"/>
          </a:p>
          <a:p>
            <a:pPr marL="0" indent="0">
              <a:spcBef>
                <a:spcPts val="800"/>
              </a:spcBef>
              <a:buNone/>
            </a:pPr>
            <a:r>
              <a:rPr lang="en" b="1" dirty="0"/>
              <a:t>Attribution</a:t>
            </a:r>
            <a:r>
              <a:rPr lang="en" dirty="0"/>
              <a:t>: No attribution needed, however </a:t>
            </a:r>
            <a:r>
              <a:rPr lang="en" dirty="0">
                <a:solidFill>
                  <a:srgbClr val="FFFFFF"/>
                </a:solidFill>
              </a:rPr>
              <a:t>remember your idea! </a:t>
            </a:r>
            <a:endParaRPr dirty="0">
              <a:solidFill>
                <a:srgbClr val="FFFFFF"/>
              </a:solidFill>
            </a:endParaRPr>
          </a:p>
          <a:p>
            <a:pPr marL="0" indent="0">
              <a:lnSpc>
                <a:spcPct val="115000"/>
              </a:lnSpc>
              <a:buNone/>
            </a:pPr>
            <a:endParaRPr sz="1600" dirty="0"/>
          </a:p>
          <a:p>
            <a:pPr marL="0" indent="0">
              <a:spcAft>
                <a:spcPts val="2133"/>
              </a:spcAft>
              <a:buNone/>
            </a:pPr>
            <a:endParaRPr sz="1600" dirty="0"/>
          </a:p>
        </p:txBody>
      </p:sp>
      <p:cxnSp>
        <p:nvCxnSpPr>
          <p:cNvPr id="592" name="Google Shape;592;p96"/>
          <p:cNvCxnSpPr/>
          <p:nvPr/>
        </p:nvCxnSpPr>
        <p:spPr>
          <a:xfrm>
            <a:off x="1368267" y="552029"/>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97"/>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br>
              <a:rPr lang="en" dirty="0"/>
            </a:br>
            <a:br>
              <a:rPr lang="en" dirty="0"/>
            </a:br>
            <a:r>
              <a:rPr lang="en" dirty="0"/>
              <a:t>Step 3: Let’s swap cards</a:t>
            </a:r>
            <a:endParaRPr dirty="0"/>
          </a:p>
        </p:txBody>
      </p:sp>
      <p:sp>
        <p:nvSpPr>
          <p:cNvPr id="598" name="Google Shape;598;p97"/>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a:lnSpc>
                <a:spcPct val="100000"/>
              </a:lnSpc>
              <a:buClr>
                <a:schemeClr val="accent1"/>
              </a:buClr>
              <a:buSzPts val="2000"/>
            </a:pPr>
            <a:r>
              <a:rPr lang="en" sz="2800" dirty="0"/>
              <a:t>1. Stand up</a:t>
            </a:r>
            <a:endParaRPr sz="2800" dirty="0"/>
          </a:p>
          <a:p>
            <a:pPr>
              <a:lnSpc>
                <a:spcPct val="100000"/>
              </a:lnSpc>
              <a:buClr>
                <a:schemeClr val="accent1"/>
              </a:buClr>
              <a:buSzPts val="2000"/>
            </a:pPr>
            <a:endParaRPr lang="en" sz="2800" dirty="0"/>
          </a:p>
          <a:p>
            <a:pPr>
              <a:lnSpc>
                <a:spcPct val="100000"/>
              </a:lnSpc>
              <a:buClr>
                <a:schemeClr val="accent1"/>
              </a:buClr>
              <a:buSzPts val="2000"/>
            </a:pPr>
            <a:r>
              <a:rPr lang="en" sz="2800" dirty="0"/>
              <a:t>2. Pass your card to a peer.</a:t>
            </a:r>
            <a:br>
              <a:rPr lang="en" sz="2800" dirty="0"/>
            </a:br>
            <a:r>
              <a:rPr lang="en" sz="2800" dirty="0"/>
              <a:t> </a:t>
            </a:r>
          </a:p>
          <a:p>
            <a:pPr>
              <a:lnSpc>
                <a:spcPct val="100000"/>
              </a:lnSpc>
              <a:buClr>
                <a:schemeClr val="accent1"/>
              </a:buClr>
              <a:buSzPts val="2000"/>
            </a:pPr>
            <a:r>
              <a:rPr lang="en" sz="2800" dirty="0"/>
              <a:t>3. You’ll get theirs, but don’t read it yet! </a:t>
            </a:r>
            <a:endParaRPr sz="2800" dirty="0"/>
          </a:p>
          <a:p>
            <a:pPr marL="0" indent="0">
              <a:buNone/>
            </a:pPr>
            <a:endParaRPr dirty="0"/>
          </a:p>
          <a:p>
            <a:pPr marL="0" indent="0">
              <a:spcAft>
                <a:spcPts val="2133"/>
              </a:spcAft>
              <a:buNone/>
            </a:pPr>
            <a:endParaRPr dirty="0"/>
          </a:p>
        </p:txBody>
      </p:sp>
      <p:cxnSp>
        <p:nvCxnSpPr>
          <p:cNvPr id="599" name="Google Shape;599;p97"/>
          <p:cNvCxnSpPr/>
          <p:nvPr/>
        </p:nvCxnSpPr>
        <p:spPr>
          <a:xfrm>
            <a:off x="1368267" y="552029"/>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600" name="Google Shape;600;p97"/>
          <p:cNvSpPr txBox="1"/>
          <p:nvPr/>
        </p:nvSpPr>
        <p:spPr>
          <a:xfrm>
            <a:off x="1251333" y="5629267"/>
            <a:ext cx="9093600" cy="292000"/>
          </a:xfrm>
          <a:prstGeom prst="rect">
            <a:avLst/>
          </a:prstGeom>
          <a:noFill/>
          <a:ln>
            <a:noFill/>
          </a:ln>
        </p:spPr>
        <p:txBody>
          <a:bodyPr spcFirstLastPara="1" wrap="square" lIns="121900" tIns="121900" rIns="121900" bIns="121900" anchor="t" anchorCtr="0">
            <a:noAutofit/>
          </a:bodyPr>
          <a:lstStyle/>
          <a:p>
            <a:pPr>
              <a:lnSpc>
                <a:spcPct val="115000"/>
              </a:lnSpc>
              <a:spcAft>
                <a:spcPts val="2133"/>
              </a:spcAft>
            </a:pPr>
            <a:endParaRPr sz="1533">
              <a:solidFill>
                <a:schemeClr val="accent2"/>
              </a:solidFill>
              <a:latin typeface="Montserrat ExtraBold"/>
              <a:ea typeface="Montserrat ExtraBold"/>
              <a:cs typeface="Montserrat ExtraBold"/>
              <a:sym typeface="Montserrat ExtraBold"/>
            </a:endParaRPr>
          </a:p>
        </p:txBody>
      </p:sp>
      <p:pic>
        <p:nvPicPr>
          <p:cNvPr id="601" name="Google Shape;601;p97" descr="A group of cartoon characters&#10;&#10;Description automatically generated"/>
          <p:cNvPicPr preferRelativeResize="0"/>
          <p:nvPr/>
        </p:nvPicPr>
        <p:blipFill rotWithShape="1">
          <a:blip r:embed="rId3">
            <a:alphaModFix/>
          </a:blip>
          <a:srcRect/>
          <a:stretch/>
        </p:blipFill>
        <p:spPr>
          <a:xfrm>
            <a:off x="7406012" y="3781552"/>
            <a:ext cx="4104400" cy="2339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D8B7A5-4471-5C45-B0CC-E18DF2D0A1DC}"/>
              </a:ext>
            </a:extLst>
          </p:cNvPr>
          <p:cNvSpPr>
            <a:spLocks noGrp="1"/>
          </p:cNvSpPr>
          <p:nvPr>
            <p:ph type="title"/>
          </p:nvPr>
        </p:nvSpPr>
        <p:spPr>
          <a:xfrm>
            <a:off x="838201" y="365126"/>
            <a:ext cx="5251316" cy="865798"/>
          </a:xfrm>
        </p:spPr>
        <p:txBody>
          <a:bodyPr>
            <a:normAutofit/>
          </a:bodyPr>
          <a:lstStyle/>
          <a:p>
            <a:pPr rtl="0">
              <a:spcBef>
                <a:spcPts val="0"/>
              </a:spcBef>
              <a:spcAft>
                <a:spcPts val="0"/>
              </a:spcAft>
            </a:pPr>
            <a:r>
              <a:rPr lang="en-US" b="1" i="0" u="none" strike="noStrike" dirty="0">
                <a:effectLst/>
              </a:rPr>
              <a:t>Who’s Irving?</a:t>
            </a:r>
            <a:endParaRPr lang="en-US" dirty="0">
              <a:effectLst/>
            </a:endParaRPr>
          </a:p>
        </p:txBody>
      </p:sp>
      <p:sp>
        <p:nvSpPr>
          <p:cNvPr id="3" name="Content Placeholder 2">
            <a:extLst>
              <a:ext uri="{FF2B5EF4-FFF2-40B4-BE49-F238E27FC236}">
                <a16:creationId xmlns:a16="http://schemas.microsoft.com/office/drawing/2014/main" id="{4F600CCE-F1C5-1E45-AE10-96038EE77D9E}"/>
              </a:ext>
            </a:extLst>
          </p:cNvPr>
          <p:cNvSpPr>
            <a:spLocks noGrp="1"/>
          </p:cNvSpPr>
          <p:nvPr>
            <p:ph idx="1"/>
          </p:nvPr>
        </p:nvSpPr>
        <p:spPr>
          <a:xfrm>
            <a:off x="835153" y="1230924"/>
            <a:ext cx="4619621" cy="5261949"/>
          </a:xfrm>
        </p:spPr>
        <p:txBody>
          <a:bodyPr>
            <a:normAutofit lnSpcReduction="10000"/>
          </a:bodyPr>
          <a:lstStyle/>
          <a:p>
            <a:pPr fontAlgn="base">
              <a:spcBef>
                <a:spcPts val="0"/>
              </a:spcBef>
              <a:spcAft>
                <a:spcPts val="600"/>
              </a:spcAft>
            </a:pPr>
            <a:r>
              <a:rPr lang="en-US" sz="1800" i="0" u="none" strike="noStrike" dirty="0">
                <a:effectLst/>
              </a:rPr>
              <a:t>Enjoys facilitating and speaking to volunteer leaders </a:t>
            </a:r>
          </a:p>
          <a:p>
            <a:pPr rtl="0" fontAlgn="base">
              <a:spcBef>
                <a:spcPts val="0"/>
              </a:spcBef>
              <a:spcAft>
                <a:spcPts val="600"/>
              </a:spcAft>
              <a:buFont typeface="Arial" panose="020B0604020202020204" pitchFamily="34" charset="0"/>
              <a:buChar char="•"/>
            </a:pPr>
            <a:r>
              <a:rPr lang="en-US" sz="1800" i="0" u="none" strike="noStrike" dirty="0">
                <a:effectLst/>
              </a:rPr>
              <a:t>Current healthcare philanthropy exec</a:t>
            </a:r>
          </a:p>
          <a:p>
            <a:pPr rtl="0" fontAlgn="base">
              <a:spcBef>
                <a:spcPts val="0"/>
              </a:spcBef>
              <a:spcAft>
                <a:spcPts val="600"/>
              </a:spcAft>
              <a:buFont typeface="Arial" panose="020B0604020202020204" pitchFamily="34" charset="0"/>
              <a:buChar char="•"/>
            </a:pPr>
            <a:r>
              <a:rPr lang="en-US" sz="1800" i="0" u="none" strike="noStrike" dirty="0">
                <a:effectLst/>
              </a:rPr>
              <a:t>Former CEO of media association</a:t>
            </a:r>
          </a:p>
          <a:p>
            <a:pPr rtl="0" fontAlgn="base">
              <a:spcBef>
                <a:spcPts val="0"/>
              </a:spcBef>
              <a:spcAft>
                <a:spcPts val="600"/>
              </a:spcAft>
              <a:buFont typeface="Arial" panose="020B0604020202020204" pitchFamily="34" charset="0"/>
              <a:buChar char="•"/>
            </a:pPr>
            <a:r>
              <a:rPr lang="en-US" sz="1800" i="0" u="none" strike="noStrike" dirty="0">
                <a:effectLst/>
              </a:rPr>
              <a:t>Active in American Society of Association Executives</a:t>
            </a:r>
          </a:p>
          <a:p>
            <a:pPr marL="742950" lvl="1" indent="-285750" rtl="0" fontAlgn="base">
              <a:spcBef>
                <a:spcPts val="0"/>
              </a:spcBef>
              <a:spcAft>
                <a:spcPts val="600"/>
              </a:spcAft>
              <a:buFont typeface="Arial" panose="020B0604020202020204" pitchFamily="34" charset="0"/>
              <a:buChar char="•"/>
            </a:pPr>
            <a:r>
              <a:rPr lang="en-US" sz="1800" i="0" u="none" strike="noStrike" dirty="0">
                <a:effectLst/>
              </a:rPr>
              <a:t>Diversity Executive Leadership Program</a:t>
            </a:r>
          </a:p>
          <a:p>
            <a:pPr marL="742950" lvl="1" indent="-285750" rtl="0" fontAlgn="base">
              <a:spcBef>
                <a:spcPts val="0"/>
              </a:spcBef>
              <a:spcAft>
                <a:spcPts val="600"/>
              </a:spcAft>
              <a:buFont typeface="Arial" panose="020B0604020202020204" pitchFamily="34" charset="0"/>
              <a:buChar char="•"/>
            </a:pPr>
            <a:r>
              <a:rPr lang="en-US" sz="1800" i="0" u="none" strike="noStrike" dirty="0">
                <a:effectLst/>
              </a:rPr>
              <a:t>Certified Association Executive</a:t>
            </a:r>
          </a:p>
          <a:p>
            <a:pPr marL="742950" lvl="1" indent="-285750" rtl="0" fontAlgn="base">
              <a:spcBef>
                <a:spcPts val="0"/>
              </a:spcBef>
              <a:spcAft>
                <a:spcPts val="600"/>
              </a:spcAft>
              <a:buFont typeface="Arial" panose="020B0604020202020204" pitchFamily="34" charset="0"/>
              <a:buChar char="•"/>
            </a:pPr>
            <a:r>
              <a:rPr lang="en-US" sz="1800" i="0" u="none" strike="noStrike" dirty="0">
                <a:effectLst/>
              </a:rPr>
              <a:t>ASAE Fellow</a:t>
            </a:r>
          </a:p>
          <a:p>
            <a:pPr marL="742950" lvl="1" indent="-285750" rtl="0" fontAlgn="base">
              <a:spcBef>
                <a:spcPts val="0"/>
              </a:spcBef>
              <a:spcAft>
                <a:spcPts val="600"/>
              </a:spcAft>
              <a:buFont typeface="Arial" panose="020B0604020202020204" pitchFamily="34" charset="0"/>
              <a:buChar char="•"/>
            </a:pPr>
            <a:r>
              <a:rPr lang="en-US" sz="1800" i="0" u="none" strike="noStrike" dirty="0">
                <a:effectLst/>
              </a:rPr>
              <a:t>ASAE Board Member</a:t>
            </a:r>
          </a:p>
          <a:p>
            <a:pPr rtl="0" fontAlgn="base">
              <a:spcBef>
                <a:spcPts val="0"/>
              </a:spcBef>
              <a:spcAft>
                <a:spcPts val="600"/>
              </a:spcAft>
              <a:buFont typeface="Arial" panose="020B0604020202020204" pitchFamily="34" charset="0"/>
              <a:buChar char="•"/>
            </a:pPr>
            <a:r>
              <a:rPr lang="en-US" sz="1800" i="0" u="none" strike="noStrike" dirty="0">
                <a:effectLst/>
              </a:rPr>
              <a:t>Aspiring Cook </a:t>
            </a:r>
          </a:p>
          <a:p>
            <a:pPr rtl="0" fontAlgn="base">
              <a:spcBef>
                <a:spcPts val="0"/>
              </a:spcBef>
              <a:spcAft>
                <a:spcPts val="600"/>
              </a:spcAft>
              <a:buFont typeface="Arial" panose="020B0604020202020204" pitchFamily="34" charset="0"/>
              <a:buChar char="•"/>
            </a:pPr>
            <a:r>
              <a:rPr lang="en-US" sz="1800" i="0" u="none" strike="noStrike" dirty="0">
                <a:effectLst/>
              </a:rPr>
              <a:t>Part-Time Explorer: I love traveling. </a:t>
            </a:r>
          </a:p>
          <a:p>
            <a:pPr rtl="0" fontAlgn="base">
              <a:spcBef>
                <a:spcPts val="0"/>
              </a:spcBef>
              <a:spcAft>
                <a:spcPts val="600"/>
              </a:spcAft>
              <a:buFont typeface="Arial" panose="020B0604020202020204" pitchFamily="34" charset="0"/>
              <a:buChar char="•"/>
            </a:pPr>
            <a:r>
              <a:rPr lang="en-US" sz="1800" i="0" u="none" strike="noStrike" dirty="0">
                <a:effectLst/>
              </a:rPr>
              <a:t>I like to lift very heavy things</a:t>
            </a:r>
          </a:p>
          <a:p>
            <a:pPr rtl="0" fontAlgn="base">
              <a:spcBef>
                <a:spcPts val="0"/>
              </a:spcBef>
              <a:spcAft>
                <a:spcPts val="600"/>
              </a:spcAft>
              <a:buFont typeface="Arial" panose="020B0604020202020204" pitchFamily="34" charset="0"/>
              <a:buChar char="•"/>
            </a:pPr>
            <a:r>
              <a:rPr lang="en-US" sz="1800" i="0" u="none" strike="noStrike" dirty="0">
                <a:effectLst/>
              </a:rPr>
              <a:t>Self-identified Introvert (a</a:t>
            </a:r>
            <a:r>
              <a:rPr lang="en-US" sz="1800" dirty="0"/>
              <a:t>lthough some don’t believe it!) </a:t>
            </a:r>
            <a:endParaRPr lang="en-US" sz="1800" i="0" u="none" strike="noStrike" dirty="0">
              <a:effectLst/>
            </a:endParaRPr>
          </a:p>
          <a:p>
            <a:pPr rtl="0">
              <a:spcBef>
                <a:spcPts val="0"/>
              </a:spcBef>
              <a:spcAft>
                <a:spcPts val="600"/>
              </a:spcAft>
            </a:pPr>
            <a:r>
              <a:rPr lang="en-US" sz="1800" dirty="0"/>
              <a:t>Self proclaimed nerd to studies on happiness</a:t>
            </a:r>
            <a:br>
              <a:rPr lang="en-US" sz="1100" dirty="0"/>
            </a:br>
            <a:br>
              <a:rPr lang="en-US" sz="1100" dirty="0"/>
            </a:br>
            <a:endParaRPr lang="en-US" sz="1100" dirty="0"/>
          </a:p>
        </p:txBody>
      </p:sp>
      <p:pic>
        <p:nvPicPr>
          <p:cNvPr id="1026" name="Picture 2" descr="A person in a suit and glasses&#10;&#10;Description automatically generated">
            <a:extLst>
              <a:ext uri="{FF2B5EF4-FFF2-40B4-BE49-F238E27FC236}">
                <a16:creationId xmlns:a16="http://schemas.microsoft.com/office/drawing/2014/main" id="{390EC210-535C-CB3E-F51B-E90819A54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02" r="1652"/>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479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98"/>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br>
              <a:rPr lang="en" dirty="0"/>
            </a:br>
            <a:br>
              <a:rPr lang="en" dirty="0"/>
            </a:br>
            <a:br>
              <a:rPr lang="en" dirty="0"/>
            </a:br>
            <a:r>
              <a:rPr lang="en" dirty="0"/>
              <a:t>Step 3: continued</a:t>
            </a:r>
            <a:endParaRPr dirty="0">
              <a:solidFill>
                <a:schemeClr val="accent1"/>
              </a:solidFill>
            </a:endParaRPr>
          </a:p>
        </p:txBody>
      </p:sp>
      <p:sp>
        <p:nvSpPr>
          <p:cNvPr id="607" name="Google Shape;607;p98"/>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buNone/>
            </a:pPr>
            <a:r>
              <a:rPr lang="en" sz="2800" dirty="0"/>
              <a:t>Now walk around the room. Repeat passing cards until you hear stop!</a:t>
            </a:r>
            <a:br>
              <a:rPr lang="en" sz="2800" dirty="0"/>
            </a:br>
            <a:endParaRPr sz="2800" dirty="0"/>
          </a:p>
          <a:p>
            <a:pPr marL="0" indent="0">
              <a:buNone/>
            </a:pPr>
            <a:br>
              <a:rPr lang="en" sz="2800" dirty="0"/>
            </a:br>
            <a:r>
              <a:rPr lang="en" sz="2800" dirty="0"/>
              <a:t>Don’t read the cards yet!  </a:t>
            </a:r>
            <a:endParaRPr sz="2800" dirty="0"/>
          </a:p>
          <a:p>
            <a:pPr marL="0" indent="0">
              <a:spcBef>
                <a:spcPts val="800"/>
              </a:spcBef>
              <a:buNone/>
            </a:pPr>
            <a:endParaRPr sz="1600" b="1" dirty="0"/>
          </a:p>
          <a:p>
            <a:pPr marL="0" indent="0">
              <a:lnSpc>
                <a:spcPct val="115000"/>
              </a:lnSpc>
              <a:buNone/>
            </a:pPr>
            <a:endParaRPr sz="1600" dirty="0"/>
          </a:p>
          <a:p>
            <a:pPr marL="0" indent="0">
              <a:spcAft>
                <a:spcPts val="2133"/>
              </a:spcAft>
              <a:buNone/>
            </a:pPr>
            <a:endParaRPr sz="1600" dirty="0"/>
          </a:p>
        </p:txBody>
      </p:sp>
      <p:cxnSp>
        <p:nvCxnSpPr>
          <p:cNvPr id="608" name="Google Shape;608;p98"/>
          <p:cNvCxnSpPr/>
          <p:nvPr/>
        </p:nvCxnSpPr>
        <p:spPr>
          <a:xfrm>
            <a:off x="1368267" y="552029"/>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609" name="Google Shape;609;p98" descr="A group of cartoon characters&#10;&#10;Description automatically generated"/>
          <p:cNvPicPr preferRelativeResize="0"/>
          <p:nvPr/>
        </p:nvPicPr>
        <p:blipFill rotWithShape="1">
          <a:blip r:embed="rId3">
            <a:alphaModFix/>
          </a:blip>
          <a:srcRect/>
          <a:stretch/>
        </p:blipFill>
        <p:spPr>
          <a:xfrm>
            <a:off x="2186658" y="3706096"/>
            <a:ext cx="4104400" cy="2339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99"/>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dirty="0"/>
              <a:t>Step 4: Read</a:t>
            </a:r>
            <a:endParaRPr dirty="0"/>
          </a:p>
        </p:txBody>
      </p:sp>
      <p:sp>
        <p:nvSpPr>
          <p:cNvPr id="615" name="Google Shape;615;p99"/>
          <p:cNvSpPr txBox="1">
            <a:spLocks noGrp="1"/>
          </p:cNvSpPr>
          <p:nvPr>
            <p:ph idx="1"/>
          </p:nvPr>
        </p:nvSpPr>
        <p:spPr>
          <a:prstGeom prst="rect">
            <a:avLst/>
          </a:prstGeom>
        </p:spPr>
        <p:txBody>
          <a:bodyPr spcFirstLastPara="1" vert="horz" wrap="square" lIns="121900" tIns="121900" rIns="121900" bIns="121900" rtlCol="0" anchor="t" anchorCtr="0">
            <a:noAutofit/>
          </a:bodyPr>
          <a:lstStyle/>
          <a:p>
            <a:pPr marL="0" indent="0">
              <a:buNone/>
            </a:pPr>
            <a:r>
              <a:rPr lang="en" sz="3733" dirty="0"/>
              <a:t>Stop and read the card in your hand. If it happens to be your card, switch with more people on your own. </a:t>
            </a:r>
            <a:endParaRPr sz="3733" dirty="0"/>
          </a:p>
          <a:p>
            <a:pPr marL="0" indent="0">
              <a:buNone/>
            </a:pPr>
            <a:endParaRPr sz="1333" dirty="0"/>
          </a:p>
          <a:p>
            <a:pPr marL="0" indent="0">
              <a:buNone/>
            </a:pPr>
            <a:endParaRPr sz="1267" dirty="0"/>
          </a:p>
          <a:p>
            <a:pPr marL="0" indent="0">
              <a:spcAft>
                <a:spcPts val="2133"/>
              </a:spcAft>
              <a:buNone/>
            </a:pPr>
            <a:endParaRPr sz="1267" dirty="0"/>
          </a:p>
        </p:txBody>
      </p:sp>
      <p:cxnSp>
        <p:nvCxnSpPr>
          <p:cNvPr id="616" name="Google Shape;616;p99"/>
          <p:cNvCxnSpPr/>
          <p:nvPr/>
        </p:nvCxnSpPr>
        <p:spPr>
          <a:xfrm>
            <a:off x="1368267" y="552029"/>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617" name="Google Shape;617;p99"/>
          <p:cNvSpPr txBox="1"/>
          <p:nvPr/>
        </p:nvSpPr>
        <p:spPr>
          <a:xfrm>
            <a:off x="1251333" y="5629267"/>
            <a:ext cx="9093600" cy="292000"/>
          </a:xfrm>
          <a:prstGeom prst="rect">
            <a:avLst/>
          </a:prstGeom>
          <a:noFill/>
          <a:ln>
            <a:noFill/>
          </a:ln>
        </p:spPr>
        <p:txBody>
          <a:bodyPr spcFirstLastPara="1" wrap="square" lIns="121900" tIns="121900" rIns="121900" bIns="121900" anchor="t" anchorCtr="0">
            <a:noAutofit/>
          </a:bodyPr>
          <a:lstStyle/>
          <a:p>
            <a:pPr>
              <a:lnSpc>
                <a:spcPct val="115000"/>
              </a:lnSpc>
              <a:spcAft>
                <a:spcPts val="2133"/>
              </a:spcAft>
            </a:pPr>
            <a:endParaRPr sz="1533">
              <a:solidFill>
                <a:schemeClr val="accent2"/>
              </a:solidFill>
              <a:latin typeface="Montserrat ExtraBold"/>
              <a:ea typeface="Montserrat ExtraBold"/>
              <a:cs typeface="Montserrat ExtraBold"/>
              <a:sym typeface="Montserrat ExtraBo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100"/>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dirty="0"/>
              <a:t>Step 5: Reflect on the idea</a:t>
            </a:r>
            <a:endParaRPr dirty="0">
              <a:solidFill>
                <a:schemeClr val="accent1"/>
              </a:solidFill>
            </a:endParaRPr>
          </a:p>
        </p:txBody>
      </p:sp>
      <p:sp>
        <p:nvSpPr>
          <p:cNvPr id="623" name="Google Shape;623;p100"/>
          <p:cNvSpPr txBox="1">
            <a:spLocks noGrp="1"/>
          </p:cNvSpPr>
          <p:nvPr>
            <p:ph sz="half" idx="1"/>
          </p:nvPr>
        </p:nvSpPr>
        <p:spPr>
          <a:prstGeom prst="rect">
            <a:avLst/>
          </a:prstGeom>
        </p:spPr>
        <p:txBody>
          <a:bodyPr spcFirstLastPara="1" vert="horz" wrap="square" lIns="121900" tIns="121900" rIns="121900" bIns="121900" rtlCol="0" anchor="t" anchorCtr="0">
            <a:noAutofit/>
          </a:bodyPr>
          <a:lstStyle/>
          <a:p>
            <a:pPr marL="0" indent="0">
              <a:buNone/>
            </a:pPr>
            <a:r>
              <a:rPr lang="en" sz="2667" dirty="0">
                <a:solidFill>
                  <a:srgbClr val="FFFFFF"/>
                </a:solidFill>
              </a:rPr>
              <a:t>On a scale of 1-5, how important does this idea feel to discuss right now, in your opinion?</a:t>
            </a:r>
            <a:endParaRPr sz="2667" dirty="0">
              <a:solidFill>
                <a:srgbClr val="FFFFFF"/>
              </a:solidFill>
            </a:endParaRPr>
          </a:p>
          <a:p>
            <a:pPr marL="0" indent="0">
              <a:lnSpc>
                <a:spcPct val="115000"/>
              </a:lnSpc>
              <a:buNone/>
            </a:pPr>
            <a:endParaRPr sz="2667" dirty="0"/>
          </a:p>
          <a:p>
            <a:pPr marL="0" indent="0">
              <a:spcAft>
                <a:spcPts val="2133"/>
              </a:spcAft>
              <a:buNone/>
            </a:pPr>
            <a:endParaRPr sz="2667" dirty="0"/>
          </a:p>
        </p:txBody>
      </p:sp>
      <p:cxnSp>
        <p:nvCxnSpPr>
          <p:cNvPr id="624" name="Google Shape;624;p100"/>
          <p:cNvCxnSpPr/>
          <p:nvPr/>
        </p:nvCxnSpPr>
        <p:spPr>
          <a:xfrm>
            <a:off x="1368267" y="552029"/>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 name="Google Shape;623;p100">
            <a:extLst>
              <a:ext uri="{FF2B5EF4-FFF2-40B4-BE49-F238E27FC236}">
                <a16:creationId xmlns:a16="http://schemas.microsoft.com/office/drawing/2014/main" id="{945E1D5D-84E1-6124-2EB6-F3DE2BCD1B02}"/>
              </a:ext>
            </a:extLst>
          </p:cNvPr>
          <p:cNvSpPr txBox="1">
            <a:spLocks/>
          </p:cNvSpPr>
          <p:nvPr/>
        </p:nvSpPr>
        <p:spPr>
          <a:xfrm>
            <a:off x="6172200" y="2649595"/>
            <a:ext cx="5181600" cy="3443288"/>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667" dirty="0">
              <a:solidFill>
                <a:srgbClr val="FFFFFF"/>
              </a:solidFill>
            </a:endParaRPr>
          </a:p>
          <a:p>
            <a:pPr marL="0" indent="0">
              <a:buFont typeface="Arial" panose="020B0604020202020204" pitchFamily="34" charset="0"/>
              <a:buNone/>
            </a:pPr>
            <a:endParaRPr lang="en-US" sz="2667" dirty="0">
              <a:solidFill>
                <a:srgbClr val="FFFFFF"/>
              </a:solidFill>
            </a:endParaRPr>
          </a:p>
          <a:p>
            <a:pPr marL="0" indent="0">
              <a:buFont typeface="Arial" panose="020B0604020202020204" pitchFamily="34" charset="0"/>
              <a:buNone/>
            </a:pPr>
            <a:endParaRPr lang="en-US" sz="2667" b="1" dirty="0">
              <a:solidFill>
                <a:srgbClr val="FFFFFF"/>
              </a:solidFill>
            </a:endParaRPr>
          </a:p>
          <a:p>
            <a:pPr marL="0" indent="0">
              <a:buFont typeface="Arial" panose="020B0604020202020204" pitchFamily="34" charset="0"/>
              <a:buNone/>
            </a:pPr>
            <a:r>
              <a:rPr lang="en-US" sz="2667" b="1" dirty="0">
                <a:solidFill>
                  <a:srgbClr val="FFFFFF"/>
                </a:solidFill>
              </a:rPr>
              <a:t>(5 = Very important / 1 = Not as important)</a:t>
            </a:r>
          </a:p>
          <a:p>
            <a:pPr marL="0" indent="0">
              <a:spcBef>
                <a:spcPts val="800"/>
              </a:spcBef>
              <a:buFont typeface="Arial" panose="020B0604020202020204" pitchFamily="34" charset="0"/>
              <a:buNone/>
            </a:pPr>
            <a:endParaRPr lang="en-US" sz="2667" b="1" dirty="0">
              <a:solidFill>
                <a:srgbClr val="FFFFFF"/>
              </a:solidFill>
            </a:endParaRPr>
          </a:p>
          <a:p>
            <a:pPr marL="0" indent="0">
              <a:lnSpc>
                <a:spcPct val="115000"/>
              </a:lnSpc>
              <a:buFont typeface="Arial" panose="020B0604020202020204" pitchFamily="34" charset="0"/>
              <a:buNone/>
            </a:pPr>
            <a:endParaRPr lang="en-US" sz="2667" dirty="0"/>
          </a:p>
          <a:p>
            <a:pPr marL="0" indent="0">
              <a:spcAft>
                <a:spcPts val="2133"/>
              </a:spcAft>
              <a:buFont typeface="Arial" panose="020B0604020202020204" pitchFamily="34" charset="0"/>
              <a:buNone/>
            </a:pPr>
            <a:endParaRPr lang="en-US" sz="2667"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101"/>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a:t>Step 6: Write the number</a:t>
            </a:r>
            <a:endParaRPr/>
          </a:p>
        </p:txBody>
      </p:sp>
      <p:sp>
        <p:nvSpPr>
          <p:cNvPr id="630" name="Google Shape;630;p101"/>
          <p:cNvSpPr txBox="1">
            <a:spLocks noGrp="1"/>
          </p:cNvSpPr>
          <p:nvPr>
            <p:ph sz="half" idx="1"/>
          </p:nvPr>
        </p:nvSpPr>
        <p:spPr>
          <a:prstGeom prst="rect">
            <a:avLst/>
          </a:prstGeom>
        </p:spPr>
        <p:txBody>
          <a:bodyPr spcFirstLastPara="1" vert="horz" wrap="square" lIns="121900" tIns="121900" rIns="121900" bIns="121900" rtlCol="0" anchor="t" anchorCtr="0">
            <a:noAutofit/>
          </a:bodyPr>
          <a:lstStyle/>
          <a:p>
            <a:pPr marL="0" indent="0">
              <a:buNone/>
            </a:pPr>
            <a:r>
              <a:rPr lang="en" sz="2667" dirty="0">
                <a:solidFill>
                  <a:srgbClr val="FFFFFF"/>
                </a:solidFill>
              </a:rPr>
              <a:t>On a scale of 1-5, write the number in </a:t>
            </a:r>
            <a:r>
              <a:rPr lang="en" sz="2667" u="sng" dirty="0">
                <a:solidFill>
                  <a:srgbClr val="FFFFFF"/>
                </a:solidFill>
              </a:rPr>
              <a:t>the top left corner</a:t>
            </a:r>
            <a:r>
              <a:rPr lang="en" sz="2667" dirty="0">
                <a:solidFill>
                  <a:srgbClr val="FFFFFF"/>
                </a:solidFill>
              </a:rPr>
              <a:t> on the back of the card.</a:t>
            </a:r>
            <a:endParaRPr sz="2667" dirty="0"/>
          </a:p>
          <a:p>
            <a:pPr marL="0" indent="0">
              <a:buNone/>
            </a:pPr>
            <a:endParaRPr sz="2667" dirty="0"/>
          </a:p>
          <a:p>
            <a:pPr marL="0" indent="0">
              <a:spcAft>
                <a:spcPts val="2133"/>
              </a:spcAft>
              <a:buNone/>
            </a:pPr>
            <a:endParaRPr sz="1267" dirty="0"/>
          </a:p>
        </p:txBody>
      </p:sp>
      <p:sp>
        <p:nvSpPr>
          <p:cNvPr id="2" name="Content Placeholder 1">
            <a:extLst>
              <a:ext uri="{FF2B5EF4-FFF2-40B4-BE49-F238E27FC236}">
                <a16:creationId xmlns:a16="http://schemas.microsoft.com/office/drawing/2014/main" id="{404905E7-4E9A-5B87-8346-BD9FD59EBEF4}"/>
              </a:ext>
            </a:extLst>
          </p:cNvPr>
          <p:cNvSpPr>
            <a:spLocks noGrp="1"/>
          </p:cNvSpPr>
          <p:nvPr>
            <p:ph sz="half" idx="2"/>
          </p:nvPr>
        </p:nvSpPr>
        <p:spPr/>
        <p:txBody>
          <a:bodyPr/>
          <a:lstStyle/>
          <a:p>
            <a:pPr marL="0" indent="0">
              <a:buNone/>
            </a:pPr>
            <a:endParaRPr lang="en-US" sz="2800" dirty="0">
              <a:solidFill>
                <a:srgbClr val="FFFFFF"/>
              </a:solidFill>
            </a:endParaRPr>
          </a:p>
          <a:p>
            <a:pPr marL="0" indent="0">
              <a:buNone/>
            </a:pPr>
            <a:endParaRPr lang="en-US" dirty="0">
              <a:solidFill>
                <a:srgbClr val="FFFFFF"/>
              </a:solidFill>
            </a:endParaRPr>
          </a:p>
          <a:p>
            <a:pPr marL="0" indent="0">
              <a:buNone/>
            </a:pPr>
            <a:endParaRPr lang="en-US" sz="2800" dirty="0">
              <a:solidFill>
                <a:srgbClr val="FFFFFF"/>
              </a:solidFill>
            </a:endParaRPr>
          </a:p>
          <a:p>
            <a:pPr marL="0" indent="0">
              <a:buNone/>
            </a:pPr>
            <a:r>
              <a:rPr lang="en-US" sz="2800" b="1" dirty="0">
                <a:solidFill>
                  <a:srgbClr val="FFFFFF"/>
                </a:solidFill>
              </a:rPr>
              <a:t>(5 = Very important / 1 = Not as important)</a:t>
            </a:r>
          </a:p>
          <a:p>
            <a:pPr marL="0" indent="0">
              <a:buNone/>
            </a:pPr>
            <a:endParaRPr lang="en-US" dirty="0"/>
          </a:p>
        </p:txBody>
      </p:sp>
      <p:cxnSp>
        <p:nvCxnSpPr>
          <p:cNvPr id="631" name="Google Shape;631;p101"/>
          <p:cNvCxnSpPr/>
          <p:nvPr/>
        </p:nvCxnSpPr>
        <p:spPr>
          <a:xfrm>
            <a:off x="1368267" y="552029"/>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632" name="Google Shape;632;p101"/>
          <p:cNvSpPr txBox="1"/>
          <p:nvPr/>
        </p:nvSpPr>
        <p:spPr>
          <a:xfrm>
            <a:off x="1251333" y="5629267"/>
            <a:ext cx="9093600" cy="292000"/>
          </a:xfrm>
          <a:prstGeom prst="rect">
            <a:avLst/>
          </a:prstGeom>
          <a:noFill/>
          <a:ln>
            <a:noFill/>
          </a:ln>
        </p:spPr>
        <p:txBody>
          <a:bodyPr spcFirstLastPara="1" wrap="square" lIns="121900" tIns="121900" rIns="121900" bIns="121900" anchor="t" anchorCtr="0">
            <a:noAutofit/>
          </a:bodyPr>
          <a:lstStyle/>
          <a:p>
            <a:pPr>
              <a:lnSpc>
                <a:spcPct val="115000"/>
              </a:lnSpc>
              <a:spcAft>
                <a:spcPts val="2133"/>
              </a:spcAft>
            </a:pPr>
            <a:endParaRPr sz="1533">
              <a:solidFill>
                <a:schemeClr val="accent2"/>
              </a:solidFill>
              <a:latin typeface="Montserrat ExtraBold"/>
              <a:ea typeface="Montserrat ExtraBold"/>
              <a:cs typeface="Montserrat ExtraBold"/>
              <a:sym typeface="Montserrat ExtraBo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9" name="Google Shape;639;p102"/>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 dirty="0"/>
              <a:t>Step 7: Let’s swap cards…</a:t>
            </a:r>
            <a:endParaRPr dirty="0"/>
          </a:p>
        </p:txBody>
      </p:sp>
      <p:sp>
        <p:nvSpPr>
          <p:cNvPr id="637" name="Google Shape;637;p102"/>
          <p:cNvSpPr txBox="1">
            <a:spLocks noGrp="1"/>
          </p:cNvSpPr>
          <p:nvPr>
            <p:ph sz="half" idx="1"/>
          </p:nvPr>
        </p:nvSpPr>
        <p:spPr>
          <a:prstGeom prst="rect">
            <a:avLst/>
          </a:prstGeom>
        </p:spPr>
        <p:txBody>
          <a:bodyPr spcFirstLastPara="1" vert="horz" wrap="square" lIns="121900" tIns="121900" rIns="121900" bIns="121900" rtlCol="0" anchor="t" anchorCtr="0">
            <a:noAutofit/>
          </a:bodyPr>
          <a:lstStyle/>
          <a:p>
            <a:pPr marL="0" indent="0">
              <a:lnSpc>
                <a:spcPct val="90000"/>
              </a:lnSpc>
              <a:buNone/>
            </a:pPr>
            <a:r>
              <a:rPr lang="en" b="1" dirty="0"/>
              <a:t>	…a</a:t>
            </a:r>
            <a:r>
              <a:rPr lang="en" sz="2800" b="1" dirty="0"/>
              <a:t>gain and repeat! </a:t>
            </a:r>
            <a:endParaRPr sz="2800" b="1" dirty="0"/>
          </a:p>
          <a:p>
            <a:pPr marL="0" indent="0"/>
            <a:endParaRPr sz="2800" dirty="0"/>
          </a:p>
        </p:txBody>
      </p:sp>
      <p:sp>
        <p:nvSpPr>
          <p:cNvPr id="638" name="Google Shape;638;p102"/>
          <p:cNvSpPr txBox="1">
            <a:spLocks noGrp="1"/>
          </p:cNvSpPr>
          <p:nvPr>
            <p:ph sz="half" idx="2"/>
          </p:nvPr>
        </p:nvSpPr>
        <p:spPr>
          <a:xfrm>
            <a:off x="6172200" y="2544086"/>
            <a:ext cx="5181600" cy="3443289"/>
          </a:xfrm>
          <a:prstGeom prst="rect">
            <a:avLst/>
          </a:prstGeom>
        </p:spPr>
        <p:txBody>
          <a:bodyPr spcFirstLastPara="1" vert="horz" wrap="square" lIns="121900" tIns="121900" rIns="121900" bIns="121900" rtlCol="0" anchor="t" anchorCtr="0">
            <a:noAutofit/>
          </a:bodyPr>
          <a:lstStyle/>
          <a:p>
            <a:pPr>
              <a:lnSpc>
                <a:spcPct val="100000"/>
              </a:lnSpc>
              <a:buSzPts val="1800"/>
            </a:pPr>
            <a:r>
              <a:rPr lang="en" sz="2400" dirty="0"/>
              <a:t>Pass your numbered card to a peer.</a:t>
            </a:r>
            <a:endParaRPr sz="2400" dirty="0"/>
          </a:p>
          <a:p>
            <a:pPr>
              <a:lnSpc>
                <a:spcPct val="100000"/>
              </a:lnSpc>
              <a:buSzPts val="1800"/>
            </a:pPr>
            <a:r>
              <a:rPr lang="en" sz="2400" dirty="0"/>
              <a:t>You’ll get theirs.</a:t>
            </a:r>
            <a:endParaRPr sz="2400" dirty="0"/>
          </a:p>
          <a:p>
            <a:pPr>
              <a:lnSpc>
                <a:spcPct val="100000"/>
              </a:lnSpc>
              <a:buSzPts val="1800"/>
            </a:pPr>
            <a:r>
              <a:rPr lang="en" sz="2400" dirty="0"/>
              <a:t>Repeat passing cards until I say stop!</a:t>
            </a:r>
            <a:endParaRPr sz="2400" dirty="0"/>
          </a:p>
          <a:p>
            <a:pPr>
              <a:lnSpc>
                <a:spcPct val="100000"/>
              </a:lnSpc>
              <a:buSzPts val="1800"/>
            </a:pPr>
            <a:r>
              <a:rPr lang="en" sz="2400" dirty="0"/>
              <a:t>When you hear ‘stop’, give your card a number and we’ll repeat again. </a:t>
            </a:r>
            <a:endParaRPr sz="2400" dirty="0"/>
          </a:p>
        </p:txBody>
      </p:sp>
      <p:cxnSp>
        <p:nvCxnSpPr>
          <p:cNvPr id="640" name="Google Shape;640;p102"/>
          <p:cNvCxnSpPr/>
          <p:nvPr/>
        </p:nvCxnSpPr>
        <p:spPr>
          <a:xfrm>
            <a:off x="1368267" y="552029"/>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641" name="Google Shape;641;p102" descr="A group of cartoon characters&#10;&#10;Description automatically generated"/>
          <p:cNvPicPr preferRelativeResize="0"/>
          <p:nvPr/>
        </p:nvPicPr>
        <p:blipFill rotWithShape="1">
          <a:blip r:embed="rId3">
            <a:alphaModFix/>
          </a:blip>
          <a:srcRect/>
          <a:stretch/>
        </p:blipFill>
        <p:spPr>
          <a:xfrm>
            <a:off x="1376800" y="3837363"/>
            <a:ext cx="4104400" cy="2339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7" name="Google Shape;647;p103"/>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br>
              <a:rPr lang="en" dirty="0"/>
            </a:br>
            <a:br>
              <a:rPr lang="en" dirty="0"/>
            </a:br>
            <a:r>
              <a:rPr lang="en" dirty="0"/>
              <a:t>Step 8: Time for math </a:t>
            </a:r>
            <a:endParaRPr dirty="0">
              <a:solidFill>
                <a:schemeClr val="accent1"/>
              </a:solidFill>
            </a:endParaRPr>
          </a:p>
        </p:txBody>
      </p:sp>
      <p:sp>
        <p:nvSpPr>
          <p:cNvPr id="648" name="Google Shape;648;p103"/>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0" indent="0">
              <a:buNone/>
            </a:pPr>
            <a:r>
              <a:rPr lang="en" sz="3733" dirty="0"/>
              <a:t>Add the total numbers on the back of the index card. </a:t>
            </a:r>
            <a:endParaRPr sz="3733" dirty="0"/>
          </a:p>
          <a:p>
            <a:pPr marL="0" indent="0">
              <a:lnSpc>
                <a:spcPct val="115000"/>
              </a:lnSpc>
              <a:buNone/>
            </a:pPr>
            <a:endParaRPr sz="2667" b="1" dirty="0"/>
          </a:p>
          <a:p>
            <a:pPr marL="0" indent="0">
              <a:spcAft>
                <a:spcPts val="2133"/>
              </a:spcAft>
              <a:buNone/>
            </a:pPr>
            <a:endParaRPr sz="2667" dirty="0"/>
          </a:p>
        </p:txBody>
      </p:sp>
      <p:cxnSp>
        <p:nvCxnSpPr>
          <p:cNvPr id="649" name="Google Shape;649;p103"/>
          <p:cNvCxnSpPr/>
          <p:nvPr/>
        </p:nvCxnSpPr>
        <p:spPr>
          <a:xfrm>
            <a:off x="1368267" y="552029"/>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650" name="Google Shape;650;p103"/>
          <p:cNvPicPr preferRelativeResize="0"/>
          <p:nvPr/>
        </p:nvPicPr>
        <p:blipFill>
          <a:blip r:embed="rId3">
            <a:alphaModFix/>
          </a:blip>
          <a:stretch>
            <a:fillRect/>
          </a:stretch>
        </p:blipFill>
        <p:spPr>
          <a:xfrm>
            <a:off x="7511380" y="2814689"/>
            <a:ext cx="3789666" cy="323100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104"/>
          <p:cNvSpPr txBox="1">
            <a:spLocks noGrp="1"/>
          </p:cNvSpPr>
          <p:nvPr>
            <p:ph type="ctrTitle"/>
          </p:nvPr>
        </p:nvSpPr>
        <p:spPr>
          <a:xfrm>
            <a:off x="1524000" y="1607216"/>
            <a:ext cx="9144000" cy="3063625"/>
          </a:xfrm>
          <a:prstGeom prst="rect">
            <a:avLst/>
          </a:prstGeom>
        </p:spPr>
        <p:txBody>
          <a:bodyPr spcFirstLastPara="1" vert="horz" wrap="square" lIns="121900" tIns="121900" rIns="121900" bIns="121900" rtlCol="0" anchor="t" anchorCtr="0">
            <a:noAutofit/>
          </a:bodyPr>
          <a:lstStyle/>
          <a:p>
            <a:r>
              <a:rPr lang="en" dirty="0"/>
              <a:t>Let’s Discuss</a:t>
            </a:r>
            <a:endParaRPr dirty="0"/>
          </a:p>
        </p:txBody>
      </p:sp>
      <p:sp>
        <p:nvSpPr>
          <p:cNvPr id="656" name="Google Shape;656;p104"/>
          <p:cNvSpPr txBox="1">
            <a:spLocks noGrp="1"/>
          </p:cNvSpPr>
          <p:nvPr>
            <p:ph type="subTitle" idx="1"/>
          </p:nvPr>
        </p:nvSpPr>
        <p:spPr>
          <a:xfrm>
            <a:off x="1524000" y="3735305"/>
            <a:ext cx="9144000" cy="1515479"/>
          </a:xfrm>
          <a:prstGeom prst="rect">
            <a:avLst/>
          </a:prstGeom>
        </p:spPr>
        <p:txBody>
          <a:bodyPr spcFirstLastPara="1" vert="horz" wrap="square" lIns="121900" tIns="121900" rIns="121900" bIns="121900" rtlCol="0" anchor="t" anchorCtr="0">
            <a:noAutofit/>
          </a:bodyPr>
          <a:lstStyle/>
          <a:p>
            <a:pPr marL="0" indent="0"/>
            <a:r>
              <a:rPr lang="en" sz="3200" dirty="0"/>
              <a:t>Which themes emerged?</a:t>
            </a:r>
            <a:endParaRPr sz="3200" dirty="0"/>
          </a:p>
        </p:txBody>
      </p:sp>
      <p:cxnSp>
        <p:nvCxnSpPr>
          <p:cNvPr id="657" name="Google Shape;657;p104"/>
          <p:cNvCxnSpPr/>
          <p:nvPr/>
        </p:nvCxnSpPr>
        <p:spPr>
          <a:xfrm>
            <a:off x="4254000" y="3139029"/>
            <a:ext cx="3684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661"/>
        <p:cNvGrpSpPr/>
        <p:nvPr/>
      </p:nvGrpSpPr>
      <p:grpSpPr>
        <a:xfrm>
          <a:off x="0" y="0"/>
          <a:ext cx="0" cy="0"/>
          <a:chOff x="0" y="0"/>
          <a:chExt cx="0" cy="0"/>
        </a:xfrm>
      </p:grpSpPr>
      <p:sp>
        <p:nvSpPr>
          <p:cNvPr id="667" name="Freeform: Shape 66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9" name="Freeform: Shape 66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2" name="Google Shape;662;p105"/>
          <p:cNvSpPr txBox="1">
            <a:spLocks noGrp="1"/>
          </p:cNvSpPr>
          <p:nvPr>
            <p:ph type="ctrTitle" idx="4294967295"/>
          </p:nvPr>
        </p:nvSpPr>
        <p:spPr>
          <a:xfrm>
            <a:off x="2555631" y="1441938"/>
            <a:ext cx="7080738" cy="3974124"/>
          </a:xfrm>
          <a:prstGeom prst="rect">
            <a:avLst/>
          </a:prstGeom>
        </p:spPr>
        <p:txBody>
          <a:bodyPr spcFirstLastPara="1" vert="horz" lIns="91440" tIns="45720" rIns="91440" bIns="45720" rtlCol="0" anchor="ctr" anchorCtr="0">
            <a:normAutofit/>
          </a:bodyPr>
          <a:lstStyle/>
          <a:p>
            <a:pPr algn="ctr"/>
            <a:r>
              <a:rPr lang="en-US" sz="5400" dirty="0">
                <a:solidFill>
                  <a:schemeClr val="bg1">
                    <a:lumMod val="95000"/>
                    <a:lumOff val="5000"/>
                  </a:schemeClr>
                </a:solidFill>
              </a:rPr>
              <a:t>Which cards scored a 25?</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662"/>
                                        </p:tgtEl>
                                        <p:attrNameLst>
                                          <p:attrName>style.visibility</p:attrName>
                                        </p:attrNameLst>
                                      </p:cBhvr>
                                      <p:to>
                                        <p:strVal val="visible"/>
                                      </p:to>
                                    </p:set>
                                    <p:animEffect transition="in" filter="fade">
                                      <p:cBhvr>
                                        <p:cTn id="7" dur="1000"/>
                                        <p:tgtEl>
                                          <p:spTgt spid="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661"/>
        <p:cNvGrpSpPr/>
        <p:nvPr/>
      </p:nvGrpSpPr>
      <p:grpSpPr>
        <a:xfrm>
          <a:off x="0" y="0"/>
          <a:ext cx="0" cy="0"/>
          <a:chOff x="0" y="0"/>
          <a:chExt cx="0" cy="0"/>
        </a:xfrm>
      </p:grpSpPr>
      <p:sp>
        <p:nvSpPr>
          <p:cNvPr id="667" name="Freeform: Shape 66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9" name="Freeform: Shape 66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2" name="Google Shape;662;p105"/>
          <p:cNvSpPr txBox="1">
            <a:spLocks noGrp="1"/>
          </p:cNvSpPr>
          <p:nvPr>
            <p:ph type="ctrTitle" idx="4294967295"/>
          </p:nvPr>
        </p:nvSpPr>
        <p:spPr>
          <a:xfrm>
            <a:off x="2555631" y="1441938"/>
            <a:ext cx="7080738" cy="3974124"/>
          </a:xfrm>
          <a:prstGeom prst="rect">
            <a:avLst/>
          </a:prstGeom>
        </p:spPr>
        <p:txBody>
          <a:bodyPr spcFirstLastPara="1" vert="horz" lIns="91440" tIns="45720" rIns="91440" bIns="45720" rtlCol="0" anchor="ctr" anchorCtr="0">
            <a:normAutofit/>
          </a:bodyPr>
          <a:lstStyle/>
          <a:p>
            <a:pPr algn="ctr"/>
            <a:r>
              <a:rPr lang="en-US" sz="5400" dirty="0">
                <a:solidFill>
                  <a:schemeClr val="bg1">
                    <a:lumMod val="95000"/>
                    <a:lumOff val="5000"/>
                  </a:schemeClr>
                </a:solidFill>
              </a:rPr>
              <a:t>Which cards scored a 24?</a:t>
            </a:r>
          </a:p>
        </p:txBody>
      </p:sp>
    </p:spTree>
    <p:extLst>
      <p:ext uri="{BB962C8B-B14F-4D97-AF65-F5344CB8AC3E}">
        <p14:creationId xmlns:p14="http://schemas.microsoft.com/office/powerpoint/2010/main" val="18779153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662"/>
                                        </p:tgtEl>
                                        <p:attrNameLst>
                                          <p:attrName>style.visibility</p:attrName>
                                        </p:attrNameLst>
                                      </p:cBhvr>
                                      <p:to>
                                        <p:strVal val="visible"/>
                                      </p:to>
                                    </p:set>
                                    <p:animEffect transition="in" filter="fade">
                                      <p:cBhvr>
                                        <p:cTn id="7" dur="1000"/>
                                        <p:tgtEl>
                                          <p:spTgt spid="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661"/>
        <p:cNvGrpSpPr/>
        <p:nvPr/>
      </p:nvGrpSpPr>
      <p:grpSpPr>
        <a:xfrm>
          <a:off x="0" y="0"/>
          <a:ext cx="0" cy="0"/>
          <a:chOff x="0" y="0"/>
          <a:chExt cx="0" cy="0"/>
        </a:xfrm>
      </p:grpSpPr>
      <p:sp>
        <p:nvSpPr>
          <p:cNvPr id="667" name="Freeform: Shape 66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9" name="Freeform: Shape 66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2" name="Google Shape;662;p105"/>
          <p:cNvSpPr txBox="1">
            <a:spLocks noGrp="1"/>
          </p:cNvSpPr>
          <p:nvPr>
            <p:ph type="ctrTitle" idx="4294967295"/>
          </p:nvPr>
        </p:nvSpPr>
        <p:spPr>
          <a:xfrm>
            <a:off x="2555631" y="1441938"/>
            <a:ext cx="7080738" cy="3974124"/>
          </a:xfrm>
          <a:prstGeom prst="rect">
            <a:avLst/>
          </a:prstGeom>
        </p:spPr>
        <p:txBody>
          <a:bodyPr spcFirstLastPara="1" vert="horz" lIns="91440" tIns="45720" rIns="91440" bIns="45720" rtlCol="0" anchor="ctr" anchorCtr="0">
            <a:normAutofit/>
          </a:bodyPr>
          <a:lstStyle/>
          <a:p>
            <a:pPr algn="ctr"/>
            <a:r>
              <a:rPr lang="en-US" sz="5400" dirty="0">
                <a:solidFill>
                  <a:schemeClr val="bg1">
                    <a:lumMod val="95000"/>
                    <a:lumOff val="5000"/>
                  </a:schemeClr>
                </a:solidFill>
              </a:rPr>
              <a:t>Which cards scored a 23?</a:t>
            </a:r>
          </a:p>
        </p:txBody>
      </p:sp>
    </p:spTree>
    <p:extLst>
      <p:ext uri="{BB962C8B-B14F-4D97-AF65-F5344CB8AC3E}">
        <p14:creationId xmlns:p14="http://schemas.microsoft.com/office/powerpoint/2010/main" val="13809812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662"/>
                                        </p:tgtEl>
                                        <p:attrNameLst>
                                          <p:attrName>style.visibility</p:attrName>
                                        </p:attrNameLst>
                                      </p:cBhvr>
                                      <p:to>
                                        <p:strVal val="visible"/>
                                      </p:to>
                                    </p:set>
                                    <p:animEffect transition="in" filter="fade">
                                      <p:cBhvr>
                                        <p:cTn id="7" dur="1000"/>
                                        <p:tgtEl>
                                          <p:spTgt spid="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8"/>
          <p:cNvSpPr txBox="1">
            <a:spLocks noGrp="1"/>
          </p:cNvSpPr>
          <p:nvPr>
            <p:ph type="title"/>
          </p:nvPr>
        </p:nvSpPr>
        <p:spPr>
          <a:xfrm>
            <a:off x="468436" y="433868"/>
            <a:ext cx="11267700" cy="861600"/>
          </a:xfrm>
          <a:prstGeom prst="rect">
            <a:avLst/>
          </a:prstGeom>
          <a:noFill/>
          <a:ln>
            <a:noFill/>
          </a:ln>
        </p:spPr>
        <p:txBody>
          <a:bodyPr spcFirstLastPara="1" wrap="square" lIns="78575" tIns="39275" rIns="78575" bIns="39275" anchor="t" anchorCtr="0">
            <a:noAutofit/>
          </a:bodyPr>
          <a:lstStyle/>
          <a:p>
            <a:pPr marL="0" lvl="0" indent="0" algn="l" rtl="0">
              <a:lnSpc>
                <a:spcPct val="90000"/>
              </a:lnSpc>
              <a:spcBef>
                <a:spcPts val="0"/>
              </a:spcBef>
              <a:spcAft>
                <a:spcPts val="0"/>
              </a:spcAft>
              <a:buSzPts val="5100"/>
              <a:buFont typeface="Calibri"/>
              <a:buNone/>
            </a:pPr>
            <a:r>
              <a:rPr lang="en-US" b="1" dirty="0"/>
              <a:t>Ground Rules for Today	</a:t>
            </a:r>
            <a:endParaRPr dirty="0"/>
          </a:p>
        </p:txBody>
      </p:sp>
      <p:sp>
        <p:nvSpPr>
          <p:cNvPr id="173" name="Google Shape;173;p38"/>
          <p:cNvSpPr txBox="1"/>
          <p:nvPr/>
        </p:nvSpPr>
        <p:spPr>
          <a:xfrm>
            <a:off x="468436" y="1532237"/>
            <a:ext cx="5627564" cy="4283252"/>
          </a:xfrm>
          <a:prstGeom prst="rect">
            <a:avLst/>
          </a:prstGeom>
          <a:noFill/>
          <a:ln>
            <a:noFill/>
          </a:ln>
        </p:spPr>
        <p:txBody>
          <a:bodyPr spcFirstLastPara="1" wrap="square" lIns="83800" tIns="41900" rIns="83800" bIns="41900" anchor="t" anchorCtr="0">
            <a:noAutofit/>
          </a:bodyPr>
          <a:lstStyle/>
          <a:p>
            <a:pPr marL="171450" marR="0" lvl="0" indent="-171450" algn="l" rtl="0">
              <a:lnSpc>
                <a:spcPct val="90000"/>
              </a:lnSpc>
              <a:spcBef>
                <a:spcPts val="0"/>
              </a:spcBef>
              <a:spcAft>
                <a:spcPts val="0"/>
              </a:spcAft>
              <a:buClr>
                <a:schemeClr val="dk1"/>
              </a:buClr>
              <a:buSzPts val="2800"/>
              <a:buFont typeface="Arial" panose="020B0604020202020204" pitchFamily="34" charset="0"/>
              <a:buChar char="•"/>
            </a:pPr>
            <a:r>
              <a:rPr lang="en-US" sz="2400" dirty="0">
                <a:solidFill>
                  <a:schemeClr val="dk1"/>
                </a:solidFill>
                <a:ea typeface="Calibri"/>
                <a:cs typeface="Calibri"/>
                <a:sym typeface="Calibri"/>
              </a:rPr>
              <a:t>Embrace all experiences.</a:t>
            </a:r>
          </a:p>
          <a:p>
            <a:pPr marL="171450" marR="0" lvl="0" indent="-171450" algn="l" rtl="0">
              <a:lnSpc>
                <a:spcPct val="90000"/>
              </a:lnSpc>
              <a:spcBef>
                <a:spcPts val="0"/>
              </a:spcBef>
              <a:spcAft>
                <a:spcPts val="0"/>
              </a:spcAft>
              <a:buClr>
                <a:schemeClr val="dk1"/>
              </a:buClr>
              <a:buSzPts val="2800"/>
              <a:buFont typeface="Arial" panose="020B0604020202020204" pitchFamily="34" charset="0"/>
              <a:buChar char="•"/>
            </a:pPr>
            <a:endParaRPr lang="en-US" sz="2400" dirty="0">
              <a:ea typeface="Calibri"/>
            </a:endParaRPr>
          </a:p>
          <a:p>
            <a:pPr marL="171450" marR="0" lvl="0" indent="-171450" algn="l" rtl="0">
              <a:lnSpc>
                <a:spcPct val="90000"/>
              </a:lnSpc>
              <a:spcBef>
                <a:spcPts val="0"/>
              </a:spcBef>
              <a:spcAft>
                <a:spcPts val="0"/>
              </a:spcAft>
              <a:buClr>
                <a:schemeClr val="dk1"/>
              </a:buClr>
              <a:buSzPts val="2800"/>
              <a:buFont typeface="Arial" panose="020B0604020202020204" pitchFamily="34" charset="0"/>
              <a:buChar char="•"/>
            </a:pPr>
            <a:r>
              <a:rPr lang="en-US" sz="2400" dirty="0">
                <a:solidFill>
                  <a:schemeClr val="dk1"/>
                </a:solidFill>
                <a:ea typeface="Calibri"/>
                <a:cs typeface="Calibri"/>
                <a:sym typeface="Calibri"/>
              </a:rPr>
              <a:t>Respectful engagement. </a:t>
            </a:r>
            <a:r>
              <a:rPr lang="en-US" sz="2400" u="sng" dirty="0">
                <a:solidFill>
                  <a:schemeClr val="dk1"/>
                </a:solidFill>
                <a:ea typeface="Calibri"/>
                <a:cs typeface="Calibri"/>
                <a:sym typeface="Calibri"/>
              </a:rPr>
              <a:t>Attention</a:t>
            </a:r>
            <a:r>
              <a:rPr lang="en-US" sz="2400" dirty="0">
                <a:solidFill>
                  <a:schemeClr val="dk1"/>
                </a:solidFill>
                <a:ea typeface="Calibri"/>
                <a:cs typeface="Calibri"/>
                <a:sym typeface="Calibri"/>
              </a:rPr>
              <a:t> is a gift. </a:t>
            </a:r>
            <a:br>
              <a:rPr lang="en-US" sz="2400" dirty="0">
                <a:solidFill>
                  <a:schemeClr val="dk1"/>
                </a:solidFill>
                <a:ea typeface="Calibri"/>
                <a:cs typeface="Calibri"/>
                <a:sym typeface="Calibri"/>
              </a:rPr>
            </a:br>
            <a:endParaRPr lang="en-US" sz="2400" dirty="0">
              <a:solidFill>
                <a:schemeClr val="dk1"/>
              </a:solidFill>
              <a:ea typeface="Calibri"/>
              <a:cs typeface="Calibri"/>
              <a:sym typeface="Calibri"/>
            </a:endParaRPr>
          </a:p>
          <a:p>
            <a:pPr marL="171450" marR="0" lvl="0" indent="-171450" algn="l" rtl="0">
              <a:lnSpc>
                <a:spcPct val="90000"/>
              </a:lnSpc>
              <a:spcBef>
                <a:spcPts val="0"/>
              </a:spcBef>
              <a:spcAft>
                <a:spcPts val="0"/>
              </a:spcAft>
              <a:buClr>
                <a:schemeClr val="dk1"/>
              </a:buClr>
              <a:buSzPts val="2800"/>
              <a:buFont typeface="Arial" panose="020B0604020202020204" pitchFamily="34" charset="0"/>
              <a:buChar char="•"/>
            </a:pPr>
            <a:r>
              <a:rPr lang="en-US" sz="2400" dirty="0"/>
              <a:t>Give each other the benefit of the doubt</a:t>
            </a:r>
          </a:p>
          <a:p>
            <a:pPr marL="171450" marR="0" lvl="0" indent="-171450" algn="l" rtl="0">
              <a:lnSpc>
                <a:spcPct val="90000"/>
              </a:lnSpc>
              <a:spcBef>
                <a:spcPts val="0"/>
              </a:spcBef>
              <a:spcAft>
                <a:spcPts val="0"/>
              </a:spcAft>
              <a:buClr>
                <a:schemeClr val="dk1"/>
              </a:buClr>
              <a:buSzPts val="2800"/>
              <a:buFont typeface="Arial" panose="020B0604020202020204" pitchFamily="34" charset="0"/>
              <a:buChar char="•"/>
            </a:pPr>
            <a:endParaRPr lang="en-US" sz="2400" dirty="0"/>
          </a:p>
          <a:p>
            <a:pPr marL="171450" marR="0" lvl="0" indent="-171450" algn="l" rtl="0">
              <a:lnSpc>
                <a:spcPct val="90000"/>
              </a:lnSpc>
              <a:spcBef>
                <a:spcPts val="0"/>
              </a:spcBef>
              <a:spcAft>
                <a:spcPts val="0"/>
              </a:spcAft>
              <a:buClr>
                <a:schemeClr val="dk1"/>
              </a:buClr>
              <a:buSzPts val="2800"/>
              <a:buFont typeface="Arial" panose="020B0604020202020204" pitchFamily="34" charset="0"/>
              <a:buChar char="•"/>
            </a:pPr>
            <a:r>
              <a:rPr lang="en-US" sz="2400" dirty="0"/>
              <a:t>When in doubt, ask rather than assume</a:t>
            </a:r>
          </a:p>
          <a:p>
            <a:pPr marL="171450" marR="0" lvl="0" indent="-171450" algn="l" rtl="0">
              <a:lnSpc>
                <a:spcPct val="90000"/>
              </a:lnSpc>
              <a:spcBef>
                <a:spcPts val="0"/>
              </a:spcBef>
              <a:spcAft>
                <a:spcPts val="0"/>
              </a:spcAft>
              <a:buClr>
                <a:schemeClr val="dk1"/>
              </a:buClr>
              <a:buSzPts val="2800"/>
              <a:buFont typeface="Arial" panose="020B0604020202020204" pitchFamily="34" charset="0"/>
              <a:buChar char="•"/>
            </a:pPr>
            <a:endParaRPr lang="en-US" sz="2400" dirty="0"/>
          </a:p>
          <a:p>
            <a:pPr marL="171450" marR="0" lvl="0" indent="-171450" algn="l" rtl="0">
              <a:lnSpc>
                <a:spcPct val="90000"/>
              </a:lnSpc>
              <a:spcBef>
                <a:spcPts val="0"/>
              </a:spcBef>
              <a:spcAft>
                <a:spcPts val="0"/>
              </a:spcAft>
              <a:buClr>
                <a:schemeClr val="dk1"/>
              </a:buClr>
              <a:buSzPts val="2800"/>
              <a:buFont typeface="Arial" panose="020B0604020202020204" pitchFamily="34" charset="0"/>
              <a:buChar char="•"/>
            </a:pPr>
            <a:r>
              <a:rPr lang="en-US" sz="2400" dirty="0"/>
              <a:t>Stay committed to developing a shared understanding of the issues</a:t>
            </a:r>
          </a:p>
          <a:p>
            <a:pPr marL="0" marR="0" lvl="0" indent="0" algn="l" rtl="0">
              <a:lnSpc>
                <a:spcPct val="90000"/>
              </a:lnSpc>
              <a:spcBef>
                <a:spcPts val="0"/>
              </a:spcBef>
              <a:spcAft>
                <a:spcPts val="0"/>
              </a:spcAft>
              <a:buClr>
                <a:schemeClr val="dk1"/>
              </a:buClr>
              <a:buSzPts val="2800"/>
              <a:buFont typeface="Calibri"/>
              <a:buNone/>
            </a:pPr>
            <a:br>
              <a:rPr lang="en-US" sz="2000" dirty="0">
                <a:latin typeface="+mj-lt"/>
              </a:rPr>
            </a:br>
            <a:endParaRPr sz="2000" dirty="0">
              <a:solidFill>
                <a:schemeClr val="dk1"/>
              </a:solidFill>
              <a:latin typeface="+mj-lt"/>
              <a:ea typeface="Calibri"/>
              <a:cs typeface="Calibri"/>
              <a:sym typeface="Calibri"/>
            </a:endParaRPr>
          </a:p>
          <a:p>
            <a:pPr marL="0" marR="0" lvl="0" indent="0" algn="l" rtl="0">
              <a:lnSpc>
                <a:spcPct val="90000"/>
              </a:lnSpc>
              <a:spcBef>
                <a:spcPts val="0"/>
              </a:spcBef>
              <a:spcAft>
                <a:spcPts val="0"/>
              </a:spcAft>
              <a:buClr>
                <a:schemeClr val="dk1"/>
              </a:buClr>
              <a:buSzPts val="2800"/>
              <a:buFont typeface="Calibri"/>
              <a:buNone/>
            </a:pPr>
            <a:endParaRPr sz="2000" dirty="0">
              <a:solidFill>
                <a:schemeClr val="dk1"/>
              </a:solidFill>
              <a:latin typeface="+mj-lt"/>
              <a:ea typeface="Calibri"/>
              <a:cs typeface="Calibri"/>
              <a:sym typeface="Calibri"/>
            </a:endParaRPr>
          </a:p>
          <a:p>
            <a:pPr marL="0" marR="0" lvl="0" indent="0" algn="l" rtl="0">
              <a:lnSpc>
                <a:spcPct val="90000"/>
              </a:lnSpc>
              <a:spcBef>
                <a:spcPts val="0"/>
              </a:spcBef>
              <a:spcAft>
                <a:spcPts val="0"/>
              </a:spcAft>
              <a:buClr>
                <a:schemeClr val="dk1"/>
              </a:buClr>
              <a:buSzPts val="2500"/>
              <a:buFont typeface="Calibri"/>
              <a:buNone/>
            </a:pPr>
            <a:endParaRPr sz="2000" i="1" dirty="0">
              <a:solidFill>
                <a:schemeClr val="dk1"/>
              </a:solidFill>
              <a:latin typeface="+mj-lt"/>
              <a:ea typeface="Calibri"/>
              <a:cs typeface="Calibri"/>
              <a:sym typeface="Calibri"/>
            </a:endParaRPr>
          </a:p>
        </p:txBody>
      </p:sp>
      <p:sp>
        <p:nvSpPr>
          <p:cNvPr id="2" name="TextBox 1">
            <a:extLst>
              <a:ext uri="{FF2B5EF4-FFF2-40B4-BE49-F238E27FC236}">
                <a16:creationId xmlns:a16="http://schemas.microsoft.com/office/drawing/2014/main" id="{F8CC05B7-C6E0-0931-7226-5DF44841EF44}"/>
              </a:ext>
            </a:extLst>
          </p:cNvPr>
          <p:cNvSpPr txBox="1"/>
          <p:nvPr/>
        </p:nvSpPr>
        <p:spPr>
          <a:xfrm>
            <a:off x="6096000" y="1532237"/>
            <a:ext cx="5457568" cy="3693319"/>
          </a:xfrm>
          <a:prstGeom prst="rect">
            <a:avLst/>
          </a:prstGeom>
          <a:noFill/>
        </p:spPr>
        <p:txBody>
          <a:bodyPr wrap="square" rtlCol="0">
            <a:spAutoFit/>
          </a:bodyPr>
          <a:lstStyle/>
          <a:p>
            <a:pPr marL="171450" marR="0" lvl="0" indent="-171450" algn="l" rtl="0">
              <a:lnSpc>
                <a:spcPct val="90000"/>
              </a:lnSpc>
              <a:spcBef>
                <a:spcPts val="0"/>
              </a:spcBef>
              <a:spcAft>
                <a:spcPts val="0"/>
              </a:spcAft>
              <a:buClr>
                <a:schemeClr val="dk1"/>
              </a:buClr>
              <a:buSzPts val="2800"/>
              <a:buFont typeface="Arial" panose="020B0604020202020204" pitchFamily="34" charset="0"/>
              <a:buChar char="•"/>
            </a:pPr>
            <a:r>
              <a:rPr lang="en-US" sz="2400" dirty="0"/>
              <a:t>Listen to learn rather than to plan a response or rebuttal</a:t>
            </a:r>
          </a:p>
          <a:p>
            <a:pPr marL="171450" marR="0" lvl="0" indent="-171450" algn="l" rtl="0">
              <a:lnSpc>
                <a:spcPct val="90000"/>
              </a:lnSpc>
              <a:spcBef>
                <a:spcPts val="0"/>
              </a:spcBef>
              <a:spcAft>
                <a:spcPts val="0"/>
              </a:spcAft>
              <a:buClr>
                <a:schemeClr val="dk1"/>
              </a:buClr>
              <a:buSzPts val="2800"/>
              <a:buFont typeface="Arial" panose="020B0604020202020204" pitchFamily="34" charset="0"/>
              <a:buChar char="•"/>
            </a:pPr>
            <a:endParaRPr lang="en-US" sz="2400" dirty="0"/>
          </a:p>
          <a:p>
            <a:pPr marL="171450" marR="0" lvl="0" indent="-171450" algn="l" rtl="0">
              <a:lnSpc>
                <a:spcPct val="90000"/>
              </a:lnSpc>
              <a:spcBef>
                <a:spcPts val="0"/>
              </a:spcBef>
              <a:spcAft>
                <a:spcPts val="0"/>
              </a:spcAft>
              <a:buClr>
                <a:schemeClr val="dk1"/>
              </a:buClr>
              <a:buSzPts val="2800"/>
              <a:buFont typeface="Arial" panose="020B0604020202020204" pitchFamily="34" charset="0"/>
              <a:buChar char="•"/>
            </a:pPr>
            <a:r>
              <a:rPr lang="en-US" sz="2400" dirty="0"/>
              <a:t>Speak to the heart of the matter and share why something is important to you and not just the what</a:t>
            </a:r>
          </a:p>
          <a:p>
            <a:pPr marL="171450" marR="0" lvl="0" indent="-171450" algn="l" rtl="0">
              <a:lnSpc>
                <a:spcPct val="90000"/>
              </a:lnSpc>
              <a:spcBef>
                <a:spcPts val="0"/>
              </a:spcBef>
              <a:spcAft>
                <a:spcPts val="0"/>
              </a:spcAft>
              <a:buClr>
                <a:schemeClr val="dk1"/>
              </a:buClr>
              <a:buSzPts val="2800"/>
              <a:buFont typeface="Arial" panose="020B0604020202020204" pitchFamily="34" charset="0"/>
              <a:buChar char="•"/>
            </a:pPr>
            <a:endParaRPr lang="en-US" sz="2400" dirty="0"/>
          </a:p>
          <a:p>
            <a:pPr marL="171450" marR="0" lvl="0" indent="-171450" algn="l" rtl="0">
              <a:lnSpc>
                <a:spcPct val="90000"/>
              </a:lnSpc>
              <a:spcBef>
                <a:spcPts val="0"/>
              </a:spcBef>
              <a:spcAft>
                <a:spcPts val="0"/>
              </a:spcAft>
              <a:buClr>
                <a:schemeClr val="dk1"/>
              </a:buClr>
              <a:buSzPts val="2800"/>
              <a:buFont typeface="Arial" panose="020B0604020202020204" pitchFamily="34" charset="0"/>
              <a:buChar char="•"/>
            </a:pPr>
            <a:r>
              <a:rPr lang="en-US" sz="2400" dirty="0"/>
              <a:t>Slow down the conversation</a:t>
            </a:r>
          </a:p>
          <a:p>
            <a:pPr marL="171450" marR="0" lvl="0" indent="-171450" algn="l" rtl="0">
              <a:lnSpc>
                <a:spcPct val="90000"/>
              </a:lnSpc>
              <a:spcBef>
                <a:spcPts val="0"/>
              </a:spcBef>
              <a:spcAft>
                <a:spcPts val="0"/>
              </a:spcAft>
              <a:buClr>
                <a:schemeClr val="dk1"/>
              </a:buClr>
              <a:buSzPts val="2800"/>
              <a:buFont typeface="Arial" panose="020B0604020202020204" pitchFamily="34" charset="0"/>
              <a:buChar char="•"/>
            </a:pPr>
            <a:endParaRPr lang="en-US" sz="2400" dirty="0"/>
          </a:p>
          <a:p>
            <a:pPr marL="171450" marR="0" lvl="0" indent="-171450" algn="l" rtl="0">
              <a:lnSpc>
                <a:spcPct val="90000"/>
              </a:lnSpc>
              <a:spcBef>
                <a:spcPts val="0"/>
              </a:spcBef>
              <a:spcAft>
                <a:spcPts val="0"/>
              </a:spcAft>
              <a:buClr>
                <a:schemeClr val="dk1"/>
              </a:buClr>
              <a:buSzPts val="2800"/>
              <a:buFont typeface="Arial" panose="020B0604020202020204" pitchFamily="34" charset="0"/>
              <a:buChar char="•"/>
            </a:pPr>
            <a:r>
              <a:rPr lang="en-US" sz="2400" dirty="0">
                <a:solidFill>
                  <a:schemeClr val="dk1"/>
                </a:solidFill>
                <a:ea typeface="Calibri"/>
                <a:cs typeface="Calibri"/>
                <a:sym typeface="Calibri"/>
              </a:rPr>
              <a:t>Step up; Step Back</a:t>
            </a:r>
          </a:p>
          <a:p>
            <a:endParaRPr lang="en-US" dirty="0"/>
          </a:p>
        </p:txBody>
      </p:sp>
      <p:pic>
        <p:nvPicPr>
          <p:cNvPr id="4" name="Graphic 3" descr="Whistle outline">
            <a:extLst>
              <a:ext uri="{FF2B5EF4-FFF2-40B4-BE49-F238E27FC236}">
                <a16:creationId xmlns:a16="http://schemas.microsoft.com/office/drawing/2014/main" id="{B51CBA94-DDBF-B04C-F3FC-1408157CB1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38237">
            <a:off x="9054248" y="4968033"/>
            <a:ext cx="1694911" cy="16949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661"/>
        <p:cNvGrpSpPr/>
        <p:nvPr/>
      </p:nvGrpSpPr>
      <p:grpSpPr>
        <a:xfrm>
          <a:off x="0" y="0"/>
          <a:ext cx="0" cy="0"/>
          <a:chOff x="0" y="0"/>
          <a:chExt cx="0" cy="0"/>
        </a:xfrm>
      </p:grpSpPr>
      <p:sp>
        <p:nvSpPr>
          <p:cNvPr id="667" name="Freeform: Shape 66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9" name="Freeform: Shape 66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2" name="Google Shape;662;p105"/>
          <p:cNvSpPr txBox="1">
            <a:spLocks noGrp="1"/>
          </p:cNvSpPr>
          <p:nvPr>
            <p:ph type="ctrTitle" idx="4294967295"/>
          </p:nvPr>
        </p:nvSpPr>
        <p:spPr>
          <a:xfrm>
            <a:off x="2555631" y="1441938"/>
            <a:ext cx="7080738" cy="3974124"/>
          </a:xfrm>
          <a:prstGeom prst="rect">
            <a:avLst/>
          </a:prstGeom>
        </p:spPr>
        <p:txBody>
          <a:bodyPr spcFirstLastPara="1" vert="horz" lIns="91440" tIns="45720" rIns="91440" bIns="45720" rtlCol="0" anchor="ctr" anchorCtr="0">
            <a:normAutofit/>
          </a:bodyPr>
          <a:lstStyle/>
          <a:p>
            <a:pPr algn="ctr"/>
            <a:r>
              <a:rPr lang="en-US" sz="5400" dirty="0">
                <a:solidFill>
                  <a:schemeClr val="bg1">
                    <a:lumMod val="95000"/>
                    <a:lumOff val="5000"/>
                  </a:schemeClr>
                </a:solidFill>
              </a:rPr>
              <a:t>Which cards scored a 22?</a:t>
            </a:r>
          </a:p>
        </p:txBody>
      </p:sp>
    </p:spTree>
    <p:extLst>
      <p:ext uri="{BB962C8B-B14F-4D97-AF65-F5344CB8AC3E}">
        <p14:creationId xmlns:p14="http://schemas.microsoft.com/office/powerpoint/2010/main" val="31123356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662"/>
                                        </p:tgtEl>
                                        <p:attrNameLst>
                                          <p:attrName>style.visibility</p:attrName>
                                        </p:attrNameLst>
                                      </p:cBhvr>
                                      <p:to>
                                        <p:strVal val="visible"/>
                                      </p:to>
                                    </p:set>
                                    <p:animEffect transition="in" filter="fade">
                                      <p:cBhvr>
                                        <p:cTn id="7" dur="1000"/>
                                        <p:tgtEl>
                                          <p:spTgt spid="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661"/>
        <p:cNvGrpSpPr/>
        <p:nvPr/>
      </p:nvGrpSpPr>
      <p:grpSpPr>
        <a:xfrm>
          <a:off x="0" y="0"/>
          <a:ext cx="0" cy="0"/>
          <a:chOff x="0" y="0"/>
          <a:chExt cx="0" cy="0"/>
        </a:xfrm>
      </p:grpSpPr>
      <p:sp>
        <p:nvSpPr>
          <p:cNvPr id="667" name="Freeform: Shape 66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9" name="Freeform: Shape 66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2" name="Google Shape;662;p105"/>
          <p:cNvSpPr txBox="1">
            <a:spLocks noGrp="1"/>
          </p:cNvSpPr>
          <p:nvPr>
            <p:ph type="ctrTitle" idx="4294967295"/>
          </p:nvPr>
        </p:nvSpPr>
        <p:spPr>
          <a:xfrm>
            <a:off x="2555631" y="1441938"/>
            <a:ext cx="7080738" cy="3974124"/>
          </a:xfrm>
          <a:prstGeom prst="rect">
            <a:avLst/>
          </a:prstGeom>
        </p:spPr>
        <p:txBody>
          <a:bodyPr spcFirstLastPara="1" vert="horz" lIns="91440" tIns="45720" rIns="91440" bIns="45720" rtlCol="0" anchor="ctr" anchorCtr="0">
            <a:normAutofit/>
          </a:bodyPr>
          <a:lstStyle/>
          <a:p>
            <a:pPr algn="ctr"/>
            <a:r>
              <a:rPr lang="en-US" sz="5400" dirty="0">
                <a:solidFill>
                  <a:schemeClr val="bg1">
                    <a:lumMod val="95000"/>
                    <a:lumOff val="5000"/>
                  </a:schemeClr>
                </a:solidFill>
              </a:rPr>
              <a:t>Which cards scored a 21?</a:t>
            </a:r>
          </a:p>
        </p:txBody>
      </p:sp>
    </p:spTree>
    <p:extLst>
      <p:ext uri="{BB962C8B-B14F-4D97-AF65-F5344CB8AC3E}">
        <p14:creationId xmlns:p14="http://schemas.microsoft.com/office/powerpoint/2010/main" val="29655552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662"/>
                                        </p:tgtEl>
                                        <p:attrNameLst>
                                          <p:attrName>style.visibility</p:attrName>
                                        </p:attrNameLst>
                                      </p:cBhvr>
                                      <p:to>
                                        <p:strVal val="visible"/>
                                      </p:to>
                                    </p:set>
                                    <p:animEffect transition="in" filter="fade">
                                      <p:cBhvr>
                                        <p:cTn id="7" dur="1000"/>
                                        <p:tgtEl>
                                          <p:spTgt spid="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7C5739-FC85-DCFE-1DF0-11B2CC122942}"/>
              </a:ext>
            </a:extLst>
          </p:cNvPr>
          <p:cNvSpPr>
            <a:spLocks noGrp="1"/>
          </p:cNvSpPr>
          <p:nvPr>
            <p:ph type="ctrTitle"/>
          </p:nvPr>
        </p:nvSpPr>
        <p:spPr/>
        <p:txBody>
          <a:bodyPr>
            <a:noAutofit/>
          </a:bodyPr>
          <a:lstStyle/>
          <a:p>
            <a:r>
              <a:rPr lang="en-US" b="1" dirty="0"/>
              <a:t>Pass It On: The Art and Heart of Volunteer Succession Planning</a:t>
            </a:r>
            <a:endParaRPr lang="en-US" dirty="0"/>
          </a:p>
        </p:txBody>
      </p:sp>
      <p:sp>
        <p:nvSpPr>
          <p:cNvPr id="7" name="Subtitle 6">
            <a:extLst>
              <a:ext uri="{FF2B5EF4-FFF2-40B4-BE49-F238E27FC236}">
                <a16:creationId xmlns:a16="http://schemas.microsoft.com/office/drawing/2014/main" id="{B3295B93-97DD-88D7-B9CF-C5E0FDA4A424}"/>
              </a:ext>
            </a:extLst>
          </p:cNvPr>
          <p:cNvSpPr>
            <a:spLocks noGrp="1"/>
          </p:cNvSpPr>
          <p:nvPr>
            <p:ph type="subTitle" idx="1"/>
          </p:nvPr>
        </p:nvSpPr>
        <p:spPr/>
        <p:txBody>
          <a:bodyPr>
            <a:noAutofit/>
          </a:bodyPr>
          <a:lstStyle/>
          <a:p>
            <a:r>
              <a:rPr lang="en-US" dirty="0"/>
              <a:t>Irving Washington</a:t>
            </a:r>
          </a:p>
        </p:txBody>
      </p:sp>
    </p:spTree>
    <p:extLst>
      <p:ext uri="{BB962C8B-B14F-4D97-AF65-F5344CB8AC3E}">
        <p14:creationId xmlns:p14="http://schemas.microsoft.com/office/powerpoint/2010/main" val="3088344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7C5739-FC85-DCFE-1DF0-11B2CC122942}"/>
              </a:ext>
            </a:extLst>
          </p:cNvPr>
          <p:cNvSpPr>
            <a:spLocks noGrp="1"/>
          </p:cNvSpPr>
          <p:nvPr>
            <p:ph type="ctrTitle"/>
          </p:nvPr>
        </p:nvSpPr>
        <p:spPr/>
        <p:txBody>
          <a:bodyPr>
            <a:noAutofit/>
          </a:bodyPr>
          <a:lstStyle/>
          <a:p>
            <a:r>
              <a:rPr lang="en-US" sz="5000"/>
              <a:t>Presentation Title Goes Here </a:t>
            </a:r>
            <a:br>
              <a:rPr lang="en-US" sz="5000"/>
            </a:br>
            <a:r>
              <a:rPr lang="en-US" sz="5000"/>
              <a:t>(Please provide </a:t>
            </a:r>
            <a:br>
              <a:rPr lang="en-US" sz="5000"/>
            </a:br>
            <a:r>
              <a:rPr lang="en-US" sz="5000"/>
              <a:t>full title of </a:t>
            </a:r>
            <a:br>
              <a:rPr lang="en-US" sz="5000"/>
            </a:br>
            <a:r>
              <a:rPr lang="en-US" sz="5000"/>
              <a:t>your presentation)</a:t>
            </a:r>
          </a:p>
        </p:txBody>
      </p:sp>
      <p:sp>
        <p:nvSpPr>
          <p:cNvPr id="7" name="Subtitle 6">
            <a:extLst>
              <a:ext uri="{FF2B5EF4-FFF2-40B4-BE49-F238E27FC236}">
                <a16:creationId xmlns:a16="http://schemas.microsoft.com/office/drawing/2014/main" id="{B3295B93-97DD-88D7-B9CF-C5E0FDA4A424}"/>
              </a:ext>
            </a:extLst>
          </p:cNvPr>
          <p:cNvSpPr>
            <a:spLocks noGrp="1"/>
          </p:cNvSpPr>
          <p:nvPr>
            <p:ph type="subTitle" idx="1"/>
          </p:nvPr>
        </p:nvSpPr>
        <p:spPr/>
        <p:txBody>
          <a:bodyPr>
            <a:noAutofit/>
          </a:bodyPr>
          <a:lstStyle/>
          <a:p>
            <a:r>
              <a:rPr lang="en-US"/>
              <a:t>Presenter Names</a:t>
            </a:r>
          </a:p>
        </p:txBody>
      </p:sp>
    </p:spTree>
    <p:extLst>
      <p:ext uri="{BB962C8B-B14F-4D97-AF65-F5344CB8AC3E}">
        <p14:creationId xmlns:p14="http://schemas.microsoft.com/office/powerpoint/2010/main" val="12496569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p:txBody>
          <a:bodyPr/>
          <a:lstStyle/>
          <a:p>
            <a:r>
              <a:rPr lang="en-US"/>
              <a:t>How to Use This Template Pt. 2</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p:txBody>
          <a:bodyPr/>
          <a:lstStyle/>
          <a:p>
            <a:r>
              <a:rPr lang="en-US"/>
              <a:t>You can either insert new slides or duplicate these guidance slides to add your own content.</a:t>
            </a:r>
            <a:endParaRPr lang="en-US" b="1"/>
          </a:p>
          <a:p>
            <a:r>
              <a:rPr lang="en-US"/>
              <a:t>Be sure to delete these guidance slides before saving your presentation in its final form!</a:t>
            </a:r>
          </a:p>
          <a:p>
            <a:pPr marL="0" indent="0">
              <a:buNone/>
            </a:pPr>
            <a:endParaRPr lang="en-US"/>
          </a:p>
        </p:txBody>
      </p:sp>
    </p:spTree>
    <p:extLst>
      <p:ext uri="{BB962C8B-B14F-4D97-AF65-F5344CB8AC3E}">
        <p14:creationId xmlns:p14="http://schemas.microsoft.com/office/powerpoint/2010/main" val="13291092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p:txBody>
          <a:bodyPr/>
          <a:lstStyle/>
          <a:p>
            <a:r>
              <a:rPr lang="en-US"/>
              <a:t>Accessibility</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p:txBody>
          <a:bodyPr/>
          <a:lstStyle/>
          <a:p>
            <a:r>
              <a:rPr lang="en-US" dirty="0"/>
              <a:t>Don’t forget to make sure your PowerPoint is accessible:</a:t>
            </a:r>
          </a:p>
          <a:p>
            <a:pPr lvl="1"/>
            <a:r>
              <a:rPr lang="en-US" dirty="0">
                <a:hlinkClick r:id="rId2"/>
              </a:rPr>
              <a:t>https://support.microsoft.com/en-us/office/make-your-powerpoint-presentations-accessible-to-people-with-disabilities-6f7772b2-2f33-4bd2-8ca7-dae3b2b3ef25#PickTab=Windows</a:t>
            </a:r>
            <a:r>
              <a:rPr lang="en-US" dirty="0"/>
              <a:t> </a:t>
            </a:r>
          </a:p>
          <a:p>
            <a:r>
              <a:rPr lang="en-US" dirty="0"/>
              <a:t>The “Always Use Subtitles” function has been activated for this PowerPoint presentation. This feature is part of the Microsoft 365 package and may not work on older versions of PowerPoint.</a:t>
            </a:r>
          </a:p>
        </p:txBody>
      </p:sp>
    </p:spTree>
    <p:extLst>
      <p:ext uri="{BB962C8B-B14F-4D97-AF65-F5344CB8AC3E}">
        <p14:creationId xmlns:p14="http://schemas.microsoft.com/office/powerpoint/2010/main" val="120522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p:txBody>
          <a:bodyPr/>
          <a:lstStyle/>
          <a:p>
            <a:r>
              <a:rPr lang="en-US"/>
              <a:t>Slides as Handouts</a:t>
            </a:r>
          </a:p>
        </p:txBody>
      </p:sp>
      <p:sp>
        <p:nvSpPr>
          <p:cNvPr id="3" name="Content Placeholder 2">
            <a:extLst>
              <a:ext uri="{FF2B5EF4-FFF2-40B4-BE49-F238E27FC236}">
                <a16:creationId xmlns:a16="http://schemas.microsoft.com/office/drawing/2014/main" id="{8413B4EE-5D3F-1722-8504-123D5DD60090}"/>
              </a:ext>
            </a:extLst>
          </p:cNvPr>
          <p:cNvSpPr>
            <a:spLocks noGrp="1"/>
          </p:cNvSpPr>
          <p:nvPr>
            <p:ph idx="1"/>
          </p:nvPr>
        </p:nvSpPr>
        <p:spPr/>
        <p:txBody>
          <a:bodyPr/>
          <a:lstStyle/>
          <a:p>
            <a:r>
              <a:rPr lang="en-US"/>
              <a:t>If you make your slides available as a handout that will be uploaded to the app, be sure to save them as a PDF with two slides per page.</a:t>
            </a:r>
          </a:p>
        </p:txBody>
      </p:sp>
    </p:spTree>
    <p:extLst>
      <p:ext uri="{BB962C8B-B14F-4D97-AF65-F5344CB8AC3E}">
        <p14:creationId xmlns:p14="http://schemas.microsoft.com/office/powerpoint/2010/main" val="28006406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32E3C0-1C64-CDB5-5987-9EA75CDC04CD}"/>
              </a:ext>
            </a:extLst>
          </p:cNvPr>
          <p:cNvSpPr>
            <a:spLocks noGrp="1"/>
          </p:cNvSpPr>
          <p:nvPr>
            <p:ph type="title"/>
          </p:nvPr>
        </p:nvSpPr>
        <p:spPr/>
        <p:txBody>
          <a:bodyPr/>
          <a:lstStyle/>
          <a:p>
            <a:r>
              <a:rPr lang="en-US"/>
              <a:t>Sample Header</a:t>
            </a:r>
          </a:p>
        </p:txBody>
      </p:sp>
      <p:sp>
        <p:nvSpPr>
          <p:cNvPr id="5" name="Subtitle 4">
            <a:extLst>
              <a:ext uri="{FF2B5EF4-FFF2-40B4-BE49-F238E27FC236}">
                <a16:creationId xmlns:a16="http://schemas.microsoft.com/office/drawing/2014/main" id="{9F5DF7C1-425A-79FB-AA6A-9269C9DFA418}"/>
              </a:ext>
            </a:extLst>
          </p:cNvPr>
          <p:cNvSpPr>
            <a:spLocks noGrp="1"/>
          </p:cNvSpPr>
          <p:nvPr>
            <p:ph idx="1"/>
          </p:nvPr>
        </p:nvSpPr>
        <p:spPr/>
        <p:txBody>
          <a:bodyPr/>
          <a:lstStyle/>
          <a:p>
            <a:r>
              <a:rPr lang="en-US"/>
              <a:t>Sample text</a:t>
            </a:r>
          </a:p>
        </p:txBody>
      </p:sp>
    </p:spTree>
    <p:extLst>
      <p:ext uri="{BB962C8B-B14F-4D97-AF65-F5344CB8AC3E}">
        <p14:creationId xmlns:p14="http://schemas.microsoft.com/office/powerpoint/2010/main" val="1443336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174867-FE75-F2A1-A7BF-6608DAFF0E43}"/>
              </a:ext>
            </a:extLst>
          </p:cNvPr>
          <p:cNvSpPr>
            <a:spLocks noGrp="1"/>
          </p:cNvSpPr>
          <p:nvPr>
            <p:ph type="title"/>
          </p:nvPr>
        </p:nvSpPr>
        <p:spPr/>
        <p:txBody>
          <a:bodyPr/>
          <a:lstStyle/>
          <a:p>
            <a:r>
              <a:rPr lang="en-US"/>
              <a:t>Sample Header</a:t>
            </a:r>
          </a:p>
        </p:txBody>
      </p:sp>
      <p:sp>
        <p:nvSpPr>
          <p:cNvPr id="5" name="Content Placeholder 4">
            <a:extLst>
              <a:ext uri="{FF2B5EF4-FFF2-40B4-BE49-F238E27FC236}">
                <a16:creationId xmlns:a16="http://schemas.microsoft.com/office/drawing/2014/main" id="{AB117B93-B145-7DFF-A297-90851D06634D}"/>
              </a:ext>
            </a:extLst>
          </p:cNvPr>
          <p:cNvSpPr>
            <a:spLocks noGrp="1"/>
          </p:cNvSpPr>
          <p:nvPr>
            <p:ph idx="1"/>
          </p:nvPr>
        </p:nvSpPr>
        <p:spPr/>
        <p:txBody>
          <a:bodyPr/>
          <a:lstStyle/>
          <a:p>
            <a:r>
              <a:rPr lang="en-US"/>
              <a:t>Sample text</a:t>
            </a:r>
          </a:p>
        </p:txBody>
      </p:sp>
    </p:spTree>
    <p:extLst>
      <p:ext uri="{BB962C8B-B14F-4D97-AF65-F5344CB8AC3E}">
        <p14:creationId xmlns:p14="http://schemas.microsoft.com/office/powerpoint/2010/main" val="26950557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732459-BE95-76C8-5ACA-50E9FFE248C4}"/>
              </a:ext>
            </a:extLst>
          </p:cNvPr>
          <p:cNvSpPr>
            <a:spLocks noGrp="1"/>
          </p:cNvSpPr>
          <p:nvPr>
            <p:ph type="title"/>
          </p:nvPr>
        </p:nvSpPr>
        <p:spPr/>
        <p:txBody>
          <a:bodyPr/>
          <a:lstStyle/>
          <a:p>
            <a:r>
              <a:rPr lang="en-US"/>
              <a:t>Sample Header</a:t>
            </a:r>
          </a:p>
        </p:txBody>
      </p:sp>
      <p:sp>
        <p:nvSpPr>
          <p:cNvPr id="5" name="Content Placeholder 4">
            <a:extLst>
              <a:ext uri="{FF2B5EF4-FFF2-40B4-BE49-F238E27FC236}">
                <a16:creationId xmlns:a16="http://schemas.microsoft.com/office/drawing/2014/main" id="{DB3A732D-8030-C703-1BA5-B4A3C0B7BD06}"/>
              </a:ext>
            </a:extLst>
          </p:cNvPr>
          <p:cNvSpPr>
            <a:spLocks noGrp="1"/>
          </p:cNvSpPr>
          <p:nvPr>
            <p:ph idx="1"/>
          </p:nvPr>
        </p:nvSpPr>
        <p:spPr/>
        <p:txBody>
          <a:bodyPr/>
          <a:lstStyle/>
          <a:p>
            <a:r>
              <a:rPr lang="en-US"/>
              <a:t>Sample text</a:t>
            </a:r>
          </a:p>
        </p:txBody>
      </p:sp>
    </p:spTree>
    <p:extLst>
      <p:ext uri="{BB962C8B-B14F-4D97-AF65-F5344CB8AC3E}">
        <p14:creationId xmlns:p14="http://schemas.microsoft.com/office/powerpoint/2010/main" val="533410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9" name="Rectangle 8">
            <a:extLst>
              <a:ext uri="{FF2B5EF4-FFF2-40B4-BE49-F238E27FC236}">
                <a16:creationId xmlns:a16="http://schemas.microsoft.com/office/drawing/2014/main" id="{96B00B5D-F937-6831-8EE4-110125D42033}"/>
              </a:ext>
            </a:extLst>
          </p:cNvPr>
          <p:cNvSpPr/>
          <p:nvPr/>
        </p:nvSpPr>
        <p:spPr>
          <a:xfrm>
            <a:off x="4565523" y="4888493"/>
            <a:ext cx="3040267" cy="16232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highlight>
                <a:srgbClr val="0000FF"/>
              </a:highlight>
            </a:endParaRPr>
          </a:p>
        </p:txBody>
      </p:sp>
      <p:sp>
        <p:nvSpPr>
          <p:cNvPr id="172" name="Google Shape;172;p38"/>
          <p:cNvSpPr txBox="1">
            <a:spLocks noGrp="1"/>
          </p:cNvSpPr>
          <p:nvPr>
            <p:ph type="title"/>
          </p:nvPr>
        </p:nvSpPr>
        <p:spPr>
          <a:xfrm>
            <a:off x="468436" y="433868"/>
            <a:ext cx="11267700" cy="861600"/>
          </a:xfrm>
          <a:prstGeom prst="rect">
            <a:avLst/>
          </a:prstGeom>
          <a:noFill/>
          <a:ln>
            <a:noFill/>
          </a:ln>
        </p:spPr>
        <p:txBody>
          <a:bodyPr spcFirstLastPara="1" wrap="square" lIns="78575" tIns="39275" rIns="78575" bIns="39275" anchor="t" anchorCtr="0">
            <a:noAutofit/>
          </a:bodyPr>
          <a:lstStyle/>
          <a:p>
            <a:pPr marL="0" lvl="0" indent="0" algn="l" rtl="0">
              <a:lnSpc>
                <a:spcPct val="90000"/>
              </a:lnSpc>
              <a:spcBef>
                <a:spcPts val="0"/>
              </a:spcBef>
              <a:spcAft>
                <a:spcPts val="0"/>
              </a:spcAft>
              <a:buSzPts val="5100"/>
              <a:buFont typeface="Calibri"/>
              <a:buNone/>
            </a:pPr>
            <a:r>
              <a:rPr lang="en-US" b="1" dirty="0"/>
              <a:t>Exploration for Today			</a:t>
            </a:r>
            <a:endParaRPr dirty="0"/>
          </a:p>
        </p:txBody>
      </p:sp>
      <p:sp>
        <p:nvSpPr>
          <p:cNvPr id="173" name="Google Shape;173;p38"/>
          <p:cNvSpPr txBox="1"/>
          <p:nvPr/>
        </p:nvSpPr>
        <p:spPr>
          <a:xfrm>
            <a:off x="455864" y="1578400"/>
            <a:ext cx="10285708" cy="3266874"/>
          </a:xfrm>
          <a:prstGeom prst="rect">
            <a:avLst/>
          </a:prstGeom>
          <a:noFill/>
          <a:ln>
            <a:noFill/>
          </a:ln>
        </p:spPr>
        <p:txBody>
          <a:bodyPr spcFirstLastPara="1" wrap="square" lIns="83800" tIns="41900" rIns="83800" bIns="41900" anchor="t" anchorCtr="0">
            <a:noAutofit/>
          </a:bodyPr>
          <a:lstStyle/>
          <a:p>
            <a:pPr marL="342900" indent="-342900">
              <a:lnSpc>
                <a:spcPct val="107000"/>
              </a:lnSpc>
              <a:buFont typeface="Symbol" pitchFamily="2" charset="2"/>
              <a:buChar char=""/>
            </a:pPr>
            <a:r>
              <a:rPr lang="en-US" sz="3000" dirty="0"/>
              <a:t>Recognize and leverage the unique strengths of each volunteer leader</a:t>
            </a:r>
            <a:br>
              <a:rPr lang="en-US" sz="3000" dirty="0"/>
            </a:br>
            <a:endParaRPr lang="en-US" sz="3000" dirty="0"/>
          </a:p>
          <a:p>
            <a:pPr marL="342900" indent="-342900">
              <a:lnSpc>
                <a:spcPct val="107000"/>
              </a:lnSpc>
              <a:buFont typeface="Symbol" pitchFamily="2" charset="2"/>
              <a:buChar char=""/>
            </a:pPr>
            <a:r>
              <a:rPr lang="en-US" sz="3000" dirty="0"/>
              <a:t>Build a sustainable leadership development pipeline</a:t>
            </a:r>
            <a:br>
              <a:rPr lang="en-US" sz="3000" dirty="0"/>
            </a:br>
            <a:endParaRPr lang="en-US" sz="3000" dirty="0"/>
          </a:p>
          <a:p>
            <a:pPr marL="342900" indent="-342900">
              <a:lnSpc>
                <a:spcPct val="107000"/>
              </a:lnSpc>
              <a:buFont typeface="Symbol" pitchFamily="2" charset="2"/>
              <a:buChar char=""/>
            </a:pPr>
            <a:r>
              <a:rPr lang="en-US" sz="3000" dirty="0"/>
              <a:t>Foster a culture of appreciation, recognition, and continuous learning</a:t>
            </a:r>
          </a:p>
          <a:p>
            <a:br>
              <a:rPr lang="en-US" sz="3000" dirty="0"/>
            </a:br>
            <a:endParaRPr sz="3000" dirty="0">
              <a:solidFill>
                <a:schemeClr val="dk1"/>
              </a:solidFill>
              <a:ea typeface="Calibri"/>
              <a:cs typeface="Calibri"/>
              <a:sym typeface="Calibri"/>
            </a:endParaRPr>
          </a:p>
          <a:p>
            <a:pPr marL="0" marR="0" lvl="0" indent="0" algn="l" rtl="0">
              <a:lnSpc>
                <a:spcPct val="90000"/>
              </a:lnSpc>
              <a:spcBef>
                <a:spcPts val="0"/>
              </a:spcBef>
              <a:spcAft>
                <a:spcPts val="0"/>
              </a:spcAft>
              <a:buClr>
                <a:schemeClr val="dk1"/>
              </a:buClr>
              <a:buSzPts val="2800"/>
              <a:buFont typeface="Calibri"/>
              <a:buNone/>
            </a:pPr>
            <a:endParaRPr sz="3000" dirty="0">
              <a:solidFill>
                <a:schemeClr val="dk1"/>
              </a:solidFill>
              <a:latin typeface="+mj-lt"/>
              <a:ea typeface="Calibri"/>
              <a:cs typeface="Calibri"/>
              <a:sym typeface="Calibri"/>
            </a:endParaRPr>
          </a:p>
          <a:p>
            <a:pPr marL="0" marR="0" lvl="0" indent="0" algn="l" rtl="0">
              <a:lnSpc>
                <a:spcPct val="90000"/>
              </a:lnSpc>
              <a:spcBef>
                <a:spcPts val="0"/>
              </a:spcBef>
              <a:spcAft>
                <a:spcPts val="0"/>
              </a:spcAft>
              <a:buClr>
                <a:schemeClr val="dk1"/>
              </a:buClr>
              <a:buSzPts val="2500"/>
              <a:buFont typeface="Calibri"/>
              <a:buNone/>
            </a:pPr>
            <a:endParaRPr sz="3000" i="1" dirty="0">
              <a:solidFill>
                <a:schemeClr val="dk1"/>
              </a:solidFill>
              <a:latin typeface="+mj-lt"/>
              <a:ea typeface="Calibri"/>
              <a:cs typeface="Calibri"/>
              <a:sym typeface="Calibri"/>
            </a:endParaRPr>
          </a:p>
        </p:txBody>
      </p:sp>
      <p:pic>
        <p:nvPicPr>
          <p:cNvPr id="4" name="Graphic 3" descr="Clipboard Checked with solid fill">
            <a:extLst>
              <a:ext uri="{FF2B5EF4-FFF2-40B4-BE49-F238E27FC236}">
                <a16:creationId xmlns:a16="http://schemas.microsoft.com/office/drawing/2014/main" id="{071767EB-7BA2-E7C4-19AB-7919F7E734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39464">
            <a:off x="6273403" y="161460"/>
            <a:ext cx="1301578" cy="1301578"/>
          </a:xfrm>
          <a:prstGeom prst="rect">
            <a:avLst/>
          </a:prstGeom>
        </p:spPr>
      </p:pic>
      <p:pic>
        <p:nvPicPr>
          <p:cNvPr id="8" name="Picture 7" descr="Hiker with arms in air">
            <a:extLst>
              <a:ext uri="{FF2B5EF4-FFF2-40B4-BE49-F238E27FC236}">
                <a16:creationId xmlns:a16="http://schemas.microsoft.com/office/drawing/2014/main" id="{BF625F2A-714E-C44B-202D-80F5A536BB6A}"/>
              </a:ext>
            </a:extLst>
          </p:cNvPr>
          <p:cNvPicPr>
            <a:picLocks noChangeAspect="1"/>
          </p:cNvPicPr>
          <p:nvPr/>
        </p:nvPicPr>
        <p:blipFill>
          <a:blip r:embed="rId5"/>
          <a:stretch>
            <a:fillRect/>
          </a:stretch>
        </p:blipFill>
        <p:spPr>
          <a:xfrm>
            <a:off x="4722263" y="5123370"/>
            <a:ext cx="2726786" cy="1777738"/>
          </a:xfrm>
          <a:prstGeom prst="rect">
            <a:avLst/>
          </a:prstGeom>
        </p:spPr>
      </p:pic>
    </p:spTree>
    <p:extLst>
      <p:ext uri="{BB962C8B-B14F-4D97-AF65-F5344CB8AC3E}">
        <p14:creationId xmlns:p14="http://schemas.microsoft.com/office/powerpoint/2010/main" val="52536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oup of people holding large check&#10;&#10;Description automatically generated">
            <a:extLst>
              <a:ext uri="{FF2B5EF4-FFF2-40B4-BE49-F238E27FC236}">
                <a16:creationId xmlns:a16="http://schemas.microsoft.com/office/drawing/2014/main" id="{C090253C-1819-94A5-95BD-7990A4C7E57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70" r="1770"/>
          <a:stretch>
            <a:fillRect/>
          </a:stretch>
        </p:blipFill>
        <p:spPr/>
      </p:pic>
      <p:sp>
        <p:nvSpPr>
          <p:cNvPr id="9" name="Text Placeholder 8">
            <a:extLst>
              <a:ext uri="{FF2B5EF4-FFF2-40B4-BE49-F238E27FC236}">
                <a16:creationId xmlns:a16="http://schemas.microsoft.com/office/drawing/2014/main" id="{7484895E-66A6-F3C5-9961-1A2664CA7072}"/>
              </a:ext>
            </a:extLst>
          </p:cNvPr>
          <p:cNvSpPr>
            <a:spLocks noGrp="1"/>
          </p:cNvSpPr>
          <p:nvPr>
            <p:ph idx="1"/>
          </p:nvPr>
        </p:nvSpPr>
        <p:spPr/>
        <p:txBody>
          <a:bodyPr/>
          <a:lstStyle/>
          <a:p>
            <a:r>
              <a:rPr lang="en-US"/>
              <a:t>Sample Text</a:t>
            </a:r>
          </a:p>
        </p:txBody>
      </p:sp>
      <p:sp>
        <p:nvSpPr>
          <p:cNvPr id="7" name="Title 6">
            <a:extLst>
              <a:ext uri="{FF2B5EF4-FFF2-40B4-BE49-F238E27FC236}">
                <a16:creationId xmlns:a16="http://schemas.microsoft.com/office/drawing/2014/main" id="{D9939ADE-28A6-DC28-4A53-4C65FC46716E}"/>
              </a:ext>
            </a:extLst>
          </p:cNvPr>
          <p:cNvSpPr>
            <a:spLocks noGrp="1"/>
          </p:cNvSpPr>
          <p:nvPr>
            <p:ph type="title"/>
          </p:nvPr>
        </p:nvSpPr>
        <p:spPr/>
        <p:txBody>
          <a:bodyPr/>
          <a:lstStyle/>
          <a:p>
            <a:r>
              <a:rPr lang="en-US"/>
              <a:t>Sample Header</a:t>
            </a:r>
          </a:p>
        </p:txBody>
      </p:sp>
    </p:spTree>
    <p:extLst>
      <p:ext uri="{BB962C8B-B14F-4D97-AF65-F5344CB8AC3E}">
        <p14:creationId xmlns:p14="http://schemas.microsoft.com/office/powerpoint/2010/main" val="37433801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8D3432-2A5A-5BAA-A8FD-C7056A254D3D}"/>
              </a:ext>
            </a:extLst>
          </p:cNvPr>
          <p:cNvSpPr>
            <a:spLocks noGrp="1"/>
          </p:cNvSpPr>
          <p:nvPr>
            <p:ph type="title"/>
          </p:nvPr>
        </p:nvSpPr>
        <p:spPr/>
        <p:txBody>
          <a:bodyPr/>
          <a:lstStyle/>
          <a:p>
            <a:r>
              <a:rPr lang="en-US"/>
              <a:t>Sample Header</a:t>
            </a:r>
          </a:p>
        </p:txBody>
      </p:sp>
      <p:sp>
        <p:nvSpPr>
          <p:cNvPr id="6" name="Content Placeholder 5">
            <a:extLst>
              <a:ext uri="{FF2B5EF4-FFF2-40B4-BE49-F238E27FC236}">
                <a16:creationId xmlns:a16="http://schemas.microsoft.com/office/drawing/2014/main" id="{BC2DCEEB-46E2-4314-D82E-FC984DBA7931}"/>
              </a:ext>
            </a:extLst>
          </p:cNvPr>
          <p:cNvSpPr>
            <a:spLocks noGrp="1"/>
          </p:cNvSpPr>
          <p:nvPr>
            <p:ph idx="1"/>
          </p:nvPr>
        </p:nvSpPr>
        <p:spPr/>
        <p:txBody>
          <a:bodyPr/>
          <a:lstStyle/>
          <a:p>
            <a:r>
              <a:rPr lang="en-US"/>
              <a:t>Sample Text</a:t>
            </a:r>
          </a:p>
        </p:txBody>
      </p:sp>
    </p:spTree>
    <p:extLst>
      <p:ext uri="{BB962C8B-B14F-4D97-AF65-F5344CB8AC3E}">
        <p14:creationId xmlns:p14="http://schemas.microsoft.com/office/powerpoint/2010/main" val="12496985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tanding in a room&#10;&#10;Description automatically generated">
            <a:extLst>
              <a:ext uri="{FF2B5EF4-FFF2-40B4-BE49-F238E27FC236}">
                <a16:creationId xmlns:a16="http://schemas.microsoft.com/office/drawing/2014/main" id="{F3743DCE-5D9E-F3A5-3961-63E6A107653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7681" b="17681"/>
          <a:stretch/>
        </p:blipFill>
        <p:spPr/>
      </p:pic>
      <p:pic>
        <p:nvPicPr>
          <p:cNvPr id="13" name="Picture Placeholder 12" descr="A group of people in a room&#10;&#10;Description automatically generated">
            <a:extLst>
              <a:ext uri="{FF2B5EF4-FFF2-40B4-BE49-F238E27FC236}">
                <a16:creationId xmlns:a16="http://schemas.microsoft.com/office/drawing/2014/main" id="{88C001A7-3A18-3FE3-0293-FD00ADF70683}"/>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6752" b="6752"/>
          <a:stretch/>
        </p:blipFill>
        <p:spPr/>
      </p:pic>
      <p:pic>
        <p:nvPicPr>
          <p:cNvPr id="17" name="Picture Placeholder 16" descr="A group of people posing for a photo&#10;&#10;Description automatically generated">
            <a:extLst>
              <a:ext uri="{FF2B5EF4-FFF2-40B4-BE49-F238E27FC236}">
                <a16:creationId xmlns:a16="http://schemas.microsoft.com/office/drawing/2014/main" id="{11D747B6-4E4C-8864-193B-E21F0D91B563}"/>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3857" b="3857"/>
          <a:stretch/>
        </p:blipFill>
        <p:spPr/>
      </p:pic>
      <p:pic>
        <p:nvPicPr>
          <p:cNvPr id="19" name="Picture Placeholder 18" descr="A person looking at books on shelves&#10;&#10;Description automatically generated">
            <a:extLst>
              <a:ext uri="{FF2B5EF4-FFF2-40B4-BE49-F238E27FC236}">
                <a16:creationId xmlns:a16="http://schemas.microsoft.com/office/drawing/2014/main" id="{3577CA7B-A7A7-EC42-2237-E4F6AD3E70B6}"/>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6675" b="6675"/>
          <a:stretch/>
        </p:blipFill>
        <p:spPr/>
      </p:pic>
    </p:spTree>
    <p:extLst>
      <p:ext uri="{BB962C8B-B14F-4D97-AF65-F5344CB8AC3E}">
        <p14:creationId xmlns:p14="http://schemas.microsoft.com/office/powerpoint/2010/main" val="24884384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B03210-57FA-BC54-16AA-3B07DD95DC6B}"/>
              </a:ext>
            </a:extLst>
          </p:cNvPr>
          <p:cNvSpPr>
            <a:spLocks noGrp="1"/>
          </p:cNvSpPr>
          <p:nvPr>
            <p:ph type="title"/>
          </p:nvPr>
        </p:nvSpPr>
        <p:spPr/>
        <p:txBody>
          <a:bodyPr/>
          <a:lstStyle/>
          <a:p>
            <a:r>
              <a:rPr lang="en-US"/>
              <a:t>Sample Title</a:t>
            </a:r>
          </a:p>
        </p:txBody>
      </p:sp>
      <p:sp>
        <p:nvSpPr>
          <p:cNvPr id="2" name="Text Placeholder 1">
            <a:extLst>
              <a:ext uri="{FF2B5EF4-FFF2-40B4-BE49-F238E27FC236}">
                <a16:creationId xmlns:a16="http://schemas.microsoft.com/office/drawing/2014/main" id="{B47703C5-BC70-05AB-24CD-FC9852FAEFDC}"/>
              </a:ext>
            </a:extLst>
          </p:cNvPr>
          <p:cNvSpPr>
            <a:spLocks noGrp="1"/>
          </p:cNvSpPr>
          <p:nvPr>
            <p:ph type="body" idx="1"/>
          </p:nvPr>
        </p:nvSpPr>
        <p:spPr/>
        <p:txBody>
          <a:bodyPr/>
          <a:lstStyle/>
          <a:p>
            <a:r>
              <a:rPr lang="en-US"/>
              <a:t>Sample Text</a:t>
            </a:r>
          </a:p>
        </p:txBody>
      </p:sp>
    </p:spTree>
    <p:extLst>
      <p:ext uri="{BB962C8B-B14F-4D97-AF65-F5344CB8AC3E}">
        <p14:creationId xmlns:p14="http://schemas.microsoft.com/office/powerpoint/2010/main" val="10825205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915955-7BEC-FE08-3976-797B6075BA68}"/>
              </a:ext>
            </a:extLst>
          </p:cNvPr>
          <p:cNvSpPr>
            <a:spLocks noGrp="1"/>
          </p:cNvSpPr>
          <p:nvPr>
            <p:ph type="title"/>
          </p:nvPr>
        </p:nvSpPr>
        <p:spPr/>
        <p:txBody>
          <a:bodyPr/>
          <a:lstStyle/>
          <a:p>
            <a:r>
              <a:rPr lang="en-US"/>
              <a:t>Sample Title</a:t>
            </a:r>
          </a:p>
        </p:txBody>
      </p:sp>
      <p:sp>
        <p:nvSpPr>
          <p:cNvPr id="5" name="Text Placeholder 4">
            <a:extLst>
              <a:ext uri="{FF2B5EF4-FFF2-40B4-BE49-F238E27FC236}">
                <a16:creationId xmlns:a16="http://schemas.microsoft.com/office/drawing/2014/main" id="{8472A970-2259-3D48-D859-0685AF149F23}"/>
              </a:ext>
            </a:extLst>
          </p:cNvPr>
          <p:cNvSpPr>
            <a:spLocks noGrp="1"/>
          </p:cNvSpPr>
          <p:nvPr>
            <p:ph type="body" idx="1"/>
          </p:nvPr>
        </p:nvSpPr>
        <p:spPr/>
        <p:txBody>
          <a:bodyPr/>
          <a:lstStyle/>
          <a:p>
            <a:r>
              <a:rPr lang="en-US"/>
              <a:t>Sample Text</a:t>
            </a:r>
          </a:p>
        </p:txBody>
      </p:sp>
    </p:spTree>
    <p:extLst>
      <p:ext uri="{BB962C8B-B14F-4D97-AF65-F5344CB8AC3E}">
        <p14:creationId xmlns:p14="http://schemas.microsoft.com/office/powerpoint/2010/main" val="18196575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852B19-707D-97F4-4104-0A8C6C2E1DED}"/>
              </a:ext>
            </a:extLst>
          </p:cNvPr>
          <p:cNvSpPr>
            <a:spLocks noGrp="1"/>
          </p:cNvSpPr>
          <p:nvPr>
            <p:ph type="title"/>
          </p:nvPr>
        </p:nvSpPr>
        <p:spPr/>
        <p:txBody>
          <a:bodyPr/>
          <a:lstStyle/>
          <a:p>
            <a:r>
              <a:rPr lang="en-US" dirty="0"/>
              <a:t>CONTENT BREAK</a:t>
            </a:r>
          </a:p>
        </p:txBody>
      </p:sp>
      <p:sp>
        <p:nvSpPr>
          <p:cNvPr id="8" name="Text Placeholder 7">
            <a:extLst>
              <a:ext uri="{FF2B5EF4-FFF2-40B4-BE49-F238E27FC236}">
                <a16:creationId xmlns:a16="http://schemas.microsoft.com/office/drawing/2014/main" id="{9828A2DC-B254-3B9D-200C-EC64F9697B2F}"/>
              </a:ext>
            </a:extLst>
          </p:cNvPr>
          <p:cNvSpPr>
            <a:spLocks noGrp="1"/>
          </p:cNvSpPr>
          <p:nvPr>
            <p:ph type="body" idx="1"/>
          </p:nvPr>
        </p:nvSpPr>
        <p:spPr/>
        <p:txBody>
          <a:bodyPr>
            <a:normAutofit/>
          </a:bodyPr>
          <a:lstStyle/>
          <a:p>
            <a:r>
              <a:rPr lang="en-US" sz="2800"/>
              <a:t>Sample Sub-Header</a:t>
            </a:r>
          </a:p>
        </p:txBody>
      </p:sp>
      <p:sp>
        <p:nvSpPr>
          <p:cNvPr id="9" name="Content Placeholder 8">
            <a:extLst>
              <a:ext uri="{FF2B5EF4-FFF2-40B4-BE49-F238E27FC236}">
                <a16:creationId xmlns:a16="http://schemas.microsoft.com/office/drawing/2014/main" id="{3A1E0702-5765-7BEE-317E-404C6D92191B}"/>
              </a:ext>
            </a:extLst>
          </p:cNvPr>
          <p:cNvSpPr>
            <a:spLocks noGrp="1"/>
          </p:cNvSpPr>
          <p:nvPr>
            <p:ph sz="half" idx="2"/>
          </p:nvPr>
        </p:nvSpPr>
        <p:spPr/>
        <p:txBody>
          <a:bodyPr/>
          <a:lstStyle/>
          <a:p>
            <a:r>
              <a:rPr lang="en-US"/>
              <a:t>Sample Text</a:t>
            </a:r>
          </a:p>
        </p:txBody>
      </p:sp>
      <p:sp>
        <p:nvSpPr>
          <p:cNvPr id="10" name="Text Placeholder 9">
            <a:extLst>
              <a:ext uri="{FF2B5EF4-FFF2-40B4-BE49-F238E27FC236}">
                <a16:creationId xmlns:a16="http://schemas.microsoft.com/office/drawing/2014/main" id="{91D553A6-CB7F-3163-5378-6CDC29FF23C4}"/>
              </a:ext>
            </a:extLst>
          </p:cNvPr>
          <p:cNvSpPr>
            <a:spLocks noGrp="1"/>
          </p:cNvSpPr>
          <p:nvPr>
            <p:ph type="body" sz="quarter" idx="3"/>
          </p:nvPr>
        </p:nvSpPr>
        <p:spPr/>
        <p:txBody>
          <a:bodyPr>
            <a:normAutofit/>
          </a:bodyPr>
          <a:lstStyle/>
          <a:p>
            <a:r>
              <a:rPr lang="en-US" sz="2800"/>
              <a:t>Sample Sub-Header</a:t>
            </a:r>
          </a:p>
        </p:txBody>
      </p:sp>
      <p:sp>
        <p:nvSpPr>
          <p:cNvPr id="11" name="Content Placeholder 10">
            <a:extLst>
              <a:ext uri="{FF2B5EF4-FFF2-40B4-BE49-F238E27FC236}">
                <a16:creationId xmlns:a16="http://schemas.microsoft.com/office/drawing/2014/main" id="{EE99D499-2582-A90C-879A-C7C1C6F94415}"/>
              </a:ext>
            </a:extLst>
          </p:cNvPr>
          <p:cNvSpPr>
            <a:spLocks noGrp="1"/>
          </p:cNvSpPr>
          <p:nvPr>
            <p:ph sz="quarter" idx="4"/>
          </p:nvPr>
        </p:nvSpPr>
        <p:spPr/>
        <p:txBody>
          <a:bodyPr/>
          <a:lstStyle/>
          <a:p>
            <a:r>
              <a:rPr lang="en-US"/>
              <a:t>Sample Text</a:t>
            </a:r>
          </a:p>
        </p:txBody>
      </p:sp>
    </p:spTree>
    <p:extLst>
      <p:ext uri="{BB962C8B-B14F-4D97-AF65-F5344CB8AC3E}">
        <p14:creationId xmlns:p14="http://schemas.microsoft.com/office/powerpoint/2010/main" val="32538662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B25E63-D49A-858B-D2E1-4C61D8F35AC6}"/>
              </a:ext>
            </a:extLst>
          </p:cNvPr>
          <p:cNvSpPr>
            <a:spLocks noGrp="1"/>
          </p:cNvSpPr>
          <p:nvPr>
            <p:ph type="title"/>
          </p:nvPr>
        </p:nvSpPr>
        <p:spPr/>
        <p:txBody>
          <a:bodyPr/>
          <a:lstStyle/>
          <a:p>
            <a:r>
              <a:rPr lang="en-US"/>
              <a:t>Sample Header</a:t>
            </a:r>
          </a:p>
        </p:txBody>
      </p:sp>
      <p:sp>
        <p:nvSpPr>
          <p:cNvPr id="5" name="Content Placeholder 4">
            <a:extLst>
              <a:ext uri="{FF2B5EF4-FFF2-40B4-BE49-F238E27FC236}">
                <a16:creationId xmlns:a16="http://schemas.microsoft.com/office/drawing/2014/main" id="{5A1B4F48-4CE5-6EAB-D101-085310C0BF2B}"/>
              </a:ext>
            </a:extLst>
          </p:cNvPr>
          <p:cNvSpPr>
            <a:spLocks noGrp="1"/>
          </p:cNvSpPr>
          <p:nvPr>
            <p:ph sz="half" idx="1"/>
          </p:nvPr>
        </p:nvSpPr>
        <p:spPr/>
        <p:txBody>
          <a:bodyPr/>
          <a:lstStyle/>
          <a:p>
            <a:r>
              <a:rPr lang="en-US"/>
              <a:t>Sample Text</a:t>
            </a:r>
          </a:p>
        </p:txBody>
      </p:sp>
      <p:sp>
        <p:nvSpPr>
          <p:cNvPr id="6" name="Content Placeholder 5">
            <a:extLst>
              <a:ext uri="{FF2B5EF4-FFF2-40B4-BE49-F238E27FC236}">
                <a16:creationId xmlns:a16="http://schemas.microsoft.com/office/drawing/2014/main" id="{5EE7DE30-541F-D041-0BEF-4290796CEC98}"/>
              </a:ext>
            </a:extLst>
          </p:cNvPr>
          <p:cNvSpPr>
            <a:spLocks noGrp="1"/>
          </p:cNvSpPr>
          <p:nvPr>
            <p:ph sz="half" idx="2"/>
          </p:nvPr>
        </p:nvSpPr>
        <p:spPr/>
        <p:txBody>
          <a:bodyPr/>
          <a:lstStyle/>
          <a:p>
            <a:r>
              <a:rPr lang="en-US"/>
              <a:t>Sample Text</a:t>
            </a:r>
          </a:p>
        </p:txBody>
      </p:sp>
    </p:spTree>
    <p:extLst>
      <p:ext uri="{BB962C8B-B14F-4D97-AF65-F5344CB8AC3E}">
        <p14:creationId xmlns:p14="http://schemas.microsoft.com/office/powerpoint/2010/main" val="35897928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863E35-453C-55BC-A945-7B180203BC25}"/>
              </a:ext>
            </a:extLst>
          </p:cNvPr>
          <p:cNvSpPr>
            <a:spLocks noGrp="1"/>
          </p:cNvSpPr>
          <p:nvPr>
            <p:ph type="title"/>
          </p:nvPr>
        </p:nvSpPr>
        <p:spPr/>
        <p:txBody>
          <a:bodyPr/>
          <a:lstStyle/>
          <a:p>
            <a:r>
              <a:rPr lang="en-US" dirty="0"/>
              <a:t>Sample Header</a:t>
            </a:r>
          </a:p>
        </p:txBody>
      </p:sp>
      <p:sp>
        <p:nvSpPr>
          <p:cNvPr id="8" name="Text Placeholder 7">
            <a:extLst>
              <a:ext uri="{FF2B5EF4-FFF2-40B4-BE49-F238E27FC236}">
                <a16:creationId xmlns:a16="http://schemas.microsoft.com/office/drawing/2014/main" id="{0238DA88-9B6D-51B0-6FBF-A45B4427BBDD}"/>
              </a:ext>
            </a:extLst>
          </p:cNvPr>
          <p:cNvSpPr>
            <a:spLocks noGrp="1"/>
          </p:cNvSpPr>
          <p:nvPr>
            <p:ph type="body" idx="1"/>
          </p:nvPr>
        </p:nvSpPr>
        <p:spPr/>
        <p:txBody>
          <a:bodyPr>
            <a:normAutofit/>
          </a:bodyPr>
          <a:lstStyle/>
          <a:p>
            <a:r>
              <a:rPr lang="en-US" dirty="0"/>
              <a:t>Sample Sub-Header</a:t>
            </a:r>
          </a:p>
        </p:txBody>
      </p:sp>
      <p:sp>
        <p:nvSpPr>
          <p:cNvPr id="9" name="Content Placeholder 8">
            <a:extLst>
              <a:ext uri="{FF2B5EF4-FFF2-40B4-BE49-F238E27FC236}">
                <a16:creationId xmlns:a16="http://schemas.microsoft.com/office/drawing/2014/main" id="{45F831B8-3E98-65B8-6437-468A52CEC66D}"/>
              </a:ext>
            </a:extLst>
          </p:cNvPr>
          <p:cNvSpPr>
            <a:spLocks noGrp="1"/>
          </p:cNvSpPr>
          <p:nvPr>
            <p:ph sz="half" idx="2"/>
          </p:nvPr>
        </p:nvSpPr>
        <p:spPr/>
        <p:txBody>
          <a:bodyPr/>
          <a:lstStyle/>
          <a:p>
            <a:r>
              <a:rPr lang="en-US" dirty="0"/>
              <a:t>Sample Text</a:t>
            </a:r>
          </a:p>
          <a:p>
            <a:endParaRPr lang="en-US" dirty="0"/>
          </a:p>
        </p:txBody>
      </p:sp>
      <p:sp>
        <p:nvSpPr>
          <p:cNvPr id="10" name="Text Placeholder 9">
            <a:extLst>
              <a:ext uri="{FF2B5EF4-FFF2-40B4-BE49-F238E27FC236}">
                <a16:creationId xmlns:a16="http://schemas.microsoft.com/office/drawing/2014/main" id="{2CCDA45E-A9FC-AD43-3B4B-87D10426F3EB}"/>
              </a:ext>
            </a:extLst>
          </p:cNvPr>
          <p:cNvSpPr>
            <a:spLocks noGrp="1"/>
          </p:cNvSpPr>
          <p:nvPr>
            <p:ph type="body" sz="quarter" idx="3"/>
          </p:nvPr>
        </p:nvSpPr>
        <p:spPr/>
        <p:txBody>
          <a:bodyPr>
            <a:normAutofit/>
          </a:bodyPr>
          <a:lstStyle/>
          <a:p>
            <a:r>
              <a:rPr lang="en-US" dirty="0"/>
              <a:t>Sample Sub-Header</a:t>
            </a:r>
          </a:p>
        </p:txBody>
      </p:sp>
      <p:sp>
        <p:nvSpPr>
          <p:cNvPr id="11" name="Content Placeholder 10">
            <a:extLst>
              <a:ext uri="{FF2B5EF4-FFF2-40B4-BE49-F238E27FC236}">
                <a16:creationId xmlns:a16="http://schemas.microsoft.com/office/drawing/2014/main" id="{B531159B-25F0-C328-D5F4-9624132BAA9A}"/>
              </a:ext>
            </a:extLst>
          </p:cNvPr>
          <p:cNvSpPr>
            <a:spLocks noGrp="1"/>
          </p:cNvSpPr>
          <p:nvPr>
            <p:ph sz="quarter" idx="4"/>
          </p:nvPr>
        </p:nvSpPr>
        <p:spPr/>
        <p:txBody>
          <a:bodyPr/>
          <a:lstStyle/>
          <a:p>
            <a:r>
              <a:rPr lang="en-US" dirty="0"/>
              <a:t>Sample Text</a:t>
            </a:r>
          </a:p>
          <a:p>
            <a:endParaRPr lang="en-US" dirty="0"/>
          </a:p>
        </p:txBody>
      </p:sp>
    </p:spTree>
    <p:extLst>
      <p:ext uri="{BB962C8B-B14F-4D97-AF65-F5344CB8AC3E}">
        <p14:creationId xmlns:p14="http://schemas.microsoft.com/office/powerpoint/2010/main" val="22443694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852B19-707D-97F4-4104-0A8C6C2E1DED}"/>
              </a:ext>
            </a:extLst>
          </p:cNvPr>
          <p:cNvSpPr>
            <a:spLocks noGrp="1"/>
          </p:cNvSpPr>
          <p:nvPr>
            <p:ph type="title"/>
          </p:nvPr>
        </p:nvSpPr>
        <p:spPr/>
        <p:txBody>
          <a:bodyPr/>
          <a:lstStyle/>
          <a:p>
            <a:r>
              <a:rPr lang="en-US" dirty="0"/>
              <a:t>Sample Header</a:t>
            </a:r>
          </a:p>
        </p:txBody>
      </p:sp>
      <p:sp>
        <p:nvSpPr>
          <p:cNvPr id="8" name="Text Placeholder 7">
            <a:extLst>
              <a:ext uri="{FF2B5EF4-FFF2-40B4-BE49-F238E27FC236}">
                <a16:creationId xmlns:a16="http://schemas.microsoft.com/office/drawing/2014/main" id="{9828A2DC-B254-3B9D-200C-EC64F9697B2F}"/>
              </a:ext>
            </a:extLst>
          </p:cNvPr>
          <p:cNvSpPr>
            <a:spLocks noGrp="1"/>
          </p:cNvSpPr>
          <p:nvPr>
            <p:ph type="body" idx="1"/>
          </p:nvPr>
        </p:nvSpPr>
        <p:spPr/>
        <p:txBody>
          <a:bodyPr>
            <a:normAutofit/>
          </a:bodyPr>
          <a:lstStyle/>
          <a:p>
            <a:r>
              <a:rPr lang="en-US" sz="2800"/>
              <a:t>Sample Sub-Header</a:t>
            </a:r>
          </a:p>
        </p:txBody>
      </p:sp>
      <p:sp>
        <p:nvSpPr>
          <p:cNvPr id="9" name="Content Placeholder 8">
            <a:extLst>
              <a:ext uri="{FF2B5EF4-FFF2-40B4-BE49-F238E27FC236}">
                <a16:creationId xmlns:a16="http://schemas.microsoft.com/office/drawing/2014/main" id="{3A1E0702-5765-7BEE-317E-404C6D92191B}"/>
              </a:ext>
            </a:extLst>
          </p:cNvPr>
          <p:cNvSpPr>
            <a:spLocks noGrp="1"/>
          </p:cNvSpPr>
          <p:nvPr>
            <p:ph sz="half" idx="2"/>
          </p:nvPr>
        </p:nvSpPr>
        <p:spPr/>
        <p:txBody>
          <a:bodyPr/>
          <a:lstStyle/>
          <a:p>
            <a:r>
              <a:rPr lang="en-US"/>
              <a:t>Sample Text</a:t>
            </a:r>
          </a:p>
        </p:txBody>
      </p:sp>
      <p:sp>
        <p:nvSpPr>
          <p:cNvPr id="10" name="Text Placeholder 9">
            <a:extLst>
              <a:ext uri="{FF2B5EF4-FFF2-40B4-BE49-F238E27FC236}">
                <a16:creationId xmlns:a16="http://schemas.microsoft.com/office/drawing/2014/main" id="{91D553A6-CB7F-3163-5378-6CDC29FF23C4}"/>
              </a:ext>
            </a:extLst>
          </p:cNvPr>
          <p:cNvSpPr>
            <a:spLocks noGrp="1"/>
          </p:cNvSpPr>
          <p:nvPr>
            <p:ph type="body" sz="quarter" idx="3"/>
          </p:nvPr>
        </p:nvSpPr>
        <p:spPr/>
        <p:txBody>
          <a:bodyPr>
            <a:normAutofit/>
          </a:bodyPr>
          <a:lstStyle/>
          <a:p>
            <a:r>
              <a:rPr lang="en-US" sz="2800"/>
              <a:t>Sample Sub-Header</a:t>
            </a:r>
          </a:p>
        </p:txBody>
      </p:sp>
      <p:sp>
        <p:nvSpPr>
          <p:cNvPr id="11" name="Content Placeholder 10">
            <a:extLst>
              <a:ext uri="{FF2B5EF4-FFF2-40B4-BE49-F238E27FC236}">
                <a16:creationId xmlns:a16="http://schemas.microsoft.com/office/drawing/2014/main" id="{EE99D499-2582-A90C-879A-C7C1C6F94415}"/>
              </a:ext>
            </a:extLst>
          </p:cNvPr>
          <p:cNvSpPr>
            <a:spLocks noGrp="1"/>
          </p:cNvSpPr>
          <p:nvPr>
            <p:ph sz="quarter" idx="4"/>
          </p:nvPr>
        </p:nvSpPr>
        <p:spPr/>
        <p:txBody>
          <a:bodyPr/>
          <a:lstStyle/>
          <a:p>
            <a:r>
              <a:rPr lang="en-US"/>
              <a:t>Sample Text</a:t>
            </a:r>
          </a:p>
        </p:txBody>
      </p:sp>
    </p:spTree>
    <p:extLst>
      <p:ext uri="{BB962C8B-B14F-4D97-AF65-F5344CB8AC3E}">
        <p14:creationId xmlns:p14="http://schemas.microsoft.com/office/powerpoint/2010/main" val="1583151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tanding at a podium&#10;&#10;Description automatically generated">
            <a:extLst>
              <a:ext uri="{FF2B5EF4-FFF2-40B4-BE49-F238E27FC236}">
                <a16:creationId xmlns:a16="http://schemas.microsoft.com/office/drawing/2014/main" id="{4ADFAFC9-8073-176C-A10C-909B11646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0698" y="467208"/>
            <a:ext cx="6789208" cy="5923584"/>
          </a:xfrm>
          <a:prstGeom prst="rect">
            <a:avLst/>
          </a:prstGeom>
        </p:spPr>
      </p:pic>
    </p:spTree>
    <p:extLst>
      <p:ext uri="{BB962C8B-B14F-4D97-AF65-F5344CB8AC3E}">
        <p14:creationId xmlns:p14="http://schemas.microsoft.com/office/powerpoint/2010/main" val="4217889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wearing red glasses and a black shirt&#10;&#10;Description automatically generated">
            <a:extLst>
              <a:ext uri="{FF2B5EF4-FFF2-40B4-BE49-F238E27FC236}">
                <a16:creationId xmlns:a16="http://schemas.microsoft.com/office/drawing/2014/main" id="{3BD46550-4DF8-6F0D-C30A-D54DBEDA5DD4}"/>
              </a:ext>
            </a:extLst>
          </p:cNvPr>
          <p:cNvPicPr>
            <a:picLocks noChangeAspect="1"/>
          </p:cNvPicPr>
          <p:nvPr/>
        </p:nvPicPr>
        <p:blipFill>
          <a:blip r:embed="rId2">
            <a:extLst>
              <a:ext uri="{28A0092B-C50C-407E-A947-70E740481C1C}">
                <a14:useLocalDpi xmlns:a14="http://schemas.microsoft.com/office/drawing/2010/main" val="0"/>
              </a:ext>
            </a:extLst>
          </a:blip>
          <a:srcRect t="17270" r="-1" b="2535"/>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7" name="Picture 6" descr="Two men standing next to each other&#10;&#10;Description automatically generated">
            <a:extLst>
              <a:ext uri="{FF2B5EF4-FFF2-40B4-BE49-F238E27FC236}">
                <a16:creationId xmlns:a16="http://schemas.microsoft.com/office/drawing/2014/main" id="{E4BABA93-32B4-0C83-71C0-E0149ED6FA08}"/>
              </a:ext>
            </a:extLst>
          </p:cNvPr>
          <p:cNvPicPr>
            <a:picLocks noChangeAspect="1"/>
          </p:cNvPicPr>
          <p:nvPr/>
        </p:nvPicPr>
        <p:blipFill>
          <a:blip r:embed="rId3">
            <a:extLst>
              <a:ext uri="{28A0092B-C50C-407E-A947-70E740481C1C}">
                <a14:useLocalDpi xmlns:a14="http://schemas.microsoft.com/office/drawing/2010/main" val="0"/>
              </a:ext>
            </a:extLst>
          </a:blip>
          <a:srcRect t="6607" b="37718"/>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1" name="Picture 10" descr="A person and person standing back to back smiling&#10;&#10;Description automatically generated">
            <a:extLst>
              <a:ext uri="{FF2B5EF4-FFF2-40B4-BE49-F238E27FC236}">
                <a16:creationId xmlns:a16="http://schemas.microsoft.com/office/drawing/2014/main" id="{C8854DF5-9E86-CE6E-5D5E-2923194C12F2}"/>
              </a:ext>
            </a:extLst>
          </p:cNvPr>
          <p:cNvPicPr>
            <a:picLocks noChangeAspect="1"/>
          </p:cNvPicPr>
          <p:nvPr/>
        </p:nvPicPr>
        <p:blipFill>
          <a:blip r:embed="rId4">
            <a:extLst>
              <a:ext uri="{28A0092B-C50C-407E-A947-70E740481C1C}">
                <a14:useLocalDpi xmlns:a14="http://schemas.microsoft.com/office/drawing/2010/main" val="0"/>
              </a:ext>
            </a:extLst>
          </a:blip>
          <a:srcRect t="11602" r="-2" b="3660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Tree>
    <p:extLst>
      <p:ext uri="{BB962C8B-B14F-4D97-AF65-F5344CB8AC3E}">
        <p14:creationId xmlns:p14="http://schemas.microsoft.com/office/powerpoint/2010/main" val="1314363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207B7-9F38-9681-215C-0BD7BE485914}"/>
              </a:ext>
            </a:extLst>
          </p:cNvPr>
          <p:cNvSpPr>
            <a:spLocks noGrp="1"/>
          </p:cNvSpPr>
          <p:nvPr>
            <p:ph type="title"/>
          </p:nvPr>
        </p:nvSpPr>
        <p:spPr>
          <a:xfrm>
            <a:off x="1360168" y="1911350"/>
            <a:ext cx="5479719" cy="1616203"/>
          </a:xfrm>
        </p:spPr>
        <p:txBody>
          <a:bodyPr vert="horz" lIns="91440" tIns="45720" rIns="91440" bIns="45720" rtlCol="0" anchor="b">
            <a:normAutofit/>
          </a:bodyPr>
          <a:lstStyle/>
          <a:p>
            <a:r>
              <a:rPr lang="en-US" sz="3600" dirty="0"/>
              <a:t>Michelle Johnson</a:t>
            </a:r>
          </a:p>
        </p:txBody>
      </p:sp>
      <p:pic>
        <p:nvPicPr>
          <p:cNvPr id="7" name="Content Placeholder 6" descr="A person wearing glasses and a grey sweater&#10;&#10;Description automatically generated">
            <a:extLst>
              <a:ext uri="{FF2B5EF4-FFF2-40B4-BE49-F238E27FC236}">
                <a16:creationId xmlns:a16="http://schemas.microsoft.com/office/drawing/2014/main" id="{F1098785-D286-1DC4-3382-1203FD4B244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5782" r="3200" b="-1"/>
          <a:stretch/>
        </p:blipFill>
        <p:spPr>
          <a:xfrm>
            <a:off x="7270812" y="10"/>
            <a:ext cx="4921187" cy="6857990"/>
          </a:xfrm>
          <a:prstGeom prst="rect">
            <a:avLst/>
          </a:prstGeom>
        </p:spPr>
      </p:pic>
      <p:grpSp>
        <p:nvGrpSpPr>
          <p:cNvPr id="14" name="Group 13">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5" name="Rectangle 14">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5738961"/>
      </p:ext>
    </p:extLst>
  </p:cSld>
  <p:clrMapOvr>
    <a:masterClrMapping/>
  </p:clrMapOvr>
</p:sld>
</file>

<file path=ppt/theme/theme1.xml><?xml version="1.0" encoding="utf-8"?>
<a:theme xmlns:a="http://schemas.openxmlformats.org/drawingml/2006/main" name="Office Theme">
  <a:themeElements>
    <a:clrScheme name="CEC BRAND COLORS">
      <a:dk1>
        <a:sysClr val="windowText" lastClr="000000"/>
      </a:dk1>
      <a:lt1>
        <a:sysClr val="window" lastClr="FFFFFF"/>
      </a:lt1>
      <a:dk2>
        <a:srgbClr val="04305C"/>
      </a:dk2>
      <a:lt2>
        <a:srgbClr val="EFEFEF"/>
      </a:lt2>
      <a:accent1>
        <a:srgbClr val="04305C"/>
      </a:accent1>
      <a:accent2>
        <a:srgbClr val="00539B"/>
      </a:accent2>
      <a:accent3>
        <a:srgbClr val="BF311A"/>
      </a:accent3>
      <a:accent4>
        <a:srgbClr val="5EA157"/>
      </a:accent4>
      <a:accent5>
        <a:srgbClr val="EA7229"/>
      </a:accent5>
      <a:accent6>
        <a:srgbClr val="995FA3"/>
      </a:accent6>
      <a:hlink>
        <a:srgbClr val="00539B"/>
      </a:hlink>
      <a:folHlink>
        <a:srgbClr val="04305C"/>
      </a:folHlink>
    </a:clrScheme>
    <a:fontScheme name="CEC BRAND">
      <a:majorFont>
        <a:latin typeface="Heebo ExtraBold"/>
        <a:ea typeface=""/>
        <a:cs typeface=""/>
      </a:majorFont>
      <a:minorFont>
        <a:latin typeface="Hee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E77FCBF9BB59348B8D65BA922C1F98B" ma:contentTypeVersion="18" ma:contentTypeDescription="Create a new document." ma:contentTypeScope="" ma:versionID="34bfe30aa123d13d2d2a3359c0f324ff">
  <xsd:schema xmlns:xsd="http://www.w3.org/2001/XMLSchema" xmlns:xs="http://www.w3.org/2001/XMLSchema" xmlns:p="http://schemas.microsoft.com/office/2006/metadata/properties" xmlns:ns2="55d90b30-3abf-45d6-a953-62c750a1e836" xmlns:ns3="a27e65b1-c2a8-44b8-81d9-7882bc18dec3" targetNamespace="http://schemas.microsoft.com/office/2006/metadata/properties" ma:root="true" ma:fieldsID="edd8ae9c7dbbdc40044d1699f611041d" ns2:_="" ns3:_="">
    <xsd:import namespace="55d90b30-3abf-45d6-a953-62c750a1e836"/>
    <xsd:import namespace="a27e65b1-c2a8-44b8-81d9-7882bc18dec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d90b30-3abf-45d6-a953-62c750a1e8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89e0dcc-075b-4be2-a307-94eac9fb49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7e65b1-c2a8-44b8-81d9-7882bc18dec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945d29f-fb3e-4a65-81b0-fe23f878fada}" ma:internalName="TaxCatchAll" ma:showField="CatchAllData" ma:web="a27e65b1-c2a8-44b8-81d9-7882bc18de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9D6607-3EBA-42A7-B70B-45FFD1831734}">
  <ds:schemaRefs>
    <ds:schemaRef ds:uri="http://schemas.microsoft.com/sharepoint/v3/contenttype/forms"/>
  </ds:schemaRefs>
</ds:datastoreItem>
</file>

<file path=customXml/itemProps2.xml><?xml version="1.0" encoding="utf-8"?>
<ds:datastoreItem xmlns:ds="http://schemas.openxmlformats.org/officeDocument/2006/customXml" ds:itemID="{A8046139-ECEC-49AC-8C71-A39F6BEB7D6C}">
  <ds:schemaRefs>
    <ds:schemaRef ds:uri="55d90b30-3abf-45d6-a953-62c750a1e836"/>
    <ds:schemaRef ds:uri="a27e65b1-c2a8-44b8-81d9-7882bc18de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1211</TotalTime>
  <Words>1944</Words>
  <Application>Microsoft Macintosh PowerPoint</Application>
  <PresentationFormat>Widescreen</PresentationFormat>
  <Paragraphs>267</Paragraphs>
  <Slides>68</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Aptos</vt:lpstr>
      <vt:lpstr>Arial</vt:lpstr>
      <vt:lpstr>Calibri</vt:lpstr>
      <vt:lpstr>Heebo</vt:lpstr>
      <vt:lpstr>Heebo ExtraBold</vt:lpstr>
      <vt:lpstr>Montserrat</vt:lpstr>
      <vt:lpstr>Montserrat ExtraBold</vt:lpstr>
      <vt:lpstr>Symbol</vt:lpstr>
      <vt:lpstr>Office Theme</vt:lpstr>
      <vt:lpstr>Pass It On: The Art and Heart of Volunteer Succession Planning</vt:lpstr>
      <vt:lpstr>Two Word Check In!</vt:lpstr>
      <vt:lpstr>Live Poll: Getting to know the team</vt:lpstr>
      <vt:lpstr>Who’s Irving?</vt:lpstr>
      <vt:lpstr>Ground Rules for Today </vt:lpstr>
      <vt:lpstr>Exploration for Today   </vt:lpstr>
      <vt:lpstr>PowerPoint Presentation</vt:lpstr>
      <vt:lpstr>PowerPoint Presentation</vt:lpstr>
      <vt:lpstr>Michelle Johnson</vt:lpstr>
      <vt:lpstr>Amy Eisman</vt:lpstr>
      <vt:lpstr>Mary Jane “MJ Bear</vt:lpstr>
      <vt:lpstr> Tiffany Shackelford    Matt Mansfield   </vt:lpstr>
      <vt:lpstr>PowerPoint Presentation</vt:lpstr>
      <vt:lpstr>What is succession? </vt:lpstr>
      <vt:lpstr>But really, what is succession? </vt:lpstr>
      <vt:lpstr>Three Things In Common (People)</vt:lpstr>
      <vt:lpstr>Know Thyself</vt:lpstr>
      <vt:lpstr>Find and Grow Leaders:</vt:lpstr>
      <vt:lpstr>Build Leaders:</vt:lpstr>
      <vt:lpstr>Transition and Pass the Baton to New Leaders:</vt:lpstr>
      <vt:lpstr>Why Members Don’t Accept Leadership Roles</vt:lpstr>
      <vt:lpstr>Remove Barriers to Leadership</vt:lpstr>
      <vt:lpstr>Be Tactical: Define Specific Tasks</vt:lpstr>
      <vt:lpstr>Delegate &amp; Invest Time</vt:lpstr>
      <vt:lpstr>G.  R.  O.  W.</vt:lpstr>
      <vt:lpstr>B.  U.   I .   L.  D.</vt:lpstr>
      <vt:lpstr>B.  A.   T.   O.  N.</vt:lpstr>
      <vt:lpstr>What's one action we could take this year to advance succession planning or leadership development in our volunteer groups?</vt:lpstr>
      <vt:lpstr>If you’re stuck on a problem, try solving it at a different level. </vt:lpstr>
      <vt:lpstr>  If you ask, “What can we do to create a more unified country?” then you end up with vague answers that are difficult to implement. </vt:lpstr>
      <vt:lpstr>The problem is mostly unimaginable at that level. </vt:lpstr>
      <vt:lpstr>  But if you ask, “What can I do to create a more unified neighborhood?” then you can likely think of many small things that you can do to connect your friends and neighbors.</vt:lpstr>
      <vt:lpstr>Zoom in or Zoom out. Problems that seem impossible at one level are often quite accessible from a different one.</vt:lpstr>
      <vt:lpstr>Let’s Begin!</vt:lpstr>
      <vt:lpstr>Transitions</vt:lpstr>
      <vt:lpstr>   Step 1: Getting Started</vt:lpstr>
      <vt:lpstr>Step 2: Write on your index card</vt:lpstr>
      <vt:lpstr>Step 2: continued  What's one action we could take this year to advance succession planning or leadership development in our volunteer groups?</vt:lpstr>
      <vt:lpstr>  Step 3: Let’s swap cards</vt:lpstr>
      <vt:lpstr>   Step 3: continued</vt:lpstr>
      <vt:lpstr>Step 4: Read</vt:lpstr>
      <vt:lpstr>Step 5: Reflect on the idea</vt:lpstr>
      <vt:lpstr>Step 6: Write the number</vt:lpstr>
      <vt:lpstr>Step 7: Let’s swap cards…</vt:lpstr>
      <vt:lpstr>  Step 8: Time for math </vt:lpstr>
      <vt:lpstr>Let’s Discuss</vt:lpstr>
      <vt:lpstr>Which cards scored a 25?</vt:lpstr>
      <vt:lpstr>Which cards scored a 24?</vt:lpstr>
      <vt:lpstr>Which cards scored a 23?</vt:lpstr>
      <vt:lpstr>Which cards scored a 22?</vt:lpstr>
      <vt:lpstr>Which cards scored a 21?</vt:lpstr>
      <vt:lpstr>Pass It On: The Art and Heart of Volunteer Succession Planning</vt:lpstr>
      <vt:lpstr>Presentation Title Goes Here  (Please provide  full title of  your presentation)</vt:lpstr>
      <vt:lpstr>How to Use This Template Pt. 2</vt:lpstr>
      <vt:lpstr>Accessibility</vt:lpstr>
      <vt:lpstr>Slides as Handouts</vt:lpstr>
      <vt:lpstr>Sample Header</vt:lpstr>
      <vt:lpstr>Sample Header</vt:lpstr>
      <vt:lpstr>Sample Header</vt:lpstr>
      <vt:lpstr>Sample Header</vt:lpstr>
      <vt:lpstr>Sample Header</vt:lpstr>
      <vt:lpstr>PowerPoint Presentation</vt:lpstr>
      <vt:lpstr>Sample Title</vt:lpstr>
      <vt:lpstr>Sample Title</vt:lpstr>
      <vt:lpstr>CONTENT BREAK</vt:lpstr>
      <vt:lpstr>Sample Header</vt:lpstr>
      <vt:lpstr>Sample Header</vt:lpstr>
      <vt:lpstr>Sample Header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Lara Fahey</dc:creator>
  <cp:lastModifiedBy>Irving Washington</cp:lastModifiedBy>
  <cp:revision>11</cp:revision>
  <dcterms:created xsi:type="dcterms:W3CDTF">2023-09-25T02:09:25Z</dcterms:created>
  <dcterms:modified xsi:type="dcterms:W3CDTF">2024-08-01T15:50:12Z</dcterms:modified>
</cp:coreProperties>
</file>