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2"/>
  </p:notesMasterIdLst>
  <p:handoutMasterIdLst>
    <p:handoutMasterId r:id="rId43"/>
  </p:handoutMasterIdLst>
  <p:sldIdLst>
    <p:sldId id="256" r:id="rId5"/>
    <p:sldId id="2318" r:id="rId6"/>
    <p:sldId id="301" r:id="rId7"/>
    <p:sldId id="260" r:id="rId8"/>
    <p:sldId id="302" r:id="rId9"/>
    <p:sldId id="2322" r:id="rId10"/>
    <p:sldId id="351" r:id="rId11"/>
    <p:sldId id="303" r:id="rId12"/>
    <p:sldId id="304" r:id="rId13"/>
    <p:sldId id="305" r:id="rId14"/>
    <p:sldId id="306" r:id="rId15"/>
    <p:sldId id="356" r:id="rId16"/>
    <p:sldId id="307" r:id="rId17"/>
    <p:sldId id="308" r:id="rId18"/>
    <p:sldId id="309" r:id="rId19"/>
    <p:sldId id="2323" r:id="rId20"/>
    <p:sldId id="352" r:id="rId21"/>
    <p:sldId id="2313" r:id="rId22"/>
    <p:sldId id="2312" r:id="rId23"/>
    <p:sldId id="2311" r:id="rId24"/>
    <p:sldId id="2317" r:id="rId25"/>
    <p:sldId id="2324" r:id="rId26"/>
    <p:sldId id="353" r:id="rId27"/>
    <p:sldId id="2325" r:id="rId28"/>
    <p:sldId id="2326" r:id="rId29"/>
    <p:sldId id="2319" r:id="rId30"/>
    <p:sldId id="2328" r:id="rId31"/>
    <p:sldId id="2329" r:id="rId32"/>
    <p:sldId id="311" r:id="rId33"/>
    <p:sldId id="2331" r:id="rId34"/>
    <p:sldId id="354" r:id="rId35"/>
    <p:sldId id="271" r:id="rId36"/>
    <p:sldId id="2315" r:id="rId37"/>
    <p:sldId id="2330" r:id="rId38"/>
    <p:sldId id="2314" r:id="rId39"/>
    <p:sldId id="2316" r:id="rId40"/>
    <p:sldId id="2327" r:id="rId4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Garvey" initials="AG" lastIdx="0" clrIdx="0">
    <p:extLst>
      <p:ext uri="{19B8F6BF-5375-455C-9EA6-DF929625EA0E}">
        <p15:presenceInfo xmlns:p15="http://schemas.microsoft.com/office/powerpoint/2012/main" userId="S-1-5-21-516039287-201417072-1845911597-90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86AC"/>
    <a:srgbClr val="99201C"/>
    <a:srgbClr val="0637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402839-1B61-4305-8A35-C2F0A538798D}" v="35" dt="2023-06-20T13:32:24.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61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Duncan" userId="ee960dd4-4593-4936-9c37-0c8a4b576c4b" providerId="ADAL" clId="{5CCA22BC-BE3A-4B7F-BA9F-2D28D8C45965}"/>
    <pc:docChg chg="undo custSel addSld delSld modSld sldOrd">
      <pc:chgData name="Brad Duncan" userId="ee960dd4-4593-4936-9c37-0c8a4b576c4b" providerId="ADAL" clId="{5CCA22BC-BE3A-4B7F-BA9F-2D28D8C45965}" dt="2023-06-14T15:44:14.436" v="2130" actId="47"/>
      <pc:docMkLst>
        <pc:docMk/>
      </pc:docMkLst>
      <pc:sldChg chg="ord">
        <pc:chgData name="Brad Duncan" userId="ee960dd4-4593-4936-9c37-0c8a4b576c4b" providerId="ADAL" clId="{5CCA22BC-BE3A-4B7F-BA9F-2D28D8C45965}" dt="2023-06-12T17:05:57.085" v="1"/>
        <pc:sldMkLst>
          <pc:docMk/>
          <pc:sldMk cId="1811559475" sldId="256"/>
        </pc:sldMkLst>
      </pc:sldChg>
      <pc:sldChg chg="modSp mod">
        <pc:chgData name="Brad Duncan" userId="ee960dd4-4593-4936-9c37-0c8a4b576c4b" providerId="ADAL" clId="{5CCA22BC-BE3A-4B7F-BA9F-2D28D8C45965}" dt="2023-06-14T13:37:40.078" v="772" actId="27636"/>
        <pc:sldMkLst>
          <pc:docMk/>
          <pc:sldMk cId="3949705296" sldId="271"/>
        </pc:sldMkLst>
        <pc:spChg chg="mod">
          <ac:chgData name="Brad Duncan" userId="ee960dd4-4593-4936-9c37-0c8a4b576c4b" providerId="ADAL" clId="{5CCA22BC-BE3A-4B7F-BA9F-2D28D8C45965}" dt="2023-06-14T13:37:40.078" v="772" actId="27636"/>
          <ac:spMkLst>
            <pc:docMk/>
            <pc:sldMk cId="3949705296" sldId="271"/>
            <ac:spMk id="3" creationId="{A2E2120D-A516-47C8-824F-FD8BA8D62B0E}"/>
          </ac:spMkLst>
        </pc:spChg>
      </pc:sldChg>
      <pc:sldChg chg="modSp mod ord">
        <pc:chgData name="Brad Duncan" userId="ee960dd4-4593-4936-9c37-0c8a4b576c4b" providerId="ADAL" clId="{5CCA22BC-BE3A-4B7F-BA9F-2D28D8C45965}" dt="2023-06-14T13:22:19.448" v="444" actId="20577"/>
        <pc:sldMkLst>
          <pc:docMk/>
          <pc:sldMk cId="1270741505" sldId="301"/>
        </pc:sldMkLst>
        <pc:spChg chg="mod">
          <ac:chgData name="Brad Duncan" userId="ee960dd4-4593-4936-9c37-0c8a4b576c4b" providerId="ADAL" clId="{5CCA22BC-BE3A-4B7F-BA9F-2D28D8C45965}" dt="2023-06-14T13:22:19.448" v="444" actId="20577"/>
          <ac:spMkLst>
            <pc:docMk/>
            <pc:sldMk cId="1270741505" sldId="301"/>
            <ac:spMk id="7" creationId="{F6938901-9916-4066-ABB7-FBA8966695D5}"/>
          </ac:spMkLst>
        </pc:spChg>
      </pc:sldChg>
      <pc:sldChg chg="modSp mod ord modNotesTx">
        <pc:chgData name="Brad Duncan" userId="ee960dd4-4593-4936-9c37-0c8a4b576c4b" providerId="ADAL" clId="{5CCA22BC-BE3A-4B7F-BA9F-2D28D8C45965}" dt="2023-06-14T13:25:29.785" v="461" actId="27636"/>
        <pc:sldMkLst>
          <pc:docMk/>
          <pc:sldMk cId="2091318421" sldId="311"/>
        </pc:sldMkLst>
        <pc:spChg chg="mod">
          <ac:chgData name="Brad Duncan" userId="ee960dd4-4593-4936-9c37-0c8a4b576c4b" providerId="ADAL" clId="{5CCA22BC-BE3A-4B7F-BA9F-2D28D8C45965}" dt="2023-06-14T13:25:22.544" v="459"/>
          <ac:spMkLst>
            <pc:docMk/>
            <pc:sldMk cId="2091318421" sldId="311"/>
            <ac:spMk id="2" creationId="{91B1B564-EF95-078B-C59D-99E266CA96BD}"/>
          </ac:spMkLst>
        </pc:spChg>
        <pc:spChg chg="mod">
          <ac:chgData name="Brad Duncan" userId="ee960dd4-4593-4936-9c37-0c8a4b576c4b" providerId="ADAL" clId="{5CCA22BC-BE3A-4B7F-BA9F-2D28D8C45965}" dt="2023-06-14T13:25:29.785" v="461" actId="27636"/>
          <ac:spMkLst>
            <pc:docMk/>
            <pc:sldMk cId="2091318421" sldId="311"/>
            <ac:spMk id="5" creationId="{086906E4-16D1-351B-0DC1-1318398DC09A}"/>
          </ac:spMkLst>
        </pc:spChg>
      </pc:sldChg>
      <pc:sldChg chg="del">
        <pc:chgData name="Brad Duncan" userId="ee960dd4-4593-4936-9c37-0c8a4b576c4b" providerId="ADAL" clId="{5CCA22BC-BE3A-4B7F-BA9F-2D28D8C45965}" dt="2023-06-12T17:26:42.236" v="33" actId="47"/>
        <pc:sldMkLst>
          <pc:docMk/>
          <pc:sldMk cId="2032847756" sldId="343"/>
        </pc:sldMkLst>
      </pc:sldChg>
      <pc:sldChg chg="del ord">
        <pc:chgData name="Brad Duncan" userId="ee960dd4-4593-4936-9c37-0c8a4b576c4b" providerId="ADAL" clId="{5CCA22BC-BE3A-4B7F-BA9F-2D28D8C45965}" dt="2023-06-14T13:58:07.908" v="1434" actId="2696"/>
        <pc:sldMkLst>
          <pc:docMk/>
          <pc:sldMk cId="390308859" sldId="348"/>
        </pc:sldMkLst>
      </pc:sldChg>
      <pc:sldChg chg="modSp del mod">
        <pc:chgData name="Brad Duncan" userId="ee960dd4-4593-4936-9c37-0c8a4b576c4b" providerId="ADAL" clId="{5CCA22BC-BE3A-4B7F-BA9F-2D28D8C45965}" dt="2023-06-14T14:13:53.985" v="1960" actId="2696"/>
        <pc:sldMkLst>
          <pc:docMk/>
          <pc:sldMk cId="3280454119" sldId="350"/>
        </pc:sldMkLst>
        <pc:spChg chg="mod">
          <ac:chgData name="Brad Duncan" userId="ee960dd4-4593-4936-9c37-0c8a4b576c4b" providerId="ADAL" clId="{5CCA22BC-BE3A-4B7F-BA9F-2D28D8C45965}" dt="2023-06-14T13:54:30.021" v="1391" actId="20577"/>
          <ac:spMkLst>
            <pc:docMk/>
            <pc:sldMk cId="3280454119" sldId="350"/>
            <ac:spMk id="5" creationId="{6E97D500-7B19-1EF9-06F1-0785883C11E5}"/>
          </ac:spMkLst>
        </pc:spChg>
      </pc:sldChg>
      <pc:sldChg chg="modSp mod">
        <pc:chgData name="Brad Duncan" userId="ee960dd4-4593-4936-9c37-0c8a4b576c4b" providerId="ADAL" clId="{5CCA22BC-BE3A-4B7F-BA9F-2D28D8C45965}" dt="2023-06-13T13:06:28.066" v="339" actId="1076"/>
        <pc:sldMkLst>
          <pc:docMk/>
          <pc:sldMk cId="526834493" sldId="351"/>
        </pc:sldMkLst>
        <pc:picChg chg="mod">
          <ac:chgData name="Brad Duncan" userId="ee960dd4-4593-4936-9c37-0c8a4b576c4b" providerId="ADAL" clId="{5CCA22BC-BE3A-4B7F-BA9F-2D28D8C45965}" dt="2023-06-13T13:06:28.066" v="339" actId="1076"/>
          <ac:picMkLst>
            <pc:docMk/>
            <pc:sldMk cId="526834493" sldId="351"/>
            <ac:picMk id="7" creationId="{12677701-55BA-F17A-8427-F78E088B7DF2}"/>
          </ac:picMkLst>
        </pc:picChg>
      </pc:sldChg>
      <pc:sldChg chg="addSp modSp mod modClrScheme chgLayout">
        <pc:chgData name="Brad Duncan" userId="ee960dd4-4593-4936-9c37-0c8a4b576c4b" providerId="ADAL" clId="{5CCA22BC-BE3A-4B7F-BA9F-2D28D8C45965}" dt="2023-06-14T13:57:22.230" v="1433" actId="26606"/>
        <pc:sldMkLst>
          <pc:docMk/>
          <pc:sldMk cId="3827590051" sldId="354"/>
        </pc:sldMkLst>
        <pc:spChg chg="mod">
          <ac:chgData name="Brad Duncan" userId="ee960dd4-4593-4936-9c37-0c8a4b576c4b" providerId="ADAL" clId="{5CCA22BC-BE3A-4B7F-BA9F-2D28D8C45965}" dt="2023-06-14T13:57:22.230" v="1433" actId="26606"/>
          <ac:spMkLst>
            <pc:docMk/>
            <pc:sldMk cId="3827590051" sldId="354"/>
            <ac:spMk id="2" creationId="{8C8C0D60-1637-E8A5-0BB6-A56B545F7006}"/>
          </ac:spMkLst>
        </pc:spChg>
        <pc:spChg chg="mod ord modVis">
          <ac:chgData name="Brad Duncan" userId="ee960dd4-4593-4936-9c37-0c8a4b576c4b" providerId="ADAL" clId="{5CCA22BC-BE3A-4B7F-BA9F-2D28D8C45965}" dt="2023-06-14T13:57:00.880" v="1424" actId="26606"/>
          <ac:spMkLst>
            <pc:docMk/>
            <pc:sldMk cId="3827590051" sldId="354"/>
            <ac:spMk id="3" creationId="{69215BC6-84B6-644E-15CA-D0FB74FCCAC7}"/>
          </ac:spMkLst>
        </pc:spChg>
        <pc:spChg chg="mod ord">
          <ac:chgData name="Brad Duncan" userId="ee960dd4-4593-4936-9c37-0c8a4b576c4b" providerId="ADAL" clId="{5CCA22BC-BE3A-4B7F-BA9F-2D28D8C45965}" dt="2023-06-14T13:57:22.230" v="1433" actId="26606"/>
          <ac:spMkLst>
            <pc:docMk/>
            <pc:sldMk cId="3827590051" sldId="354"/>
            <ac:spMk id="4" creationId="{4DBFB8C0-95C4-AECD-8A32-5D2075A819C3}"/>
          </ac:spMkLst>
        </pc:spChg>
        <pc:spChg chg="mod">
          <ac:chgData name="Brad Duncan" userId="ee960dd4-4593-4936-9c37-0c8a4b576c4b" providerId="ADAL" clId="{5CCA22BC-BE3A-4B7F-BA9F-2D28D8C45965}" dt="2023-06-14T13:57:22.230" v="1433" actId="26606"/>
          <ac:spMkLst>
            <pc:docMk/>
            <pc:sldMk cId="3827590051" sldId="354"/>
            <ac:spMk id="5" creationId="{0B7F1835-1212-10A6-9F60-9D307A5D4E0D}"/>
          </ac:spMkLst>
        </pc:spChg>
        <pc:picChg chg="add mod">
          <ac:chgData name="Brad Duncan" userId="ee960dd4-4593-4936-9c37-0c8a4b576c4b" providerId="ADAL" clId="{5CCA22BC-BE3A-4B7F-BA9F-2D28D8C45965}" dt="2023-06-14T13:57:22.230" v="1433" actId="26606"/>
          <ac:picMkLst>
            <pc:docMk/>
            <pc:sldMk cId="3827590051" sldId="354"/>
            <ac:picMk id="7" creationId="{910416B9-E3B3-E7CA-FE26-05334972CC39}"/>
          </ac:picMkLst>
        </pc:picChg>
      </pc:sldChg>
      <pc:sldChg chg="del">
        <pc:chgData name="Brad Duncan" userId="ee960dd4-4593-4936-9c37-0c8a4b576c4b" providerId="ADAL" clId="{5CCA22BC-BE3A-4B7F-BA9F-2D28D8C45965}" dt="2023-06-12T17:18:47.945" v="4" actId="47"/>
        <pc:sldMkLst>
          <pc:docMk/>
          <pc:sldMk cId="2370485644" sldId="374"/>
        </pc:sldMkLst>
      </pc:sldChg>
      <pc:sldChg chg="del">
        <pc:chgData name="Brad Duncan" userId="ee960dd4-4593-4936-9c37-0c8a4b576c4b" providerId="ADAL" clId="{5CCA22BC-BE3A-4B7F-BA9F-2D28D8C45965}" dt="2023-06-12T19:29:24.534" v="338" actId="47"/>
        <pc:sldMkLst>
          <pc:docMk/>
          <pc:sldMk cId="489790287" sldId="415"/>
        </pc:sldMkLst>
      </pc:sldChg>
      <pc:sldChg chg="modSp del mod">
        <pc:chgData name="Brad Duncan" userId="ee960dd4-4593-4936-9c37-0c8a4b576c4b" providerId="ADAL" clId="{5CCA22BC-BE3A-4B7F-BA9F-2D28D8C45965}" dt="2023-06-14T15:44:14.436" v="2130" actId="47"/>
        <pc:sldMkLst>
          <pc:docMk/>
          <pc:sldMk cId="1814631068" sldId="416"/>
        </pc:sldMkLst>
        <pc:spChg chg="mod">
          <ac:chgData name="Brad Duncan" userId="ee960dd4-4593-4936-9c37-0c8a4b576c4b" providerId="ADAL" clId="{5CCA22BC-BE3A-4B7F-BA9F-2D28D8C45965}" dt="2023-06-14T15:43:34.067" v="2124" actId="21"/>
          <ac:spMkLst>
            <pc:docMk/>
            <pc:sldMk cId="1814631068" sldId="416"/>
            <ac:spMk id="4" creationId="{90443127-0D7F-C290-4483-42EE97C8D578}"/>
          </ac:spMkLst>
        </pc:spChg>
      </pc:sldChg>
      <pc:sldChg chg="del">
        <pc:chgData name="Brad Duncan" userId="ee960dd4-4593-4936-9c37-0c8a4b576c4b" providerId="ADAL" clId="{5CCA22BC-BE3A-4B7F-BA9F-2D28D8C45965}" dt="2023-06-12T17:06:04.404" v="2" actId="47"/>
        <pc:sldMkLst>
          <pc:docMk/>
          <pc:sldMk cId="2283869599" sldId="417"/>
        </pc:sldMkLst>
      </pc:sldChg>
      <pc:sldChg chg="del">
        <pc:chgData name="Brad Duncan" userId="ee960dd4-4593-4936-9c37-0c8a4b576c4b" providerId="ADAL" clId="{5CCA22BC-BE3A-4B7F-BA9F-2D28D8C45965}" dt="2023-06-12T18:30:55.248" v="222" actId="47"/>
        <pc:sldMkLst>
          <pc:docMk/>
          <pc:sldMk cId="1517958090" sldId="418"/>
        </pc:sldMkLst>
      </pc:sldChg>
      <pc:sldChg chg="del">
        <pc:chgData name="Brad Duncan" userId="ee960dd4-4593-4936-9c37-0c8a4b576c4b" providerId="ADAL" clId="{5CCA22BC-BE3A-4B7F-BA9F-2D28D8C45965}" dt="2023-06-12T17:18:40.466" v="3" actId="47"/>
        <pc:sldMkLst>
          <pc:docMk/>
          <pc:sldMk cId="4200747760" sldId="419"/>
        </pc:sldMkLst>
      </pc:sldChg>
      <pc:sldChg chg="del">
        <pc:chgData name="Brad Duncan" userId="ee960dd4-4593-4936-9c37-0c8a4b576c4b" providerId="ADAL" clId="{5CCA22BC-BE3A-4B7F-BA9F-2D28D8C45965}" dt="2023-06-13T17:20:11.448" v="353" actId="47"/>
        <pc:sldMkLst>
          <pc:docMk/>
          <pc:sldMk cId="1236605279" sldId="420"/>
        </pc:sldMkLst>
      </pc:sldChg>
      <pc:sldChg chg="modSp mod">
        <pc:chgData name="Brad Duncan" userId="ee960dd4-4593-4936-9c37-0c8a4b576c4b" providerId="ADAL" clId="{5CCA22BC-BE3A-4B7F-BA9F-2D28D8C45965}" dt="2023-06-14T13:43:06.284" v="817" actId="20577"/>
        <pc:sldMkLst>
          <pc:docMk/>
          <pc:sldMk cId="494557604" sldId="2314"/>
        </pc:sldMkLst>
        <pc:spChg chg="mod">
          <ac:chgData name="Brad Duncan" userId="ee960dd4-4593-4936-9c37-0c8a4b576c4b" providerId="ADAL" clId="{5CCA22BC-BE3A-4B7F-BA9F-2D28D8C45965}" dt="2023-06-14T13:43:06.284" v="817" actId="20577"/>
          <ac:spMkLst>
            <pc:docMk/>
            <pc:sldMk cId="494557604" sldId="2314"/>
            <ac:spMk id="2" creationId="{EAED9112-DB60-632F-DAC0-4DCFC47E3115}"/>
          </ac:spMkLst>
        </pc:spChg>
        <pc:spChg chg="mod">
          <ac:chgData name="Brad Duncan" userId="ee960dd4-4593-4936-9c37-0c8a4b576c4b" providerId="ADAL" clId="{5CCA22BC-BE3A-4B7F-BA9F-2D28D8C45965}" dt="2023-06-13T17:20:06.126" v="352" actId="113"/>
          <ac:spMkLst>
            <pc:docMk/>
            <pc:sldMk cId="494557604" sldId="2314"/>
            <ac:spMk id="4" creationId="{EDC0863F-568B-5AA7-3619-0CFA3A113D8E}"/>
          </ac:spMkLst>
        </pc:spChg>
      </pc:sldChg>
      <pc:sldChg chg="modSp mod">
        <pc:chgData name="Brad Duncan" userId="ee960dd4-4593-4936-9c37-0c8a4b576c4b" providerId="ADAL" clId="{5CCA22BC-BE3A-4B7F-BA9F-2D28D8C45965}" dt="2023-06-14T13:42:41.119" v="813" actId="20577"/>
        <pc:sldMkLst>
          <pc:docMk/>
          <pc:sldMk cId="3230233487" sldId="2315"/>
        </pc:sldMkLst>
        <pc:spChg chg="mod">
          <ac:chgData name="Brad Duncan" userId="ee960dd4-4593-4936-9c37-0c8a4b576c4b" providerId="ADAL" clId="{5CCA22BC-BE3A-4B7F-BA9F-2D28D8C45965}" dt="2023-06-14T13:41:54.540" v="805" actId="20577"/>
          <ac:spMkLst>
            <pc:docMk/>
            <pc:sldMk cId="3230233487" sldId="2315"/>
            <ac:spMk id="2" creationId="{EAED9112-DB60-632F-DAC0-4DCFC47E3115}"/>
          </ac:spMkLst>
        </pc:spChg>
        <pc:spChg chg="mod">
          <ac:chgData name="Brad Duncan" userId="ee960dd4-4593-4936-9c37-0c8a4b576c4b" providerId="ADAL" clId="{5CCA22BC-BE3A-4B7F-BA9F-2D28D8C45965}" dt="2023-06-14T13:42:41.119" v="813" actId="20577"/>
          <ac:spMkLst>
            <pc:docMk/>
            <pc:sldMk cId="3230233487" sldId="2315"/>
            <ac:spMk id="4" creationId="{EDC0863F-568B-5AA7-3619-0CFA3A113D8E}"/>
          </ac:spMkLst>
        </pc:spChg>
      </pc:sldChg>
      <pc:sldChg chg="addSp modSp mod modClrScheme chgLayout">
        <pc:chgData name="Brad Duncan" userId="ee960dd4-4593-4936-9c37-0c8a4b576c4b" providerId="ADAL" clId="{5CCA22BC-BE3A-4B7F-BA9F-2D28D8C45965}" dt="2023-06-14T14:16:30.386" v="2101" actId="27636"/>
        <pc:sldMkLst>
          <pc:docMk/>
          <pc:sldMk cId="2170037652" sldId="2316"/>
        </pc:sldMkLst>
        <pc:spChg chg="mod">
          <ac:chgData name="Brad Duncan" userId="ee960dd4-4593-4936-9c37-0c8a4b576c4b" providerId="ADAL" clId="{5CCA22BC-BE3A-4B7F-BA9F-2D28D8C45965}" dt="2023-06-14T14:15:53.325" v="1981" actId="26606"/>
          <ac:spMkLst>
            <pc:docMk/>
            <pc:sldMk cId="2170037652" sldId="2316"/>
            <ac:spMk id="2" creationId="{EAED9112-DB60-632F-DAC0-4DCFC47E3115}"/>
          </ac:spMkLst>
        </pc:spChg>
        <pc:spChg chg="mod ord">
          <ac:chgData name="Brad Duncan" userId="ee960dd4-4593-4936-9c37-0c8a4b576c4b" providerId="ADAL" clId="{5CCA22BC-BE3A-4B7F-BA9F-2D28D8C45965}" dt="2023-06-14T14:15:53.325" v="1981" actId="26606"/>
          <ac:spMkLst>
            <pc:docMk/>
            <pc:sldMk cId="2170037652" sldId="2316"/>
            <ac:spMk id="3" creationId="{330A2029-E8A0-F571-336B-F5972AF3DE89}"/>
          </ac:spMkLst>
        </pc:spChg>
        <pc:spChg chg="mod">
          <ac:chgData name="Brad Duncan" userId="ee960dd4-4593-4936-9c37-0c8a4b576c4b" providerId="ADAL" clId="{5CCA22BC-BE3A-4B7F-BA9F-2D28D8C45965}" dt="2023-06-14T14:16:30.386" v="2101" actId="27636"/>
          <ac:spMkLst>
            <pc:docMk/>
            <pc:sldMk cId="2170037652" sldId="2316"/>
            <ac:spMk id="4" creationId="{EDC0863F-568B-5AA7-3619-0CFA3A113D8E}"/>
          </ac:spMkLst>
        </pc:spChg>
        <pc:picChg chg="add mod">
          <ac:chgData name="Brad Duncan" userId="ee960dd4-4593-4936-9c37-0c8a4b576c4b" providerId="ADAL" clId="{5CCA22BC-BE3A-4B7F-BA9F-2D28D8C45965}" dt="2023-06-14T14:15:53.325" v="1981" actId="26606"/>
          <ac:picMkLst>
            <pc:docMk/>
            <pc:sldMk cId="2170037652" sldId="2316"/>
            <ac:picMk id="6" creationId="{22B23D54-E470-F144-4A0F-F7775E8A68BC}"/>
          </ac:picMkLst>
        </pc:picChg>
      </pc:sldChg>
      <pc:sldChg chg="modSp mod ord">
        <pc:chgData name="Brad Duncan" userId="ee960dd4-4593-4936-9c37-0c8a4b576c4b" providerId="ADAL" clId="{5CCA22BC-BE3A-4B7F-BA9F-2D28D8C45965}" dt="2023-06-14T15:40:30.418" v="2123" actId="20577"/>
        <pc:sldMkLst>
          <pc:docMk/>
          <pc:sldMk cId="2106709979" sldId="2319"/>
        </pc:sldMkLst>
        <pc:spChg chg="mod">
          <ac:chgData name="Brad Duncan" userId="ee960dd4-4593-4936-9c37-0c8a4b576c4b" providerId="ADAL" clId="{5CCA22BC-BE3A-4B7F-BA9F-2D28D8C45965}" dt="2023-06-12T17:38:53.017" v="62" actId="20577"/>
          <ac:spMkLst>
            <pc:docMk/>
            <pc:sldMk cId="2106709979" sldId="2319"/>
            <ac:spMk id="2" creationId="{8F459B97-00E3-9722-3A75-19CD9519979F}"/>
          </ac:spMkLst>
        </pc:spChg>
        <pc:spChg chg="mod">
          <ac:chgData name="Brad Duncan" userId="ee960dd4-4593-4936-9c37-0c8a4b576c4b" providerId="ADAL" clId="{5CCA22BC-BE3A-4B7F-BA9F-2D28D8C45965}" dt="2023-06-14T15:40:30.418" v="2123" actId="20577"/>
          <ac:spMkLst>
            <pc:docMk/>
            <pc:sldMk cId="2106709979" sldId="2319"/>
            <ac:spMk id="4" creationId="{AC640A95-7151-8A95-8919-1672B281372D}"/>
          </ac:spMkLst>
        </pc:spChg>
      </pc:sldChg>
      <pc:sldChg chg="del">
        <pc:chgData name="Brad Duncan" userId="ee960dd4-4593-4936-9c37-0c8a4b576c4b" providerId="ADAL" clId="{5CCA22BC-BE3A-4B7F-BA9F-2D28D8C45965}" dt="2023-06-12T17:27:25.145" v="43" actId="47"/>
        <pc:sldMkLst>
          <pc:docMk/>
          <pc:sldMk cId="4111189279" sldId="2321"/>
        </pc:sldMkLst>
      </pc:sldChg>
      <pc:sldChg chg="modSp mod">
        <pc:chgData name="Brad Duncan" userId="ee960dd4-4593-4936-9c37-0c8a4b576c4b" providerId="ADAL" clId="{5CCA22BC-BE3A-4B7F-BA9F-2D28D8C45965}" dt="2023-06-14T14:12:37.044" v="1959" actId="20577"/>
        <pc:sldMkLst>
          <pc:docMk/>
          <pc:sldMk cId="894345645" sldId="2326"/>
        </pc:sldMkLst>
        <pc:spChg chg="mod">
          <ac:chgData name="Brad Duncan" userId="ee960dd4-4593-4936-9c37-0c8a4b576c4b" providerId="ADAL" clId="{5CCA22BC-BE3A-4B7F-BA9F-2D28D8C45965}" dt="2023-06-14T14:12:37.044" v="1959" actId="20577"/>
          <ac:spMkLst>
            <pc:docMk/>
            <pc:sldMk cId="894345645" sldId="2326"/>
            <ac:spMk id="2" creationId="{96B44E0F-84D9-8722-AA5D-EB26C8218E7E}"/>
          </ac:spMkLst>
        </pc:spChg>
      </pc:sldChg>
      <pc:sldChg chg="addSp delSp modSp mod modClrScheme chgLayout">
        <pc:chgData name="Brad Duncan" userId="ee960dd4-4593-4936-9c37-0c8a4b576c4b" providerId="ADAL" clId="{5CCA22BC-BE3A-4B7F-BA9F-2D28D8C45965}" dt="2023-06-14T15:43:53.245" v="2129" actId="27636"/>
        <pc:sldMkLst>
          <pc:docMk/>
          <pc:sldMk cId="3296119208" sldId="2327"/>
        </pc:sldMkLst>
        <pc:spChg chg="mod">
          <ac:chgData name="Brad Duncan" userId="ee960dd4-4593-4936-9c37-0c8a4b576c4b" providerId="ADAL" clId="{5CCA22BC-BE3A-4B7F-BA9F-2D28D8C45965}" dt="2023-06-14T14:21:44.897" v="2104" actId="26606"/>
          <ac:spMkLst>
            <pc:docMk/>
            <pc:sldMk cId="3296119208" sldId="2327"/>
            <ac:spMk id="2" creationId="{EAED9112-DB60-632F-DAC0-4DCFC47E3115}"/>
          </ac:spMkLst>
        </pc:spChg>
        <pc:spChg chg="mod ord">
          <ac:chgData name="Brad Duncan" userId="ee960dd4-4593-4936-9c37-0c8a4b576c4b" providerId="ADAL" clId="{5CCA22BC-BE3A-4B7F-BA9F-2D28D8C45965}" dt="2023-06-14T14:21:44.897" v="2104" actId="26606"/>
          <ac:spMkLst>
            <pc:docMk/>
            <pc:sldMk cId="3296119208" sldId="2327"/>
            <ac:spMk id="3" creationId="{330A2029-E8A0-F571-336B-F5972AF3DE89}"/>
          </ac:spMkLst>
        </pc:spChg>
        <pc:spChg chg="mod">
          <ac:chgData name="Brad Duncan" userId="ee960dd4-4593-4936-9c37-0c8a4b576c4b" providerId="ADAL" clId="{5CCA22BC-BE3A-4B7F-BA9F-2D28D8C45965}" dt="2023-06-14T15:43:53.245" v="2129" actId="27636"/>
          <ac:spMkLst>
            <pc:docMk/>
            <pc:sldMk cId="3296119208" sldId="2327"/>
            <ac:spMk id="4" creationId="{EDC0863F-568B-5AA7-3619-0CFA3A113D8E}"/>
          </ac:spMkLst>
        </pc:spChg>
        <pc:picChg chg="add del mod">
          <ac:chgData name="Brad Duncan" userId="ee960dd4-4593-4936-9c37-0c8a4b576c4b" providerId="ADAL" clId="{5CCA22BC-BE3A-4B7F-BA9F-2D28D8C45965}" dt="2023-06-14T14:22:25.489" v="2105" actId="478"/>
          <ac:picMkLst>
            <pc:docMk/>
            <pc:sldMk cId="3296119208" sldId="2327"/>
            <ac:picMk id="6" creationId="{63DC7FEF-F418-5166-0A69-C4EAB04244EB}"/>
          </ac:picMkLst>
        </pc:picChg>
        <pc:picChg chg="add mod ord">
          <ac:chgData name="Brad Duncan" userId="ee960dd4-4593-4936-9c37-0c8a4b576c4b" providerId="ADAL" clId="{5CCA22BC-BE3A-4B7F-BA9F-2D28D8C45965}" dt="2023-06-14T14:23:20.996" v="2113" actId="26606"/>
          <ac:picMkLst>
            <pc:docMk/>
            <pc:sldMk cId="3296119208" sldId="2327"/>
            <ac:picMk id="8" creationId="{C4BADB20-CF25-E1A7-5F47-34DF5F145090}"/>
          </ac:picMkLst>
        </pc:picChg>
      </pc:sldChg>
      <pc:sldChg chg="modSp new mod ord">
        <pc:chgData name="Brad Duncan" userId="ee960dd4-4593-4936-9c37-0c8a4b576c4b" providerId="ADAL" clId="{5CCA22BC-BE3A-4B7F-BA9F-2D28D8C45965}" dt="2023-06-14T13:25:12.059" v="458"/>
        <pc:sldMkLst>
          <pc:docMk/>
          <pc:sldMk cId="2833568671" sldId="2328"/>
        </pc:sldMkLst>
        <pc:spChg chg="mod">
          <ac:chgData name="Brad Duncan" userId="ee960dd4-4593-4936-9c37-0c8a4b576c4b" providerId="ADAL" clId="{5CCA22BC-BE3A-4B7F-BA9F-2D28D8C45965}" dt="2023-06-14T13:24:04.054" v="448"/>
          <ac:spMkLst>
            <pc:docMk/>
            <pc:sldMk cId="2833568671" sldId="2328"/>
            <ac:spMk id="2" creationId="{728A726F-B1DC-16E8-8B6E-31AA5B1EA0EC}"/>
          </ac:spMkLst>
        </pc:spChg>
        <pc:spChg chg="mod">
          <ac:chgData name="Brad Duncan" userId="ee960dd4-4593-4936-9c37-0c8a4b576c4b" providerId="ADAL" clId="{5CCA22BC-BE3A-4B7F-BA9F-2D28D8C45965}" dt="2023-06-14T13:24:12.307" v="451" actId="5793"/>
          <ac:spMkLst>
            <pc:docMk/>
            <pc:sldMk cId="2833568671" sldId="2328"/>
            <ac:spMk id="4" creationId="{1BCA9DC2-9AAE-8282-3357-DE8C86706CBB}"/>
          </ac:spMkLst>
        </pc:spChg>
      </pc:sldChg>
      <pc:sldChg chg="modSp new mod">
        <pc:chgData name="Brad Duncan" userId="ee960dd4-4593-4936-9c37-0c8a4b576c4b" providerId="ADAL" clId="{5CCA22BC-BE3A-4B7F-BA9F-2D28D8C45965}" dt="2023-06-14T13:25:03.126" v="454"/>
        <pc:sldMkLst>
          <pc:docMk/>
          <pc:sldMk cId="2971463522" sldId="2329"/>
        </pc:sldMkLst>
        <pc:spChg chg="mod">
          <ac:chgData name="Brad Duncan" userId="ee960dd4-4593-4936-9c37-0c8a4b576c4b" providerId="ADAL" clId="{5CCA22BC-BE3A-4B7F-BA9F-2D28D8C45965}" dt="2023-06-14T13:24:55.860" v="453"/>
          <ac:spMkLst>
            <pc:docMk/>
            <pc:sldMk cId="2971463522" sldId="2329"/>
            <ac:spMk id="2" creationId="{987C1BA2-FBB1-2EB6-E1D0-4097B8258BEA}"/>
          </ac:spMkLst>
        </pc:spChg>
        <pc:spChg chg="mod">
          <ac:chgData name="Brad Duncan" userId="ee960dd4-4593-4936-9c37-0c8a4b576c4b" providerId="ADAL" clId="{5CCA22BC-BE3A-4B7F-BA9F-2D28D8C45965}" dt="2023-06-14T13:25:03.126" v="454"/>
          <ac:spMkLst>
            <pc:docMk/>
            <pc:sldMk cId="2971463522" sldId="2329"/>
            <ac:spMk id="4" creationId="{6500B7C4-14C7-1FEB-AE4A-1ADDE2E553E0}"/>
          </ac:spMkLst>
        </pc:spChg>
      </pc:sldChg>
      <pc:sldChg chg="modSp new mod">
        <pc:chgData name="Brad Duncan" userId="ee960dd4-4593-4936-9c37-0c8a4b576c4b" providerId="ADAL" clId="{5CCA22BC-BE3A-4B7F-BA9F-2D28D8C45965}" dt="2023-06-14T13:49:06.151" v="1385" actId="20577"/>
        <pc:sldMkLst>
          <pc:docMk/>
          <pc:sldMk cId="191835228" sldId="2330"/>
        </pc:sldMkLst>
        <pc:spChg chg="mod">
          <ac:chgData name="Brad Duncan" userId="ee960dd4-4593-4936-9c37-0c8a4b576c4b" providerId="ADAL" clId="{5CCA22BC-BE3A-4B7F-BA9F-2D28D8C45965}" dt="2023-06-14T13:45:24.180" v="851" actId="20577"/>
          <ac:spMkLst>
            <pc:docMk/>
            <pc:sldMk cId="191835228" sldId="2330"/>
            <ac:spMk id="2" creationId="{C0C4145B-0CE4-1209-3C80-10E4C0CEF84E}"/>
          </ac:spMkLst>
        </pc:spChg>
        <pc:spChg chg="mod">
          <ac:chgData name="Brad Duncan" userId="ee960dd4-4593-4936-9c37-0c8a4b576c4b" providerId="ADAL" clId="{5CCA22BC-BE3A-4B7F-BA9F-2D28D8C45965}" dt="2023-06-14T13:49:06.151" v="1385" actId="20577"/>
          <ac:spMkLst>
            <pc:docMk/>
            <pc:sldMk cId="191835228" sldId="2330"/>
            <ac:spMk id="4" creationId="{7D890513-CFF9-75CD-BDBC-102082E96A32}"/>
          </ac:spMkLst>
        </pc:spChg>
      </pc:sldChg>
      <pc:sldChg chg="modSp new del mod">
        <pc:chgData name="Brad Duncan" userId="ee960dd4-4593-4936-9c37-0c8a4b576c4b" providerId="ADAL" clId="{5CCA22BC-BE3A-4B7F-BA9F-2D28D8C45965}" dt="2023-06-14T13:43:59.746" v="826" actId="47"/>
        <pc:sldMkLst>
          <pc:docMk/>
          <pc:sldMk cId="1651338399" sldId="2330"/>
        </pc:sldMkLst>
        <pc:spChg chg="mod">
          <ac:chgData name="Brad Duncan" userId="ee960dd4-4593-4936-9c37-0c8a4b576c4b" providerId="ADAL" clId="{5CCA22BC-BE3A-4B7F-BA9F-2D28D8C45965}" dt="2023-06-14T13:43:15.182" v="819"/>
          <ac:spMkLst>
            <pc:docMk/>
            <pc:sldMk cId="1651338399" sldId="2330"/>
            <ac:spMk id="2" creationId="{D68B613A-FC38-D1B0-CC6B-B3DC8EC8CB10}"/>
          </ac:spMkLst>
        </pc:spChg>
        <pc:spChg chg="mod">
          <ac:chgData name="Brad Duncan" userId="ee960dd4-4593-4936-9c37-0c8a4b576c4b" providerId="ADAL" clId="{5CCA22BC-BE3A-4B7F-BA9F-2D28D8C45965}" dt="2023-06-14T13:43:41.961" v="825" actId="20577"/>
          <ac:spMkLst>
            <pc:docMk/>
            <pc:sldMk cId="1651338399" sldId="2330"/>
            <ac:spMk id="4" creationId="{FB8DDFAC-EFAB-1DC1-CB88-AE4ED23DC550}"/>
          </ac:spMkLst>
        </pc:spChg>
      </pc:sldChg>
      <pc:sldChg chg="modSp new mod ord">
        <pc:chgData name="Brad Duncan" userId="ee960dd4-4593-4936-9c37-0c8a4b576c4b" providerId="ADAL" clId="{5CCA22BC-BE3A-4B7F-BA9F-2D28D8C45965}" dt="2023-06-14T14:11:43.613" v="1894"/>
        <pc:sldMkLst>
          <pc:docMk/>
          <pc:sldMk cId="3440733997" sldId="2331"/>
        </pc:sldMkLst>
        <pc:spChg chg="mod">
          <ac:chgData name="Brad Duncan" userId="ee960dd4-4593-4936-9c37-0c8a4b576c4b" providerId="ADAL" clId="{5CCA22BC-BE3A-4B7F-BA9F-2D28D8C45965}" dt="2023-06-14T14:09:19.623" v="1473" actId="20577"/>
          <ac:spMkLst>
            <pc:docMk/>
            <pc:sldMk cId="3440733997" sldId="2331"/>
            <ac:spMk id="2" creationId="{5F4CC5AE-F804-0F22-1361-F7D438AABE16}"/>
          </ac:spMkLst>
        </pc:spChg>
        <pc:spChg chg="mod">
          <ac:chgData name="Brad Duncan" userId="ee960dd4-4593-4936-9c37-0c8a4b576c4b" providerId="ADAL" clId="{5CCA22BC-BE3A-4B7F-BA9F-2D28D8C45965}" dt="2023-06-14T14:11:37.785" v="1892" actId="20577"/>
          <ac:spMkLst>
            <pc:docMk/>
            <pc:sldMk cId="3440733997" sldId="2331"/>
            <ac:spMk id="4" creationId="{080F5F8E-83AB-B5AF-2F87-FC6824965031}"/>
          </ac:spMkLst>
        </pc:spChg>
      </pc:sldChg>
    </pc:docChg>
  </pc:docChgLst>
  <pc:docChgLst>
    <pc:chgData name="Brooke Massey" userId="S::bmassey@exceptionalchildren.org::e911a372-77fc-42ab-a9d4-30e9ecb248d8" providerId="AD" clId="Web-{71725FBF-9035-700D-752E-030FACFA1B41}"/>
    <pc:docChg chg="modSld">
      <pc:chgData name="Brooke Massey" userId="S::bmassey@exceptionalchildren.org::e911a372-77fc-42ab-a9d4-30e9ecb248d8" providerId="AD" clId="Web-{71725FBF-9035-700D-752E-030FACFA1B41}" dt="2023-06-14T19:39:08.288" v="159" actId="20577"/>
      <pc:docMkLst>
        <pc:docMk/>
      </pc:docMkLst>
      <pc:sldChg chg="modSp">
        <pc:chgData name="Brooke Massey" userId="S::bmassey@exceptionalchildren.org::e911a372-77fc-42ab-a9d4-30e9ecb248d8" providerId="AD" clId="Web-{71725FBF-9035-700D-752E-030FACFA1B41}" dt="2023-06-14T19:38:44.146" v="156" actId="20577"/>
        <pc:sldMkLst>
          <pc:docMk/>
          <pc:sldMk cId="2141712900" sldId="303"/>
        </pc:sldMkLst>
        <pc:spChg chg="mod">
          <ac:chgData name="Brooke Massey" userId="S::bmassey@exceptionalchildren.org::e911a372-77fc-42ab-a9d4-30e9ecb248d8" providerId="AD" clId="Web-{71725FBF-9035-700D-752E-030FACFA1B41}" dt="2023-06-14T19:38:44.146" v="156" actId="20577"/>
          <ac:spMkLst>
            <pc:docMk/>
            <pc:sldMk cId="2141712900" sldId="303"/>
            <ac:spMk id="5" creationId="{D55CA03E-249F-9877-FAD7-6CCC48BF6D92}"/>
          </ac:spMkLst>
        </pc:spChg>
      </pc:sldChg>
      <pc:sldChg chg="modSp modNotes">
        <pc:chgData name="Brooke Massey" userId="S::bmassey@exceptionalchildren.org::e911a372-77fc-42ab-a9d4-30e9ecb248d8" providerId="AD" clId="Web-{71725FBF-9035-700D-752E-030FACFA1B41}" dt="2023-06-14T19:39:08.288" v="159" actId="20577"/>
        <pc:sldMkLst>
          <pc:docMk/>
          <pc:sldMk cId="2275168181" sldId="305"/>
        </pc:sldMkLst>
        <pc:spChg chg="mod">
          <ac:chgData name="Brooke Massey" userId="S::bmassey@exceptionalchildren.org::e911a372-77fc-42ab-a9d4-30e9ecb248d8" providerId="AD" clId="Web-{71725FBF-9035-700D-752E-030FACFA1B41}" dt="2023-06-14T16:37:02.478" v="61" actId="20577"/>
          <ac:spMkLst>
            <pc:docMk/>
            <pc:sldMk cId="2275168181" sldId="305"/>
            <ac:spMk id="5" creationId="{13A43389-B744-8C6B-A285-9DB3BB642598}"/>
          </ac:spMkLst>
        </pc:spChg>
        <pc:spChg chg="mod">
          <ac:chgData name="Brooke Massey" userId="S::bmassey@exceptionalchildren.org::e911a372-77fc-42ab-a9d4-30e9ecb248d8" providerId="AD" clId="Web-{71725FBF-9035-700D-752E-030FACFA1B41}" dt="2023-06-14T19:39:08.288" v="159" actId="20577"/>
          <ac:spMkLst>
            <pc:docMk/>
            <pc:sldMk cId="2275168181" sldId="305"/>
            <ac:spMk id="6" creationId="{56BFF1CA-B642-9CCC-D3C8-E421486695D5}"/>
          </ac:spMkLst>
        </pc:spChg>
      </pc:sldChg>
      <pc:sldChg chg="modNotes">
        <pc:chgData name="Brooke Massey" userId="S::bmassey@exceptionalchildren.org::e911a372-77fc-42ab-a9d4-30e9ecb248d8" providerId="AD" clId="Web-{71725FBF-9035-700D-752E-030FACFA1B41}" dt="2023-06-14T16:39:23.090" v="147"/>
        <pc:sldMkLst>
          <pc:docMk/>
          <pc:sldMk cId="1190088217" sldId="306"/>
        </pc:sldMkLst>
      </pc:sldChg>
      <pc:sldChg chg="modSp">
        <pc:chgData name="Brooke Massey" userId="S::bmassey@exceptionalchildren.org::e911a372-77fc-42ab-a9d4-30e9ecb248d8" providerId="AD" clId="Web-{71725FBF-9035-700D-752E-030FACFA1B41}" dt="2023-06-14T19:35:00.874" v="151"/>
        <pc:sldMkLst>
          <pc:docMk/>
          <pc:sldMk cId="526834493" sldId="351"/>
        </pc:sldMkLst>
        <pc:spChg chg="mod ord modVis">
          <ac:chgData name="Brooke Massey" userId="S::bmassey@exceptionalchildren.org::e911a372-77fc-42ab-a9d4-30e9ecb248d8" providerId="AD" clId="Web-{71725FBF-9035-700D-752E-030FACFA1B41}" dt="2023-06-14T19:35:00.874" v="151"/>
          <ac:spMkLst>
            <pc:docMk/>
            <pc:sldMk cId="526834493" sldId="351"/>
            <ac:spMk id="3" creationId="{CD7F03FC-6038-248E-0C26-51B737D374D1}"/>
          </ac:spMkLst>
        </pc:spChg>
        <pc:spChg chg="mod">
          <ac:chgData name="Brooke Massey" userId="S::bmassey@exceptionalchildren.org::e911a372-77fc-42ab-a9d4-30e9ecb248d8" providerId="AD" clId="Web-{71725FBF-9035-700D-752E-030FACFA1B41}" dt="2023-06-14T16:36:00.648" v="1" actId="20577"/>
          <ac:spMkLst>
            <pc:docMk/>
            <pc:sldMk cId="526834493" sldId="351"/>
            <ac:spMk id="12" creationId="{6DF80431-935C-5C68-1517-E090875E704D}"/>
          </ac:spMkLst>
        </pc:spChg>
        <pc:picChg chg="mod">
          <ac:chgData name="Brooke Massey" userId="S::bmassey@exceptionalchildren.org::e911a372-77fc-42ab-a9d4-30e9ecb248d8" providerId="AD" clId="Web-{71725FBF-9035-700D-752E-030FACFA1B41}" dt="2023-06-14T19:35:00.874" v="151"/>
          <ac:picMkLst>
            <pc:docMk/>
            <pc:sldMk cId="526834493" sldId="351"/>
            <ac:picMk id="7" creationId="{12677701-55BA-F17A-8427-F78E088B7DF2}"/>
          </ac:picMkLst>
        </pc:picChg>
      </pc:sldChg>
      <pc:sldChg chg="mod modShow">
        <pc:chgData name="Brooke Massey" userId="S::bmassey@exceptionalchildren.org::e911a372-77fc-42ab-a9d4-30e9ecb248d8" providerId="AD" clId="Web-{71725FBF-9035-700D-752E-030FACFA1B41}" dt="2023-06-14T16:39:35.169" v="149"/>
        <pc:sldMkLst>
          <pc:docMk/>
          <pc:sldMk cId="2324668835" sldId="353"/>
        </pc:sldMkLst>
      </pc:sldChg>
      <pc:sldChg chg="mod modShow">
        <pc:chgData name="Brooke Massey" userId="S::bmassey@exceptionalchildren.org::e911a372-77fc-42ab-a9d4-30e9ecb248d8" providerId="AD" clId="Web-{71725FBF-9035-700D-752E-030FACFA1B41}" dt="2023-06-14T16:39:33.091" v="148"/>
        <pc:sldMkLst>
          <pc:docMk/>
          <pc:sldMk cId="3372509184" sldId="2324"/>
        </pc:sldMkLst>
      </pc:sldChg>
      <pc:sldChg chg="mod modShow">
        <pc:chgData name="Brooke Massey" userId="S::bmassey@exceptionalchildren.org::e911a372-77fc-42ab-a9d4-30e9ecb248d8" providerId="AD" clId="Web-{71725FBF-9035-700D-752E-030FACFA1B41}" dt="2023-06-14T16:39:38.247" v="150"/>
        <pc:sldMkLst>
          <pc:docMk/>
          <pc:sldMk cId="4179776445" sldId="2325"/>
        </pc:sldMkLst>
      </pc:sldChg>
    </pc:docChg>
  </pc:docChgLst>
  <pc:docChgLst>
    <pc:chgData name="Brooke Massey" userId="S::bmassey@exceptionalchildren.org::e911a372-77fc-42ab-a9d4-30e9ecb248d8" providerId="AD" clId="Web-{DA859384-2CFD-BD91-3551-2B43D3068063}"/>
    <pc:docChg chg="modSld">
      <pc:chgData name="Brooke Massey" userId="S::bmassey@exceptionalchildren.org::e911a372-77fc-42ab-a9d4-30e9ecb248d8" providerId="AD" clId="Web-{DA859384-2CFD-BD91-3551-2B43D3068063}" dt="2023-06-14T15:39:37.583" v="36" actId="20577"/>
      <pc:docMkLst>
        <pc:docMk/>
      </pc:docMkLst>
      <pc:sldChg chg="modSp">
        <pc:chgData name="Brooke Massey" userId="S::bmassey@exceptionalchildren.org::e911a372-77fc-42ab-a9d4-30e9ecb248d8" providerId="AD" clId="Web-{DA859384-2CFD-BD91-3551-2B43D3068063}" dt="2023-06-14T15:33:48.634" v="2" actId="20577"/>
        <pc:sldMkLst>
          <pc:docMk/>
          <pc:sldMk cId="1270741505" sldId="301"/>
        </pc:sldMkLst>
        <pc:spChg chg="mod">
          <ac:chgData name="Brooke Massey" userId="S::bmassey@exceptionalchildren.org::e911a372-77fc-42ab-a9d4-30e9ecb248d8" providerId="AD" clId="Web-{DA859384-2CFD-BD91-3551-2B43D3068063}" dt="2023-06-14T15:33:48.634" v="2" actId="20577"/>
          <ac:spMkLst>
            <pc:docMk/>
            <pc:sldMk cId="1270741505" sldId="301"/>
            <ac:spMk id="7" creationId="{F6938901-9916-4066-ABB7-FBA8966695D5}"/>
          </ac:spMkLst>
        </pc:spChg>
      </pc:sldChg>
      <pc:sldChg chg="modSp">
        <pc:chgData name="Brooke Massey" userId="S::bmassey@exceptionalchildren.org::e911a372-77fc-42ab-a9d4-30e9ecb248d8" providerId="AD" clId="Web-{DA859384-2CFD-BD91-3551-2B43D3068063}" dt="2023-06-14T15:35:51.450" v="9" actId="1076"/>
        <pc:sldMkLst>
          <pc:docMk/>
          <pc:sldMk cId="2982182608" sldId="304"/>
        </pc:sldMkLst>
        <pc:spChg chg="mod ord modVis">
          <ac:chgData name="Brooke Massey" userId="S::bmassey@exceptionalchildren.org::e911a372-77fc-42ab-a9d4-30e9ecb248d8" providerId="AD" clId="Web-{DA859384-2CFD-BD91-3551-2B43D3068063}" dt="2023-06-14T15:35:32.715" v="4"/>
          <ac:spMkLst>
            <pc:docMk/>
            <pc:sldMk cId="2982182608" sldId="304"/>
            <ac:spMk id="3" creationId="{981BD88E-7379-75FF-9FD9-1C1132DF802A}"/>
          </ac:spMkLst>
        </pc:spChg>
        <pc:spChg chg="mod">
          <ac:chgData name="Brooke Massey" userId="S::bmassey@exceptionalchildren.org::e911a372-77fc-42ab-a9d4-30e9ecb248d8" providerId="AD" clId="Web-{DA859384-2CFD-BD91-3551-2B43D3068063}" dt="2023-06-14T15:35:32.715" v="4"/>
          <ac:spMkLst>
            <pc:docMk/>
            <pc:sldMk cId="2982182608" sldId="304"/>
            <ac:spMk id="18" creationId="{1ADCEEB1-57EF-196F-57B6-4B2773E980D0}"/>
          </ac:spMkLst>
        </pc:spChg>
        <pc:picChg chg="mod">
          <ac:chgData name="Brooke Massey" userId="S::bmassey@exceptionalchildren.org::e911a372-77fc-42ab-a9d4-30e9ecb248d8" providerId="AD" clId="Web-{DA859384-2CFD-BD91-3551-2B43D3068063}" dt="2023-06-14T15:35:51.450" v="9" actId="1076"/>
          <ac:picMkLst>
            <pc:docMk/>
            <pc:sldMk cId="2982182608" sldId="304"/>
            <ac:picMk id="13" creationId="{A900A287-BE84-807A-4E02-0BE416C885DF}"/>
          </ac:picMkLst>
        </pc:picChg>
      </pc:sldChg>
      <pc:sldChg chg="modSp">
        <pc:chgData name="Brooke Massey" userId="S::bmassey@exceptionalchildren.org::e911a372-77fc-42ab-a9d4-30e9ecb248d8" providerId="AD" clId="Web-{DA859384-2CFD-BD91-3551-2B43D3068063}" dt="2023-06-14T15:37:04.281" v="19" actId="20577"/>
        <pc:sldMkLst>
          <pc:docMk/>
          <pc:sldMk cId="2275168181" sldId="305"/>
        </pc:sldMkLst>
        <pc:spChg chg="mod">
          <ac:chgData name="Brooke Massey" userId="S::bmassey@exceptionalchildren.org::e911a372-77fc-42ab-a9d4-30e9ecb248d8" providerId="AD" clId="Web-{DA859384-2CFD-BD91-3551-2B43D3068063}" dt="2023-06-14T15:37:04.281" v="19" actId="20577"/>
          <ac:spMkLst>
            <pc:docMk/>
            <pc:sldMk cId="2275168181" sldId="305"/>
            <ac:spMk id="6" creationId="{56BFF1CA-B642-9CCC-D3C8-E421486695D5}"/>
          </ac:spMkLst>
        </pc:spChg>
      </pc:sldChg>
      <pc:sldChg chg="modSp">
        <pc:chgData name="Brooke Massey" userId="S::bmassey@exceptionalchildren.org::e911a372-77fc-42ab-a9d4-30e9ecb248d8" providerId="AD" clId="Web-{DA859384-2CFD-BD91-3551-2B43D3068063}" dt="2023-06-14T15:39:37.583" v="36" actId="20577"/>
        <pc:sldMkLst>
          <pc:docMk/>
          <pc:sldMk cId="1814631068" sldId="416"/>
        </pc:sldMkLst>
        <pc:spChg chg="mod">
          <ac:chgData name="Brooke Massey" userId="S::bmassey@exceptionalchildren.org::e911a372-77fc-42ab-a9d4-30e9ecb248d8" providerId="AD" clId="Web-{DA859384-2CFD-BD91-3551-2B43D3068063}" dt="2023-06-14T15:39:37.583" v="36" actId="20577"/>
          <ac:spMkLst>
            <pc:docMk/>
            <pc:sldMk cId="1814631068" sldId="416"/>
            <ac:spMk id="2" creationId="{0D3D6229-1CC1-09F8-5668-ECAED8A434F8}"/>
          </ac:spMkLst>
        </pc:spChg>
      </pc:sldChg>
      <pc:sldChg chg="modSp">
        <pc:chgData name="Brooke Massey" userId="S::bmassey@exceptionalchildren.org::e911a372-77fc-42ab-a9d4-30e9ecb248d8" providerId="AD" clId="Web-{DA859384-2CFD-BD91-3551-2B43D3068063}" dt="2023-06-14T15:38:47.566" v="21" actId="20577"/>
        <pc:sldMkLst>
          <pc:docMk/>
          <pc:sldMk cId="4179776445" sldId="2325"/>
        </pc:sldMkLst>
        <pc:spChg chg="mod">
          <ac:chgData name="Brooke Massey" userId="S::bmassey@exceptionalchildren.org::e911a372-77fc-42ab-a9d4-30e9ecb248d8" providerId="AD" clId="Web-{DA859384-2CFD-BD91-3551-2B43D3068063}" dt="2023-06-14T15:38:47.566" v="21" actId="20577"/>
          <ac:spMkLst>
            <pc:docMk/>
            <pc:sldMk cId="4179776445" sldId="2325"/>
            <ac:spMk id="5" creationId="{2236044C-4FD1-7EE8-66A1-6BE14832BA0F}"/>
          </ac:spMkLst>
        </pc:spChg>
      </pc:sldChg>
      <pc:sldChg chg="modSp">
        <pc:chgData name="Brooke Massey" userId="S::bmassey@exceptionalchildren.org::e911a372-77fc-42ab-a9d4-30e9ecb248d8" providerId="AD" clId="Web-{DA859384-2CFD-BD91-3551-2B43D3068063}" dt="2023-06-14T15:39:27.520" v="23" actId="20577"/>
        <pc:sldMkLst>
          <pc:docMk/>
          <pc:sldMk cId="3296119208" sldId="2327"/>
        </pc:sldMkLst>
        <pc:spChg chg="mod">
          <ac:chgData name="Brooke Massey" userId="S::bmassey@exceptionalchildren.org::e911a372-77fc-42ab-a9d4-30e9ecb248d8" providerId="AD" clId="Web-{DA859384-2CFD-BD91-3551-2B43D3068063}" dt="2023-06-14T15:39:27.520" v="23" actId="20577"/>
          <ac:spMkLst>
            <pc:docMk/>
            <pc:sldMk cId="3296119208" sldId="2327"/>
            <ac:spMk id="4" creationId="{EDC0863F-568B-5AA7-3619-0CFA3A113D8E}"/>
          </ac:spMkLst>
        </pc:spChg>
      </pc:sldChg>
    </pc:docChg>
  </pc:docChgLst>
  <pc:docChgLst>
    <pc:chgData name="Brooke Massey" userId="S::bmassey@exceptionalchildren.org::e911a372-77fc-42ab-a9d4-30e9ecb248d8" providerId="AD" clId="Web-{7AD15A00-C77C-E954-AA01-D4B66AA0F294}"/>
    <pc:docChg chg="modSld">
      <pc:chgData name="Brooke Massey" userId="S::bmassey@exceptionalchildren.org::e911a372-77fc-42ab-a9d4-30e9ecb248d8" providerId="AD" clId="Web-{7AD15A00-C77C-E954-AA01-D4B66AA0F294}" dt="2023-06-12T17:26:04.153" v="10" actId="20577"/>
      <pc:docMkLst>
        <pc:docMk/>
      </pc:docMkLst>
      <pc:sldChg chg="modSp">
        <pc:chgData name="Brooke Massey" userId="S::bmassey@exceptionalchildren.org::e911a372-77fc-42ab-a9d4-30e9ecb248d8" providerId="AD" clId="Web-{7AD15A00-C77C-E954-AA01-D4B66AA0F294}" dt="2023-06-12T17:26:04.153" v="10" actId="20577"/>
        <pc:sldMkLst>
          <pc:docMk/>
          <pc:sldMk cId="1052899789" sldId="2318"/>
        </pc:sldMkLst>
        <pc:spChg chg="mod">
          <ac:chgData name="Brooke Massey" userId="S::bmassey@exceptionalchildren.org::e911a372-77fc-42ab-a9d4-30e9ecb248d8" providerId="AD" clId="Web-{7AD15A00-C77C-E954-AA01-D4B66AA0F294}" dt="2023-06-12T17:26:04.153" v="10" actId="20577"/>
          <ac:spMkLst>
            <pc:docMk/>
            <pc:sldMk cId="1052899789" sldId="2318"/>
            <ac:spMk id="4" creationId="{120BD9FC-0FCC-4DCA-1161-0B115E043FFB}"/>
          </ac:spMkLst>
        </pc:spChg>
      </pc:sldChg>
    </pc:docChg>
  </pc:docChgLst>
  <pc:docChgLst>
    <pc:chgData name="Brooke Massey" userId="e911a372-77fc-42ab-a9d4-30e9ecb248d8" providerId="ADAL" clId="{90402839-1B61-4305-8A35-C2F0A538798D}"/>
    <pc:docChg chg="custSel modSld">
      <pc:chgData name="Brooke Massey" userId="e911a372-77fc-42ab-a9d4-30e9ecb248d8" providerId="ADAL" clId="{90402839-1B61-4305-8A35-C2F0A538798D}" dt="2023-06-20T13:32:29.553" v="44" actId="26606"/>
      <pc:docMkLst>
        <pc:docMk/>
      </pc:docMkLst>
      <pc:sldChg chg="modSp mod">
        <pc:chgData name="Brooke Massey" userId="e911a372-77fc-42ab-a9d4-30e9ecb248d8" providerId="ADAL" clId="{90402839-1B61-4305-8A35-C2F0A538798D}" dt="2023-06-20T13:32:29.553" v="44" actId="26606"/>
        <pc:sldMkLst>
          <pc:docMk/>
          <pc:sldMk cId="1316079069" sldId="260"/>
        </pc:sldMkLst>
        <pc:picChg chg="mod">
          <ac:chgData name="Brooke Massey" userId="e911a372-77fc-42ab-a9d4-30e9ecb248d8" providerId="ADAL" clId="{90402839-1B61-4305-8A35-C2F0A538798D}" dt="2023-06-20T13:32:29.553" v="44" actId="26606"/>
          <ac:picMkLst>
            <pc:docMk/>
            <pc:sldMk cId="1316079069" sldId="260"/>
            <ac:picMk id="4" creationId="{D409303F-22C1-3AFC-7181-F61EB36C4713}"/>
          </ac:picMkLst>
        </pc:picChg>
      </pc:sldChg>
      <pc:sldChg chg="delSp mod">
        <pc:chgData name="Brooke Massey" userId="e911a372-77fc-42ab-a9d4-30e9ecb248d8" providerId="ADAL" clId="{90402839-1B61-4305-8A35-C2F0A538798D}" dt="2023-06-14T19:40:15.288" v="0" actId="478"/>
        <pc:sldMkLst>
          <pc:docMk/>
          <pc:sldMk cId="440719534" sldId="302"/>
        </pc:sldMkLst>
        <pc:spChg chg="del">
          <ac:chgData name="Brooke Massey" userId="e911a372-77fc-42ab-a9d4-30e9ecb248d8" providerId="ADAL" clId="{90402839-1B61-4305-8A35-C2F0A538798D}" dt="2023-06-14T19:40:15.288" v="0" actId="478"/>
          <ac:spMkLst>
            <pc:docMk/>
            <pc:sldMk cId="440719534" sldId="302"/>
            <ac:spMk id="3" creationId="{DDC8BB8F-1503-4625-ED6D-894B66B65CE7}"/>
          </ac:spMkLst>
        </pc:spChg>
      </pc:sldChg>
      <pc:sldChg chg="delSp modSp mod">
        <pc:chgData name="Brooke Massey" userId="e911a372-77fc-42ab-a9d4-30e9ecb248d8" providerId="ADAL" clId="{90402839-1B61-4305-8A35-C2F0A538798D}" dt="2023-06-14T19:40:38.669" v="7" actId="478"/>
        <pc:sldMkLst>
          <pc:docMk/>
          <pc:sldMk cId="2141712900" sldId="303"/>
        </pc:sldMkLst>
        <pc:spChg chg="del">
          <ac:chgData name="Brooke Massey" userId="e911a372-77fc-42ab-a9d4-30e9ecb248d8" providerId="ADAL" clId="{90402839-1B61-4305-8A35-C2F0A538798D}" dt="2023-06-14T19:40:38.669" v="7" actId="478"/>
          <ac:spMkLst>
            <pc:docMk/>
            <pc:sldMk cId="2141712900" sldId="303"/>
            <ac:spMk id="3" creationId="{A3BEDDD0-02E8-D39C-0DCC-C22D05EC9E00}"/>
          </ac:spMkLst>
        </pc:spChg>
        <pc:spChg chg="mod">
          <ac:chgData name="Brooke Massey" userId="e911a372-77fc-42ab-a9d4-30e9ecb248d8" providerId="ADAL" clId="{90402839-1B61-4305-8A35-C2F0A538798D}" dt="2023-06-14T19:40:32.260" v="6" actId="6549"/>
          <ac:spMkLst>
            <pc:docMk/>
            <pc:sldMk cId="2141712900" sldId="303"/>
            <ac:spMk id="5" creationId="{D55CA03E-249F-9877-FAD7-6CCC48BF6D92}"/>
          </ac:spMkLst>
        </pc:spChg>
      </pc:sldChg>
      <pc:sldChg chg="modSp mod">
        <pc:chgData name="Brooke Massey" userId="e911a372-77fc-42ab-a9d4-30e9ecb248d8" providerId="ADAL" clId="{90402839-1B61-4305-8A35-C2F0A538798D}" dt="2023-06-14T20:35:05.073" v="38" actId="20577"/>
        <pc:sldMkLst>
          <pc:docMk/>
          <pc:sldMk cId="2982182608" sldId="304"/>
        </pc:sldMkLst>
        <pc:spChg chg="mod">
          <ac:chgData name="Brooke Massey" userId="e911a372-77fc-42ab-a9d4-30e9ecb248d8" providerId="ADAL" clId="{90402839-1B61-4305-8A35-C2F0A538798D}" dt="2023-06-14T20:35:05.073" v="38" actId="20577"/>
          <ac:spMkLst>
            <pc:docMk/>
            <pc:sldMk cId="2982182608" sldId="304"/>
            <ac:spMk id="18" creationId="{1ADCEEB1-57EF-196F-57B6-4B2773E980D0}"/>
          </ac:spMkLst>
        </pc:spChg>
      </pc:sldChg>
      <pc:sldChg chg="delSp mod">
        <pc:chgData name="Brooke Massey" userId="e911a372-77fc-42ab-a9d4-30e9ecb248d8" providerId="ADAL" clId="{90402839-1B61-4305-8A35-C2F0A538798D}" dt="2023-06-14T19:40:45.677" v="8" actId="478"/>
        <pc:sldMkLst>
          <pc:docMk/>
          <pc:sldMk cId="2275168181" sldId="305"/>
        </pc:sldMkLst>
        <pc:spChg chg="del">
          <ac:chgData name="Brooke Massey" userId="e911a372-77fc-42ab-a9d4-30e9ecb248d8" providerId="ADAL" clId="{90402839-1B61-4305-8A35-C2F0A538798D}" dt="2023-06-14T19:40:45.677" v="8" actId="478"/>
          <ac:spMkLst>
            <pc:docMk/>
            <pc:sldMk cId="2275168181" sldId="305"/>
            <ac:spMk id="3" creationId="{33684238-7045-3CF6-F884-614658B2CE49}"/>
          </ac:spMkLst>
        </pc:spChg>
      </pc:sldChg>
      <pc:sldChg chg="delSp mod">
        <pc:chgData name="Brooke Massey" userId="e911a372-77fc-42ab-a9d4-30e9ecb248d8" providerId="ADAL" clId="{90402839-1B61-4305-8A35-C2F0A538798D}" dt="2023-06-14T19:40:49.389" v="9" actId="478"/>
        <pc:sldMkLst>
          <pc:docMk/>
          <pc:sldMk cId="1190088217" sldId="306"/>
        </pc:sldMkLst>
        <pc:spChg chg="del">
          <ac:chgData name="Brooke Massey" userId="e911a372-77fc-42ab-a9d4-30e9ecb248d8" providerId="ADAL" clId="{90402839-1B61-4305-8A35-C2F0A538798D}" dt="2023-06-14T19:40:49.389" v="9" actId="478"/>
          <ac:spMkLst>
            <pc:docMk/>
            <pc:sldMk cId="1190088217" sldId="306"/>
            <ac:spMk id="3" creationId="{35E5A118-43A5-70D1-2585-C067AC9AF3C7}"/>
          </ac:spMkLst>
        </pc:spChg>
      </pc:sldChg>
      <pc:sldChg chg="delSp mod">
        <pc:chgData name="Brooke Massey" userId="e911a372-77fc-42ab-a9d4-30e9ecb248d8" providerId="ADAL" clId="{90402839-1B61-4305-8A35-C2F0A538798D}" dt="2023-06-14T19:40:55.268" v="11" actId="478"/>
        <pc:sldMkLst>
          <pc:docMk/>
          <pc:sldMk cId="3127598768" sldId="307"/>
        </pc:sldMkLst>
        <pc:spChg chg="del">
          <ac:chgData name="Brooke Massey" userId="e911a372-77fc-42ab-a9d4-30e9ecb248d8" providerId="ADAL" clId="{90402839-1B61-4305-8A35-C2F0A538798D}" dt="2023-06-14T19:40:55.268" v="11" actId="478"/>
          <ac:spMkLst>
            <pc:docMk/>
            <pc:sldMk cId="3127598768" sldId="307"/>
            <ac:spMk id="3" creationId="{564280BD-3F32-948D-0E8C-2764583E3914}"/>
          </ac:spMkLst>
        </pc:spChg>
      </pc:sldChg>
      <pc:sldChg chg="delSp mod">
        <pc:chgData name="Brooke Massey" userId="e911a372-77fc-42ab-a9d4-30e9ecb248d8" providerId="ADAL" clId="{90402839-1B61-4305-8A35-C2F0A538798D}" dt="2023-06-14T19:40:58.349" v="12" actId="478"/>
        <pc:sldMkLst>
          <pc:docMk/>
          <pc:sldMk cId="3342082051" sldId="308"/>
        </pc:sldMkLst>
        <pc:spChg chg="del">
          <ac:chgData name="Brooke Massey" userId="e911a372-77fc-42ab-a9d4-30e9ecb248d8" providerId="ADAL" clId="{90402839-1B61-4305-8A35-C2F0A538798D}" dt="2023-06-14T19:40:58.349" v="12" actId="478"/>
          <ac:spMkLst>
            <pc:docMk/>
            <pc:sldMk cId="3342082051" sldId="308"/>
            <ac:spMk id="3" creationId="{54A24FD1-003F-EF9A-6313-21D0887D06A9}"/>
          </ac:spMkLst>
        </pc:spChg>
      </pc:sldChg>
      <pc:sldChg chg="delSp mod">
        <pc:chgData name="Brooke Massey" userId="e911a372-77fc-42ab-a9d4-30e9ecb248d8" providerId="ADAL" clId="{90402839-1B61-4305-8A35-C2F0A538798D}" dt="2023-06-14T19:41:02.253" v="13" actId="478"/>
        <pc:sldMkLst>
          <pc:docMk/>
          <pc:sldMk cId="2229830389" sldId="309"/>
        </pc:sldMkLst>
        <pc:spChg chg="del">
          <ac:chgData name="Brooke Massey" userId="e911a372-77fc-42ab-a9d4-30e9ecb248d8" providerId="ADAL" clId="{90402839-1B61-4305-8A35-C2F0A538798D}" dt="2023-06-14T19:41:02.253" v="13" actId="478"/>
          <ac:spMkLst>
            <pc:docMk/>
            <pc:sldMk cId="2229830389" sldId="309"/>
            <ac:spMk id="3" creationId="{660BE72E-5FF0-BCA6-4236-D31456670D10}"/>
          </ac:spMkLst>
        </pc:spChg>
      </pc:sldChg>
      <pc:sldChg chg="delSp mod">
        <pc:chgData name="Brooke Massey" userId="e911a372-77fc-42ab-a9d4-30e9ecb248d8" providerId="ADAL" clId="{90402839-1B61-4305-8A35-C2F0A538798D}" dt="2023-06-14T19:41:32.007" v="19" actId="478"/>
        <pc:sldMkLst>
          <pc:docMk/>
          <pc:sldMk cId="2091318421" sldId="311"/>
        </pc:sldMkLst>
        <pc:spChg chg="del">
          <ac:chgData name="Brooke Massey" userId="e911a372-77fc-42ab-a9d4-30e9ecb248d8" providerId="ADAL" clId="{90402839-1B61-4305-8A35-C2F0A538798D}" dt="2023-06-14T19:41:32.007" v="19" actId="478"/>
          <ac:spMkLst>
            <pc:docMk/>
            <pc:sldMk cId="2091318421" sldId="311"/>
            <ac:spMk id="3" creationId="{78C8FEAE-03D1-AB70-8DD5-D3D49C470860}"/>
          </ac:spMkLst>
        </pc:spChg>
      </pc:sldChg>
      <pc:sldChg chg="delSp mod">
        <pc:chgData name="Brooke Massey" userId="e911a372-77fc-42ab-a9d4-30e9ecb248d8" providerId="ADAL" clId="{90402839-1B61-4305-8A35-C2F0A538798D}" dt="2023-06-14T19:41:08.614" v="15" actId="478"/>
        <pc:sldMkLst>
          <pc:docMk/>
          <pc:sldMk cId="3965464298" sldId="352"/>
        </pc:sldMkLst>
        <pc:spChg chg="del">
          <ac:chgData name="Brooke Massey" userId="e911a372-77fc-42ab-a9d4-30e9ecb248d8" providerId="ADAL" clId="{90402839-1B61-4305-8A35-C2F0A538798D}" dt="2023-06-14T19:41:08.614" v="15" actId="478"/>
          <ac:spMkLst>
            <pc:docMk/>
            <pc:sldMk cId="3965464298" sldId="352"/>
            <ac:spMk id="3" creationId="{4048BA32-C2F3-8E83-8D0E-E46453C44661}"/>
          </ac:spMkLst>
        </pc:spChg>
      </pc:sldChg>
      <pc:sldChg chg="delSp mod">
        <pc:chgData name="Brooke Massey" userId="e911a372-77fc-42ab-a9d4-30e9ecb248d8" providerId="ADAL" clId="{90402839-1B61-4305-8A35-C2F0A538798D}" dt="2023-06-14T19:41:17.128" v="16" actId="478"/>
        <pc:sldMkLst>
          <pc:docMk/>
          <pc:sldMk cId="2324668835" sldId="353"/>
        </pc:sldMkLst>
        <pc:spChg chg="del">
          <ac:chgData name="Brooke Massey" userId="e911a372-77fc-42ab-a9d4-30e9ecb248d8" providerId="ADAL" clId="{90402839-1B61-4305-8A35-C2F0A538798D}" dt="2023-06-14T19:41:17.128" v="16" actId="478"/>
          <ac:spMkLst>
            <pc:docMk/>
            <pc:sldMk cId="2324668835" sldId="353"/>
            <ac:spMk id="3" creationId="{605B4992-67E1-0A16-7270-EA34D5082EEC}"/>
          </ac:spMkLst>
        </pc:spChg>
      </pc:sldChg>
      <pc:sldChg chg="delSp mod">
        <pc:chgData name="Brooke Massey" userId="e911a372-77fc-42ab-a9d4-30e9ecb248d8" providerId="ADAL" clId="{90402839-1B61-4305-8A35-C2F0A538798D}" dt="2023-06-14T19:40:51.693" v="10" actId="478"/>
        <pc:sldMkLst>
          <pc:docMk/>
          <pc:sldMk cId="2141180694" sldId="356"/>
        </pc:sldMkLst>
        <pc:spChg chg="del">
          <ac:chgData name="Brooke Massey" userId="e911a372-77fc-42ab-a9d4-30e9ecb248d8" providerId="ADAL" clId="{90402839-1B61-4305-8A35-C2F0A538798D}" dt="2023-06-14T19:40:51.693" v="10" actId="478"/>
          <ac:spMkLst>
            <pc:docMk/>
            <pc:sldMk cId="2141180694" sldId="356"/>
            <ac:spMk id="3" creationId="{8435F97E-E4F1-E099-6494-5147D31F64FE}"/>
          </ac:spMkLst>
        </pc:spChg>
      </pc:sldChg>
      <pc:sldChg chg="delSp mod">
        <pc:chgData name="Brooke Massey" userId="e911a372-77fc-42ab-a9d4-30e9ecb248d8" providerId="ADAL" clId="{90402839-1B61-4305-8A35-C2F0A538798D}" dt="2023-06-14T19:40:19.877" v="1" actId="478"/>
        <pc:sldMkLst>
          <pc:docMk/>
          <pc:sldMk cId="940266001" sldId="2322"/>
        </pc:sldMkLst>
        <pc:spChg chg="del">
          <ac:chgData name="Brooke Massey" userId="e911a372-77fc-42ab-a9d4-30e9ecb248d8" providerId="ADAL" clId="{90402839-1B61-4305-8A35-C2F0A538798D}" dt="2023-06-14T19:40:19.877" v="1" actId="478"/>
          <ac:spMkLst>
            <pc:docMk/>
            <pc:sldMk cId="940266001" sldId="2322"/>
            <ac:spMk id="4" creationId="{13217E21-3C42-0CAD-82AF-1169333B983A}"/>
          </ac:spMkLst>
        </pc:spChg>
      </pc:sldChg>
      <pc:sldChg chg="delSp mod">
        <pc:chgData name="Brooke Massey" userId="e911a372-77fc-42ab-a9d4-30e9ecb248d8" providerId="ADAL" clId="{90402839-1B61-4305-8A35-C2F0A538798D}" dt="2023-06-14T19:41:05.365" v="14" actId="478"/>
        <pc:sldMkLst>
          <pc:docMk/>
          <pc:sldMk cId="2245107737" sldId="2323"/>
        </pc:sldMkLst>
        <pc:spChg chg="del">
          <ac:chgData name="Brooke Massey" userId="e911a372-77fc-42ab-a9d4-30e9ecb248d8" providerId="ADAL" clId="{90402839-1B61-4305-8A35-C2F0A538798D}" dt="2023-06-14T19:41:05.365" v="14" actId="478"/>
          <ac:spMkLst>
            <pc:docMk/>
            <pc:sldMk cId="2245107737" sldId="2323"/>
            <ac:spMk id="4" creationId="{A949E78D-6E1B-5892-FC7D-4B7076F379F2}"/>
          </ac:spMkLst>
        </pc:spChg>
      </pc:sldChg>
      <pc:sldChg chg="delSp mod">
        <pc:chgData name="Brooke Massey" userId="e911a372-77fc-42ab-a9d4-30e9ecb248d8" providerId="ADAL" clId="{90402839-1B61-4305-8A35-C2F0A538798D}" dt="2023-06-14T19:41:21.333" v="17" actId="478"/>
        <pc:sldMkLst>
          <pc:docMk/>
          <pc:sldMk cId="4179776445" sldId="2325"/>
        </pc:sldMkLst>
        <pc:spChg chg="del">
          <ac:chgData name="Brooke Massey" userId="e911a372-77fc-42ab-a9d4-30e9ecb248d8" providerId="ADAL" clId="{90402839-1B61-4305-8A35-C2F0A538798D}" dt="2023-06-14T19:41:21.333" v="17" actId="478"/>
          <ac:spMkLst>
            <pc:docMk/>
            <pc:sldMk cId="4179776445" sldId="2325"/>
            <ac:spMk id="3" creationId="{605B4992-67E1-0A16-7270-EA34D5082EEC}"/>
          </ac:spMkLst>
        </pc:spChg>
      </pc:sldChg>
      <pc:sldChg chg="delSp mod">
        <pc:chgData name="Brooke Massey" userId="e911a372-77fc-42ab-a9d4-30e9ecb248d8" providerId="ADAL" clId="{90402839-1B61-4305-8A35-C2F0A538798D}" dt="2023-06-14T19:41:24.509" v="18" actId="478"/>
        <pc:sldMkLst>
          <pc:docMk/>
          <pc:sldMk cId="894345645" sldId="2326"/>
        </pc:sldMkLst>
        <pc:spChg chg="del">
          <ac:chgData name="Brooke Massey" userId="e911a372-77fc-42ab-a9d4-30e9ecb248d8" providerId="ADAL" clId="{90402839-1B61-4305-8A35-C2F0A538798D}" dt="2023-06-14T19:41:24.509" v="18" actId="478"/>
          <ac:spMkLst>
            <pc:docMk/>
            <pc:sldMk cId="894345645" sldId="2326"/>
            <ac:spMk id="4" creationId="{C3A1711E-0774-6479-641F-1D19CF6253AE}"/>
          </ac:spMkLst>
        </pc:spChg>
      </pc:sldChg>
      <pc:sldChg chg="modSp mod">
        <pc:chgData name="Brooke Massey" userId="e911a372-77fc-42ab-a9d4-30e9ecb248d8" providerId="ADAL" clId="{90402839-1B61-4305-8A35-C2F0A538798D}" dt="2023-06-14T19:42:10.868" v="33" actId="27636"/>
        <pc:sldMkLst>
          <pc:docMk/>
          <pc:sldMk cId="3296119208" sldId="2327"/>
        </pc:sldMkLst>
        <pc:spChg chg="mod">
          <ac:chgData name="Brooke Massey" userId="e911a372-77fc-42ab-a9d4-30e9ecb248d8" providerId="ADAL" clId="{90402839-1B61-4305-8A35-C2F0A538798D}" dt="2023-06-14T19:42:10.868" v="33" actId="27636"/>
          <ac:spMkLst>
            <pc:docMk/>
            <pc:sldMk cId="3296119208" sldId="2327"/>
            <ac:spMk id="4" creationId="{EDC0863F-568B-5AA7-3619-0CFA3A113D8E}"/>
          </ac:spMkLst>
        </pc:spChg>
      </pc:sldChg>
      <pc:sldChg chg="modSp mod">
        <pc:chgData name="Brooke Massey" userId="e911a372-77fc-42ab-a9d4-30e9ecb248d8" providerId="ADAL" clId="{90402839-1B61-4305-8A35-C2F0A538798D}" dt="2023-06-20T13:32:24.807" v="40" actId="27636"/>
        <pc:sldMkLst>
          <pc:docMk/>
          <pc:sldMk cId="2833568671" sldId="2328"/>
        </pc:sldMkLst>
        <pc:spChg chg="mod">
          <ac:chgData name="Brooke Massey" userId="e911a372-77fc-42ab-a9d4-30e9ecb248d8" providerId="ADAL" clId="{90402839-1B61-4305-8A35-C2F0A538798D}" dt="2023-06-20T13:32:24.807" v="40" actId="27636"/>
          <ac:spMkLst>
            <pc:docMk/>
            <pc:sldMk cId="2833568671" sldId="2328"/>
            <ac:spMk id="3" creationId="{3304B94C-A69D-CC49-36ED-C8C68FCD0C1C}"/>
          </ac:spMkLst>
        </pc:spChg>
      </pc:sldChg>
      <pc:sldChg chg="modSp mod">
        <pc:chgData name="Brooke Massey" userId="e911a372-77fc-42ab-a9d4-30e9ecb248d8" providerId="ADAL" clId="{90402839-1B61-4305-8A35-C2F0A538798D}" dt="2023-06-20T13:32:24.812" v="41" actId="27636"/>
        <pc:sldMkLst>
          <pc:docMk/>
          <pc:sldMk cId="2971463522" sldId="2329"/>
        </pc:sldMkLst>
        <pc:spChg chg="mod">
          <ac:chgData name="Brooke Massey" userId="e911a372-77fc-42ab-a9d4-30e9ecb248d8" providerId="ADAL" clId="{90402839-1B61-4305-8A35-C2F0A538798D}" dt="2023-06-20T13:32:24.812" v="41" actId="27636"/>
          <ac:spMkLst>
            <pc:docMk/>
            <pc:sldMk cId="2971463522" sldId="2329"/>
            <ac:spMk id="3" creationId="{0386DD53-CCC8-7E76-6F6E-93CD10978B1F}"/>
          </ac:spMkLst>
        </pc:spChg>
      </pc:sldChg>
      <pc:sldChg chg="modSp mod">
        <pc:chgData name="Brooke Massey" userId="e911a372-77fc-42ab-a9d4-30e9ecb248d8" providerId="ADAL" clId="{90402839-1B61-4305-8A35-C2F0A538798D}" dt="2023-06-20T13:32:24.828" v="43" actId="27636"/>
        <pc:sldMkLst>
          <pc:docMk/>
          <pc:sldMk cId="191835228" sldId="2330"/>
        </pc:sldMkLst>
        <pc:spChg chg="mod">
          <ac:chgData name="Brooke Massey" userId="e911a372-77fc-42ab-a9d4-30e9ecb248d8" providerId="ADAL" clId="{90402839-1B61-4305-8A35-C2F0A538798D}" dt="2023-06-20T13:32:24.828" v="43" actId="27636"/>
          <ac:spMkLst>
            <pc:docMk/>
            <pc:sldMk cId="191835228" sldId="2330"/>
            <ac:spMk id="3" creationId="{C6902DFA-B4D4-424E-8333-D524110D61A7}"/>
          </ac:spMkLst>
        </pc:spChg>
      </pc:sldChg>
      <pc:sldChg chg="modSp mod">
        <pc:chgData name="Brooke Massey" userId="e911a372-77fc-42ab-a9d4-30e9ecb248d8" providerId="ADAL" clId="{90402839-1B61-4305-8A35-C2F0A538798D}" dt="2023-06-20T13:32:24.818" v="42" actId="27636"/>
        <pc:sldMkLst>
          <pc:docMk/>
          <pc:sldMk cId="3440733997" sldId="2331"/>
        </pc:sldMkLst>
        <pc:spChg chg="mod">
          <ac:chgData name="Brooke Massey" userId="e911a372-77fc-42ab-a9d4-30e9ecb248d8" providerId="ADAL" clId="{90402839-1B61-4305-8A35-C2F0A538798D}" dt="2023-06-20T13:32:24.818" v="42" actId="27636"/>
          <ac:spMkLst>
            <pc:docMk/>
            <pc:sldMk cId="3440733997" sldId="2331"/>
            <ac:spMk id="3" creationId="{76E151CE-A773-02E9-470B-2007FBEA5BA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0E043-D30F-4DB1-8B09-57F7FF5D405A}"/>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A5E284-5716-4B53-AB71-DB8C1EC43EF0}"/>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296A650-3E27-4D13-A1A6-984A802F0D72}" type="datetimeFigureOut">
              <a:rPr lang="en-US" smtClean="0"/>
              <a:t>6/20/2023</a:t>
            </a:fld>
            <a:endParaRPr lang="en-US"/>
          </a:p>
        </p:txBody>
      </p:sp>
      <p:sp>
        <p:nvSpPr>
          <p:cNvPr id="5" name="Slide Number Placeholder 4">
            <a:extLst>
              <a:ext uri="{FF2B5EF4-FFF2-40B4-BE49-F238E27FC236}">
                <a16:creationId xmlns:a16="http://schemas.microsoft.com/office/drawing/2014/main" id="{625A7D80-211F-4006-8442-FC52CE919776}"/>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379F7A2E-38A9-42E2-8E29-4D49DBDFE5D6}" type="slidenum">
              <a:rPr lang="en-US" smtClean="0"/>
              <a:t>‹#›</a:t>
            </a:fld>
            <a:endParaRPr lang="en-US"/>
          </a:p>
        </p:txBody>
      </p:sp>
    </p:spTree>
    <p:extLst>
      <p:ext uri="{BB962C8B-B14F-4D97-AF65-F5344CB8AC3E}">
        <p14:creationId xmlns:p14="http://schemas.microsoft.com/office/powerpoint/2010/main" val="22680187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2T14:35:32.130"/>
    </inkml:context>
    <inkml:brush xml:id="br0">
      <inkml:brushProperty name="width" value="0.1" units="cm"/>
      <inkml:brushProperty name="height" value="0.1" units="cm"/>
      <inkml:brushProperty name="color" value="#E71224"/>
    </inkml:brush>
  </inkml:definitions>
  <inkml:trace contextRef="#ctx0" brushRef="#br0">4339 16642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2485" tIns="46243" rIns="92485" bIns="46243" rtlCol="0"/>
          <a:lstStyle>
            <a:lvl1pPr algn="r">
              <a:defRPr sz="1200"/>
            </a:lvl1pPr>
          </a:lstStyle>
          <a:p>
            <a:fld id="{0644E865-4DDB-47C3-AC4D-5BE99775275D}" type="datetimeFigureOut">
              <a:rPr lang="en-US" smtClean="0"/>
              <a:pPr/>
              <a:t>6/20/2023</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700"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2485" tIns="46243" rIns="92485" bIns="46243" rtlCol="0" anchor="b"/>
          <a:lstStyle>
            <a:lvl1pPr algn="r">
              <a:defRPr sz="1200"/>
            </a:lvl1pPr>
          </a:lstStyle>
          <a:p>
            <a:fld id="{20E77304-F0AF-4D45-BBA4-480E7CA91B63}" type="slidenum">
              <a:rPr lang="en-US" smtClean="0"/>
              <a:pPr/>
              <a:t>‹#›</a:t>
            </a:fld>
            <a:endParaRPr lang="en-US"/>
          </a:p>
        </p:txBody>
      </p:sp>
    </p:spTree>
    <p:extLst>
      <p:ext uri="{BB962C8B-B14F-4D97-AF65-F5344CB8AC3E}">
        <p14:creationId xmlns:p14="http://schemas.microsoft.com/office/powerpoint/2010/main" val="149283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Shortened title. This PPT template has to be revised. </a:t>
            </a:r>
            <a:endParaRPr lang="en-US"/>
          </a:p>
        </p:txBody>
      </p:sp>
      <p:sp>
        <p:nvSpPr>
          <p:cNvPr id="4" name="Slide Number Placeholder 3"/>
          <p:cNvSpPr>
            <a:spLocks noGrp="1"/>
          </p:cNvSpPr>
          <p:nvPr>
            <p:ph type="sldNum" sz="quarter" idx="5"/>
          </p:nvPr>
        </p:nvSpPr>
        <p:spPr/>
        <p:txBody>
          <a:bodyPr/>
          <a:lstStyle/>
          <a:p>
            <a:fld id="{7C630745-2268-4784-9822-C59BC27BF2E3}" type="slidenum">
              <a:rPr lang="en-US" smtClean="0"/>
              <a:t>1</a:t>
            </a:fld>
            <a:endParaRPr lang="en-US"/>
          </a:p>
        </p:txBody>
      </p:sp>
    </p:spTree>
    <p:extLst>
      <p:ext uri="{BB962C8B-B14F-4D97-AF65-F5344CB8AC3E}">
        <p14:creationId xmlns:p14="http://schemas.microsoft.com/office/powerpoint/2010/main" val="180025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Great member recruitment and/or engagement opportunity!</a:t>
            </a:r>
          </a:p>
        </p:txBody>
      </p:sp>
      <p:sp>
        <p:nvSpPr>
          <p:cNvPr id="4" name="Slide Number Placeholder 3"/>
          <p:cNvSpPr>
            <a:spLocks noGrp="1"/>
          </p:cNvSpPr>
          <p:nvPr>
            <p:ph type="sldNum" sz="quarter" idx="5"/>
          </p:nvPr>
        </p:nvSpPr>
        <p:spPr/>
        <p:txBody>
          <a:bodyPr/>
          <a:lstStyle/>
          <a:p>
            <a:fld id="{20E77304-F0AF-4D45-BBA4-480E7CA91B63}" type="slidenum">
              <a:rPr lang="en-US" smtClean="0"/>
              <a:pPr/>
              <a:t>11</a:t>
            </a:fld>
            <a:endParaRPr lang="en-US"/>
          </a:p>
        </p:txBody>
      </p:sp>
    </p:spTree>
    <p:extLst>
      <p:ext uri="{BB962C8B-B14F-4D97-AF65-F5344CB8AC3E}">
        <p14:creationId xmlns:p14="http://schemas.microsoft.com/office/powerpoint/2010/main" val="2368701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Pitch to fill it up</a:t>
            </a:r>
          </a:p>
          <a:p>
            <a:r>
              <a:rPr lang="en-US">
                <a:cs typeface="Calibri"/>
              </a:rPr>
              <a:t>Resume Building</a:t>
            </a:r>
          </a:p>
          <a:p>
            <a:r>
              <a:rPr lang="en-US">
                <a:cs typeface="Calibri"/>
              </a:rPr>
              <a:t>Encourage members to submit to help other teachers</a:t>
            </a:r>
          </a:p>
        </p:txBody>
      </p:sp>
      <p:sp>
        <p:nvSpPr>
          <p:cNvPr id="4" name="Slide Number Placeholder 3"/>
          <p:cNvSpPr>
            <a:spLocks noGrp="1"/>
          </p:cNvSpPr>
          <p:nvPr>
            <p:ph type="sldNum" sz="quarter" idx="5"/>
          </p:nvPr>
        </p:nvSpPr>
        <p:spPr/>
        <p:txBody>
          <a:bodyPr/>
          <a:lstStyle/>
          <a:p>
            <a:fld id="{20E77304-F0AF-4D45-BBA4-480E7CA91B63}" type="slidenum">
              <a:rPr lang="en-US" smtClean="0"/>
              <a:pPr/>
              <a:t>13</a:t>
            </a:fld>
            <a:endParaRPr lang="en-US"/>
          </a:p>
        </p:txBody>
      </p:sp>
    </p:spTree>
    <p:extLst>
      <p:ext uri="{BB962C8B-B14F-4D97-AF65-F5344CB8AC3E}">
        <p14:creationId xmlns:p14="http://schemas.microsoft.com/office/powerpoint/2010/main" val="3030690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they are Division/Unit leaders, they are also CEC MEMBERS and division/unit MEMBERS</a:t>
            </a:r>
          </a:p>
        </p:txBody>
      </p:sp>
      <p:sp>
        <p:nvSpPr>
          <p:cNvPr id="4" name="Slide Number Placeholder 3"/>
          <p:cNvSpPr>
            <a:spLocks noGrp="1"/>
          </p:cNvSpPr>
          <p:nvPr>
            <p:ph type="sldNum" sz="quarter" idx="5"/>
          </p:nvPr>
        </p:nvSpPr>
        <p:spPr/>
        <p:txBody>
          <a:bodyPr/>
          <a:lstStyle/>
          <a:p>
            <a:fld id="{20E77304-F0AF-4D45-BBA4-480E7CA91B63}" type="slidenum">
              <a:rPr lang="en-US" smtClean="0"/>
              <a:pPr/>
              <a:t>22</a:t>
            </a:fld>
            <a:endParaRPr lang="en-US"/>
          </a:p>
        </p:txBody>
      </p:sp>
    </p:spTree>
    <p:extLst>
      <p:ext uri="{BB962C8B-B14F-4D97-AF65-F5344CB8AC3E}">
        <p14:creationId xmlns:p14="http://schemas.microsoft.com/office/powerpoint/2010/main" val="302448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would division leaders add to this list?</a:t>
            </a:r>
          </a:p>
        </p:txBody>
      </p:sp>
      <p:sp>
        <p:nvSpPr>
          <p:cNvPr id="4" name="Slide Number Placeholder 3"/>
          <p:cNvSpPr>
            <a:spLocks noGrp="1"/>
          </p:cNvSpPr>
          <p:nvPr>
            <p:ph type="sldNum" sz="quarter" idx="5"/>
          </p:nvPr>
        </p:nvSpPr>
        <p:spPr/>
        <p:txBody>
          <a:bodyPr/>
          <a:lstStyle/>
          <a:p>
            <a:fld id="{20E77304-F0AF-4D45-BBA4-480E7CA91B63}" type="slidenum">
              <a:rPr lang="en-US" smtClean="0"/>
              <a:pPr/>
              <a:t>23</a:t>
            </a:fld>
            <a:endParaRPr lang="en-US"/>
          </a:p>
        </p:txBody>
      </p:sp>
    </p:spTree>
    <p:extLst>
      <p:ext uri="{BB962C8B-B14F-4D97-AF65-F5344CB8AC3E}">
        <p14:creationId xmlns:p14="http://schemas.microsoft.com/office/powerpoint/2010/main" val="1759677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would unit leaders add to this list?</a:t>
            </a:r>
          </a:p>
        </p:txBody>
      </p:sp>
      <p:sp>
        <p:nvSpPr>
          <p:cNvPr id="4" name="Slide Number Placeholder 3"/>
          <p:cNvSpPr>
            <a:spLocks noGrp="1"/>
          </p:cNvSpPr>
          <p:nvPr>
            <p:ph type="sldNum" sz="quarter" idx="5"/>
          </p:nvPr>
        </p:nvSpPr>
        <p:spPr/>
        <p:txBody>
          <a:bodyPr/>
          <a:lstStyle/>
          <a:p>
            <a:fld id="{20E77304-F0AF-4D45-BBA4-480E7CA91B63}" type="slidenum">
              <a:rPr lang="en-US" smtClean="0"/>
              <a:pPr/>
              <a:t>24</a:t>
            </a:fld>
            <a:endParaRPr lang="en-US"/>
          </a:p>
        </p:txBody>
      </p:sp>
    </p:spTree>
    <p:extLst>
      <p:ext uri="{BB962C8B-B14F-4D97-AF65-F5344CB8AC3E}">
        <p14:creationId xmlns:p14="http://schemas.microsoft.com/office/powerpoint/2010/main" val="3951407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E77304-F0AF-4D45-BBA4-480E7CA91B63}" type="slidenum">
              <a:rPr lang="en-US" smtClean="0"/>
              <a:pPr/>
              <a:t>26</a:t>
            </a:fld>
            <a:endParaRPr lang="en-US"/>
          </a:p>
        </p:txBody>
      </p:sp>
    </p:spTree>
    <p:extLst>
      <p:ext uri="{BB962C8B-B14F-4D97-AF65-F5344CB8AC3E}">
        <p14:creationId xmlns:p14="http://schemas.microsoft.com/office/powerpoint/2010/main" val="111514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initial special educator standards are newly revised and required for use by all programs conducting program review or accreditation beginning in Fall 2022. The 2012 version of these standards has been phased out. </a:t>
            </a:r>
          </a:p>
          <a:p>
            <a:r>
              <a:rPr lang="en-US"/>
              <a:t>**The initial gifted educator standards are currently under revision. </a:t>
            </a:r>
          </a:p>
          <a:p>
            <a:endParaRPr lang="en-US">
              <a:cs typeface="Calibri"/>
            </a:endParaRPr>
          </a:p>
          <a:p>
            <a:r>
              <a:rPr lang="en-US">
                <a:cs typeface="Calibri"/>
              </a:rPr>
              <a:t>Different audiences for the standards</a:t>
            </a:r>
          </a:p>
        </p:txBody>
      </p:sp>
      <p:sp>
        <p:nvSpPr>
          <p:cNvPr id="4" name="Slide Number Placeholder 3"/>
          <p:cNvSpPr>
            <a:spLocks noGrp="1"/>
          </p:cNvSpPr>
          <p:nvPr>
            <p:ph type="sldNum" sz="quarter" idx="5"/>
          </p:nvPr>
        </p:nvSpPr>
        <p:spPr/>
        <p:txBody>
          <a:bodyPr/>
          <a:lstStyle/>
          <a:p>
            <a:fld id="{20E77304-F0AF-4D45-BBA4-480E7CA91B63}" type="slidenum">
              <a:rPr lang="en-US" smtClean="0"/>
              <a:pPr/>
              <a:t>29</a:t>
            </a:fld>
            <a:endParaRPr lang="en-US"/>
          </a:p>
        </p:txBody>
      </p:sp>
    </p:spTree>
    <p:extLst>
      <p:ext uri="{BB962C8B-B14F-4D97-AF65-F5344CB8AC3E}">
        <p14:creationId xmlns:p14="http://schemas.microsoft.com/office/powerpoint/2010/main" val="2667571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a:cs typeface="Calibri"/>
              </a:rPr>
              <a:t>Only programs that are part of an institution actively engaged in CAEP Accreditation may participate in the program review program review process</a:t>
            </a:r>
          </a:p>
          <a:p>
            <a:endParaRPr lang="en-US"/>
          </a:p>
        </p:txBody>
      </p:sp>
      <p:sp>
        <p:nvSpPr>
          <p:cNvPr id="4" name="Slide Number Placeholder 3"/>
          <p:cNvSpPr>
            <a:spLocks noGrp="1"/>
          </p:cNvSpPr>
          <p:nvPr>
            <p:ph type="sldNum" sz="quarter" idx="5"/>
          </p:nvPr>
        </p:nvSpPr>
        <p:spPr/>
        <p:txBody>
          <a:bodyPr/>
          <a:lstStyle/>
          <a:p>
            <a:fld id="{20E77304-F0AF-4D45-BBA4-480E7CA91B63}" type="slidenum">
              <a:rPr lang="en-US" smtClean="0"/>
              <a:pPr/>
              <a:t>32</a:t>
            </a:fld>
            <a:endParaRPr lang="en-US"/>
          </a:p>
        </p:txBody>
      </p:sp>
    </p:spTree>
    <p:extLst>
      <p:ext uri="{BB962C8B-B14F-4D97-AF65-F5344CB8AC3E}">
        <p14:creationId xmlns:p14="http://schemas.microsoft.com/office/powerpoint/2010/main" val="55451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63636"/>
                </a:solidFill>
                <a:effectLst/>
                <a:latin typeface="Avenir-Heavy"/>
              </a:rPr>
              <a:t>At the Council for Exceptional Children (CEC), professional development is what we do.</a:t>
            </a:r>
          </a:p>
          <a:p>
            <a:pPr lvl="1"/>
            <a:r>
              <a:rPr lang="en-US" b="0" i="0">
                <a:solidFill>
                  <a:srgbClr val="363636"/>
                </a:solidFill>
                <a:effectLst/>
                <a:latin typeface="Avenir-Book"/>
              </a:rPr>
              <a:t>We offer a wide variety of professional development opportunities through webinars, online courses, in-person trainings, conferences, and more. </a:t>
            </a:r>
          </a:p>
          <a:p>
            <a:pPr algn="l"/>
            <a:r>
              <a:rPr lang="en-US" b="0" i="0">
                <a:solidFill>
                  <a:srgbClr val="363636"/>
                </a:solidFill>
                <a:effectLst/>
                <a:latin typeface="Avenir-Book"/>
              </a:rPr>
              <a:t>From our earliest days, we've recognized the critical role of standards in defining special education as a profession. </a:t>
            </a:r>
            <a:endParaRPr lang="en-US">
              <a:solidFill>
                <a:srgbClr val="363636"/>
              </a:solidFill>
              <a:latin typeface="Avenir-Book"/>
            </a:endParaRPr>
          </a:p>
          <a:p>
            <a:pPr lvl="1"/>
            <a:r>
              <a:rPr lang="en-US" b="0" i="0">
                <a:solidFill>
                  <a:srgbClr val="363636"/>
                </a:solidFill>
                <a:effectLst/>
                <a:latin typeface="Avenir-Heavy"/>
              </a:rPr>
              <a:t>As the recognized leader for special education professional standards, we develop standards, ethics, practices, and guidelines to ensure that special educators are better prepared for successful, long-term careers.</a:t>
            </a:r>
          </a:p>
          <a:p>
            <a:endParaRPr lang="en-US"/>
          </a:p>
        </p:txBody>
      </p:sp>
      <p:sp>
        <p:nvSpPr>
          <p:cNvPr id="4" name="Slide Number Placeholder 3"/>
          <p:cNvSpPr>
            <a:spLocks noGrp="1"/>
          </p:cNvSpPr>
          <p:nvPr>
            <p:ph type="sldNum" sz="quarter" idx="5"/>
          </p:nvPr>
        </p:nvSpPr>
        <p:spPr/>
        <p:txBody>
          <a:bodyPr/>
          <a:lstStyle/>
          <a:p>
            <a:fld id="{20E77304-F0AF-4D45-BBA4-480E7CA91B63}" type="slidenum">
              <a:rPr lang="en-US" smtClean="0"/>
              <a:pPr/>
              <a:t>2</a:t>
            </a:fld>
            <a:endParaRPr lang="en-US"/>
          </a:p>
        </p:txBody>
      </p:sp>
    </p:spTree>
    <p:extLst>
      <p:ext uri="{BB962C8B-B14F-4D97-AF65-F5344CB8AC3E}">
        <p14:creationId xmlns:p14="http://schemas.microsoft.com/office/powerpoint/2010/main" val="68856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overview – 30 seconds</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1/8/18</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77304-F0AF-4D45-BBA4-480E7CA91B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617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30745-2268-4784-9822-C59BC27BF2E3}" type="slidenum">
              <a:rPr lang="en-US" smtClean="0"/>
              <a:t>4</a:t>
            </a:fld>
            <a:endParaRPr lang="en-US"/>
          </a:p>
        </p:txBody>
      </p:sp>
    </p:spTree>
    <p:extLst>
      <p:ext uri="{BB962C8B-B14F-4D97-AF65-F5344CB8AC3E}">
        <p14:creationId xmlns:p14="http://schemas.microsoft.com/office/powerpoint/2010/main" val="327772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Change the name of this? Maybe we move to the end after we present what is available?</a:t>
            </a:r>
          </a:p>
        </p:txBody>
      </p:sp>
      <p:sp>
        <p:nvSpPr>
          <p:cNvPr id="4" name="Slide Number Placeholder 3"/>
          <p:cNvSpPr>
            <a:spLocks noGrp="1"/>
          </p:cNvSpPr>
          <p:nvPr>
            <p:ph type="sldNum" sz="quarter" idx="5"/>
          </p:nvPr>
        </p:nvSpPr>
        <p:spPr/>
        <p:txBody>
          <a:bodyPr/>
          <a:lstStyle/>
          <a:p>
            <a:fld id="{20E77304-F0AF-4D45-BBA4-480E7CA91B63}" type="slidenum">
              <a:rPr lang="en-US" smtClean="0"/>
              <a:pPr/>
              <a:t>5</a:t>
            </a:fld>
            <a:endParaRPr lang="en-US"/>
          </a:p>
        </p:txBody>
      </p:sp>
    </p:spTree>
    <p:extLst>
      <p:ext uri="{BB962C8B-B14F-4D97-AF65-F5344CB8AC3E}">
        <p14:creationId xmlns:p14="http://schemas.microsoft.com/office/powerpoint/2010/main" val="375409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benefits to Divisions and come talk to me if they want to participate and have not shown interest yet</a:t>
            </a:r>
          </a:p>
          <a:p>
            <a:r>
              <a:rPr lang="en-US"/>
              <a:t>Invite Units to attend/spread the word</a:t>
            </a:r>
          </a:p>
        </p:txBody>
      </p:sp>
      <p:sp>
        <p:nvSpPr>
          <p:cNvPr id="4" name="Slide Number Placeholder 3"/>
          <p:cNvSpPr>
            <a:spLocks noGrp="1"/>
          </p:cNvSpPr>
          <p:nvPr>
            <p:ph type="sldNum" sz="quarter" idx="5"/>
          </p:nvPr>
        </p:nvSpPr>
        <p:spPr/>
        <p:txBody>
          <a:bodyPr/>
          <a:lstStyle/>
          <a:p>
            <a:fld id="{20E77304-F0AF-4D45-BBA4-480E7CA91B63}" type="slidenum">
              <a:rPr lang="en-US" smtClean="0"/>
              <a:pPr/>
              <a:t>7</a:t>
            </a:fld>
            <a:endParaRPr lang="en-US"/>
          </a:p>
        </p:txBody>
      </p:sp>
    </p:spTree>
    <p:extLst>
      <p:ext uri="{BB962C8B-B14F-4D97-AF65-F5344CB8AC3E}">
        <p14:creationId xmlns:p14="http://schemas.microsoft.com/office/powerpoint/2010/main" val="3401985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Last bullet = compare to state/local government and federal level government</a:t>
            </a:r>
          </a:p>
        </p:txBody>
      </p:sp>
      <p:sp>
        <p:nvSpPr>
          <p:cNvPr id="4" name="Slide Number Placeholder 3"/>
          <p:cNvSpPr>
            <a:spLocks noGrp="1"/>
          </p:cNvSpPr>
          <p:nvPr>
            <p:ph type="sldNum" sz="quarter" idx="5"/>
          </p:nvPr>
        </p:nvSpPr>
        <p:spPr/>
        <p:txBody>
          <a:bodyPr/>
          <a:lstStyle/>
          <a:p>
            <a:fld id="{20E77304-F0AF-4D45-BBA4-480E7CA91B63}" type="slidenum">
              <a:rPr lang="en-US" smtClean="0"/>
              <a:pPr/>
              <a:t>8</a:t>
            </a:fld>
            <a:endParaRPr lang="en-US"/>
          </a:p>
        </p:txBody>
      </p:sp>
    </p:spTree>
    <p:extLst>
      <p:ext uri="{BB962C8B-B14F-4D97-AF65-F5344CB8AC3E}">
        <p14:creationId xmlns:p14="http://schemas.microsoft.com/office/powerpoint/2010/main" val="84490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 175 on-demand courses/webinars and new additions every month. Quick Takes, webinars, workshops, resources</a:t>
            </a:r>
          </a:p>
        </p:txBody>
      </p:sp>
      <p:sp>
        <p:nvSpPr>
          <p:cNvPr id="4" name="Slide Number Placeholder 3"/>
          <p:cNvSpPr>
            <a:spLocks noGrp="1"/>
          </p:cNvSpPr>
          <p:nvPr>
            <p:ph type="sldNum" sz="quarter" idx="5"/>
          </p:nvPr>
        </p:nvSpPr>
        <p:spPr/>
        <p:txBody>
          <a:bodyPr/>
          <a:lstStyle/>
          <a:p>
            <a:fld id="{20E77304-F0AF-4D45-BBA4-480E7CA91B63}" type="slidenum">
              <a:rPr lang="en-US" smtClean="0"/>
              <a:pPr/>
              <a:t>9</a:t>
            </a:fld>
            <a:endParaRPr lang="en-US"/>
          </a:p>
        </p:txBody>
      </p:sp>
    </p:spTree>
    <p:extLst>
      <p:ext uri="{BB962C8B-B14F-4D97-AF65-F5344CB8AC3E}">
        <p14:creationId xmlns:p14="http://schemas.microsoft.com/office/powerpoint/2010/main" val="197195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Use these to highlight content that is relevant/important to your members. </a:t>
            </a:r>
          </a:p>
        </p:txBody>
      </p:sp>
      <p:sp>
        <p:nvSpPr>
          <p:cNvPr id="4" name="Slide Number Placeholder 3"/>
          <p:cNvSpPr>
            <a:spLocks noGrp="1"/>
          </p:cNvSpPr>
          <p:nvPr>
            <p:ph type="sldNum" sz="quarter" idx="5"/>
          </p:nvPr>
        </p:nvSpPr>
        <p:spPr/>
        <p:txBody>
          <a:bodyPr/>
          <a:lstStyle/>
          <a:p>
            <a:fld id="{20E77304-F0AF-4D45-BBA4-480E7CA91B63}" type="slidenum">
              <a:rPr lang="en-US" smtClean="0"/>
              <a:pPr/>
              <a:t>10</a:t>
            </a:fld>
            <a:endParaRPr lang="en-US"/>
          </a:p>
        </p:txBody>
      </p:sp>
    </p:spTree>
    <p:extLst>
      <p:ext uri="{BB962C8B-B14F-4D97-AF65-F5344CB8AC3E}">
        <p14:creationId xmlns:p14="http://schemas.microsoft.com/office/powerpoint/2010/main" val="1085076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1752600"/>
            <a:ext cx="6477000" cy="1828800"/>
          </a:xfrm>
        </p:spPr>
        <p:txBody>
          <a:bodyPr anchor="b"/>
          <a:lstStyle>
            <a:lvl1pPr>
              <a:defRPr cap="all" baseline="0">
                <a:solidFill>
                  <a:srgbClr val="063772"/>
                </a:solidFill>
              </a:defRPr>
            </a:lvl1pPr>
          </a:lstStyle>
          <a:p>
            <a:r>
              <a:rPr kumimoji="0" lang="en-US"/>
              <a:t>Click to edit Master title style</a:t>
            </a:r>
          </a:p>
        </p:txBody>
      </p:sp>
      <p:sp>
        <p:nvSpPr>
          <p:cNvPr id="9" name="Subtitle 8"/>
          <p:cNvSpPr>
            <a:spLocks noGrp="1"/>
          </p:cNvSpPr>
          <p:nvPr>
            <p:ph type="subTitle" idx="1"/>
          </p:nvPr>
        </p:nvSpPr>
        <p:spPr>
          <a:xfrm>
            <a:off x="2362200" y="5105400"/>
            <a:ext cx="6705600" cy="685800"/>
          </a:xfrm>
        </p:spPr>
        <p:txBody>
          <a:bodyPr anchor="ctr">
            <a:normAutofit/>
          </a:bodyPr>
          <a:lstStyle>
            <a:lvl1pPr marL="0" indent="0" algn="l">
              <a:buNone/>
              <a:defRPr sz="2600">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7" name="Footer Placeholder 16"/>
          <p:cNvSpPr>
            <a:spLocks noGrp="1"/>
          </p:cNvSpPr>
          <p:nvPr>
            <p:ph type="ftr" sz="quarter" idx="11"/>
          </p:nvPr>
        </p:nvSpPr>
        <p:spPr>
          <a:xfrm>
            <a:off x="6324599" y="236538"/>
            <a:ext cx="1628193"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8394EC-998F-4A75-A298-338FFE107B7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9" name="Rectangle 8"/>
          <p:cNvSpPr/>
          <p:nvPr/>
        </p:nvSpPr>
        <p:spPr>
          <a:xfrm>
            <a:off x="-9144" y="4663440"/>
            <a:ext cx="1463040" cy="713232"/>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248400" y="6248400"/>
            <a:ext cx="2667000" cy="365125"/>
          </a:xfrm>
        </p:spPr>
        <p:txBody>
          <a:bodyPr rtlCol="0"/>
          <a:lstStyle/>
          <a:p>
            <a:fld id="{B4E288E9-ECF0-40D9-9468-6D153CFCF7CF}" type="datetime1">
              <a:rPr lang="en-US" smtClean="0"/>
              <a:pPr/>
              <a:t>6/20/2023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18394EC-998F-4A75-A298-338FFE107B74}" type="slidenum">
              <a:rPr lang="en-US" smtClean="0"/>
              <a:pPr/>
              <a:t>‹#›</a:t>
            </a:fld>
            <a:endParaRPr lang="en-US"/>
          </a:p>
        </p:txBody>
      </p:sp>
      <p:sp>
        <p:nvSpPr>
          <p:cNvPr id="14" name="Footer Placeholder 13"/>
          <p:cNvSpPr>
            <a:spLocks noGrp="1"/>
          </p:cNvSpPr>
          <p:nvPr>
            <p:ph type="ftr" sz="quarter" idx="12"/>
          </p:nvPr>
        </p:nvSpPr>
        <p:spPr>
          <a:xfrm>
            <a:off x="3581400" y="6248206"/>
            <a:ext cx="25908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36184-9221-423D-9022-C8C979EA7164}" type="datetime1">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94EC-998F-4A75-A298-338FFE107B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6F6ED25-2F79-4FFC-8464-B7926D0A876F}" type="datetime1">
              <a:rPr lang="en-US" smtClean="0"/>
              <a:pPr/>
              <a:t>6/20/2023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99201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8394EC-998F-4A75-A298-338FFE107B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93DD079-A436-4AEF-B65B-12CB80CBBEA5}" type="datetime1">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5146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19200"/>
            <a:ext cx="1295400" cy="990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19200"/>
            <a:ext cx="7772400" cy="990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1430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A3788700-FFA9-405C-97BB-57A5EBD8523B}" type="datetime1">
              <a:rPr lang="en-US" smtClean="0"/>
              <a:pPr/>
              <a:t>6/20/2023</a:t>
            </a:fld>
            <a:endParaRPr lang="en-US"/>
          </a:p>
        </p:txBody>
      </p:sp>
      <p:sp>
        <p:nvSpPr>
          <p:cNvPr id="13" name="Slide Number Placeholder 12"/>
          <p:cNvSpPr>
            <a:spLocks noGrp="1"/>
          </p:cNvSpPr>
          <p:nvPr>
            <p:ph type="sldNum" sz="quarter" idx="11"/>
          </p:nvPr>
        </p:nvSpPr>
        <p:spPr>
          <a:xfrm>
            <a:off x="0" y="1295400"/>
            <a:ext cx="1295400" cy="701676"/>
          </a:xfrm>
        </p:spPr>
        <p:txBody>
          <a:bodyPr>
            <a:noAutofit/>
          </a:bodyPr>
          <a:lstStyle>
            <a:lvl1pPr>
              <a:defRPr sz="2400">
                <a:solidFill>
                  <a:srgbClr val="FFFFFF"/>
                </a:solidFill>
              </a:defRPr>
            </a:lvl1pPr>
          </a:lstStyle>
          <a:p>
            <a:fld id="{B18394EC-998F-4A75-A298-338FFE107B7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93D2BA8-13A5-48E5-8038-36AFEA0D201C}" type="datetime1">
              <a:rPr lang="en-US" smtClean="0"/>
              <a:pPr/>
              <a:t>6/20/2023</a:t>
            </a:fld>
            <a:endParaRPr lang="en-US"/>
          </a:p>
        </p:txBody>
      </p:sp>
      <p:sp>
        <p:nvSpPr>
          <p:cNvPr id="10" name="Slide Number Placeholder 9"/>
          <p:cNvSpPr>
            <a:spLocks noGrp="1"/>
          </p:cNvSpPr>
          <p:nvPr>
            <p:ph type="sldNum" sz="quarter" idx="16"/>
          </p:nvPr>
        </p:nvSpPr>
        <p:spPr/>
        <p:txBody>
          <a:bodyPr rtlCol="0"/>
          <a:lstStyle/>
          <a:p>
            <a:fld id="{B18394EC-998F-4A75-A298-338FFE107B7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DEF740-54AE-4B59-90C0-020F4D6ABB4F}" type="datetime1">
              <a:rPr lang="en-US" smtClean="0"/>
              <a:pPr/>
              <a:t>6/20/2023</a:t>
            </a:fld>
            <a:endParaRPr lang="en-US"/>
          </a:p>
        </p:txBody>
      </p:sp>
      <p:sp>
        <p:nvSpPr>
          <p:cNvPr id="12" name="Slide Number Placeholder 11"/>
          <p:cNvSpPr>
            <a:spLocks noGrp="1"/>
          </p:cNvSpPr>
          <p:nvPr>
            <p:ph type="sldNum" sz="quarter" idx="16"/>
          </p:nvPr>
        </p:nvSpPr>
        <p:spPr/>
        <p:txBody>
          <a:bodyPr rtlCol="0"/>
          <a:lstStyle/>
          <a:p>
            <a:fld id="{B18394EC-998F-4A75-A298-338FFE107B7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99201C"/>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06377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ABD7-9B5A-4EA8-8356-B495B69FB4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2AFA0E-77C2-400D-A44E-97BBDB9B6993}"/>
              </a:ext>
            </a:extLst>
          </p:cNvPr>
          <p:cNvSpPr>
            <a:spLocks noGrp="1"/>
          </p:cNvSpPr>
          <p:nvPr>
            <p:ph type="dt" sz="half" idx="10"/>
          </p:nvPr>
        </p:nvSpPr>
        <p:spPr/>
        <p:txBody>
          <a:bodyPr/>
          <a:lstStyle/>
          <a:p>
            <a:fld id="{F9E85334-B255-4C47-ABD0-4DDE11A6CA9E}" type="datetime1">
              <a:rPr lang="en-US" smtClean="0"/>
              <a:pPr/>
              <a:t>6/20/2023</a:t>
            </a:fld>
            <a:endParaRPr lang="en-US"/>
          </a:p>
        </p:txBody>
      </p:sp>
      <p:sp>
        <p:nvSpPr>
          <p:cNvPr id="4" name="Footer Placeholder 3">
            <a:extLst>
              <a:ext uri="{FF2B5EF4-FFF2-40B4-BE49-F238E27FC236}">
                <a16:creationId xmlns:a16="http://schemas.microsoft.com/office/drawing/2014/main" id="{82716713-F41E-4BB6-BF8B-44F5205404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0DE170-804B-4936-A9D3-B1EE85C08190}"/>
              </a:ext>
            </a:extLst>
          </p:cNvPr>
          <p:cNvSpPr>
            <a:spLocks noGrp="1"/>
          </p:cNvSpPr>
          <p:nvPr>
            <p:ph type="sldNum" sz="quarter" idx="12"/>
          </p:nvPr>
        </p:nvSpPr>
        <p:spPr/>
        <p:txBody>
          <a:bodyPr/>
          <a:lstStyle/>
          <a:p>
            <a:fld id="{B18394EC-998F-4A75-A298-338FFE107B74}" type="slidenum">
              <a:rPr lang="en-US" smtClean="0"/>
              <a:pPr/>
              <a:t>‹#›</a:t>
            </a:fld>
            <a:endParaRPr lang="en-US"/>
          </a:p>
        </p:txBody>
      </p:sp>
    </p:spTree>
    <p:extLst>
      <p:ext uri="{BB962C8B-B14F-4D97-AF65-F5344CB8AC3E}">
        <p14:creationId xmlns:p14="http://schemas.microsoft.com/office/powerpoint/2010/main" val="403316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EC9A715-FA33-4D18-AFE8-16A191531A2A}" type="datetime1">
              <a:rPr lang="en-US" smtClean="0"/>
              <a:pPr/>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8F8F3-C127-4EB2-81AD-A9D613AD1B1B}" type="datetime1">
              <a:rPr lang="en-US" smtClean="0"/>
              <a:pPr/>
              <a:t>6/20/2023</a:t>
            </a:fld>
            <a:endParaRPr lang="en-US"/>
          </a:p>
        </p:txBody>
      </p:sp>
      <p:sp>
        <p:nvSpPr>
          <p:cNvPr id="3" name="Footer Placeholder 2"/>
          <p:cNvSpPr>
            <a:spLocks noGrp="1"/>
          </p:cNvSpPr>
          <p:nvPr>
            <p:ph type="ftr" sz="quarter" idx="11"/>
          </p:nvPr>
        </p:nvSpPr>
        <p:spPr>
          <a:xfrm>
            <a:off x="4191000" y="6248206"/>
            <a:ext cx="1839683" cy="365125"/>
          </a:xfrm>
        </p:spPr>
        <p:txBody>
          <a:bodyPr/>
          <a:lstStyle/>
          <a:p>
            <a:endParaRPr lang="en-US"/>
          </a:p>
        </p:txBody>
      </p:sp>
      <p:sp>
        <p:nvSpPr>
          <p:cNvPr id="4" name="Slide Number Placeholder 3"/>
          <p:cNvSpPr>
            <a:spLocks noGrp="1"/>
          </p:cNvSpPr>
          <p:nvPr>
            <p:ph type="sldNum" sz="quarter" idx="12"/>
          </p:nvPr>
        </p:nvSpPr>
        <p:spPr>
          <a:xfrm>
            <a:off x="3581400" y="6248400"/>
            <a:ext cx="533400" cy="381000"/>
          </a:xfrm>
        </p:spPr>
        <p:txBody>
          <a:bodyPr/>
          <a:lstStyle>
            <a:lvl1pPr>
              <a:defRPr>
                <a:solidFill>
                  <a:schemeClr val="tx2"/>
                </a:solidFill>
              </a:defRPr>
            </a:lvl1pPr>
          </a:lstStyle>
          <a:p>
            <a:fld id="{B18394EC-998F-4A75-A298-338FFE107B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FABAEFB-01A6-4EC0-9211-CE810C433702}" type="datetime1">
              <a:rPr lang="en-US" smtClean="0"/>
              <a:pPr/>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3" name="Text Placeholder 2"/>
          <p:cNvSpPr>
            <a:spLocks noGrp="1"/>
          </p:cNvSpPr>
          <p:nvPr>
            <p:ph type="body" idx="2"/>
          </p:nvPr>
        </p:nvSpPr>
        <p:spPr>
          <a:xfrm>
            <a:off x="609600" y="1752600"/>
            <a:ext cx="1600200" cy="4343400"/>
          </a:xfrm>
          <a:gradFill flip="none" rotWithShape="1">
            <a:gsLst>
              <a:gs pos="0">
                <a:srgbClr val="063772">
                  <a:alpha val="27000"/>
                </a:srgbClr>
              </a:gs>
              <a:gs pos="90000">
                <a:srgbClr val="FFFFFF">
                  <a:alpha val="0"/>
                </a:srgbClr>
              </a:gs>
            </a:gsLst>
            <a:lin ang="5760000" scaled="0"/>
            <a:tileRect/>
          </a:gra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rgbClr val="06377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9E85334-B255-4C47-ABD0-4DDE11A6CA9E}" type="datetime1">
              <a:rPr lang="en-US" smtClean="0"/>
              <a:pPr/>
              <a:t>6/20/2023</a:t>
            </a:fld>
            <a:endParaRPr lang="en-US"/>
          </a:p>
        </p:txBody>
      </p:sp>
      <p:sp>
        <p:nvSpPr>
          <p:cNvPr id="3" name="Footer Placeholder 2"/>
          <p:cNvSpPr>
            <a:spLocks noGrp="1"/>
          </p:cNvSpPr>
          <p:nvPr>
            <p:ph type="ftr" sz="quarter" idx="3"/>
          </p:nvPr>
        </p:nvSpPr>
        <p:spPr>
          <a:xfrm>
            <a:off x="3657600" y="6248206"/>
            <a:ext cx="2373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8394EC-998F-4A75-A298-338FFE107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6"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3671-5299-B2CF-495A-E8CEA27A136F}"/>
              </a:ext>
            </a:extLst>
          </p:cNvPr>
          <p:cNvSpPr>
            <a:spLocks noGrp="1"/>
          </p:cNvSpPr>
          <p:nvPr>
            <p:ph type="ctrTitle"/>
          </p:nvPr>
        </p:nvSpPr>
        <p:spPr>
          <a:xfrm>
            <a:off x="762000" y="1752600"/>
            <a:ext cx="8077200" cy="3355741"/>
          </a:xfrm>
        </p:spPr>
        <p:txBody>
          <a:bodyPr vert="horz" lIns="91440" tIns="45720" rIns="91440" bIns="45720" anchor="ctr">
            <a:normAutofit/>
          </a:bodyPr>
          <a:lstStyle/>
          <a:p>
            <a:r>
              <a:rPr lang="en-US">
                <a:latin typeface="TW Cen MT"/>
              </a:rPr>
              <a:t>Help your members succeed with CEC's professional development, resources, and Standards and Accreditation</a:t>
            </a:r>
          </a:p>
        </p:txBody>
      </p:sp>
      <p:sp>
        <p:nvSpPr>
          <p:cNvPr id="3" name="Subtitle 2">
            <a:extLst>
              <a:ext uri="{FF2B5EF4-FFF2-40B4-BE49-F238E27FC236}">
                <a16:creationId xmlns:a16="http://schemas.microsoft.com/office/drawing/2014/main" id="{481AA9A8-EA1B-1E74-64B1-DE73ADDFC430}"/>
              </a:ext>
            </a:extLst>
          </p:cNvPr>
          <p:cNvSpPr>
            <a:spLocks noGrp="1"/>
          </p:cNvSpPr>
          <p:nvPr>
            <p:ph type="subTitle" idx="1"/>
          </p:nvPr>
        </p:nvSpPr>
        <p:spPr>
          <a:xfrm>
            <a:off x="764648" y="5108341"/>
            <a:ext cx="7940440" cy="1256566"/>
          </a:xfrm>
        </p:spPr>
        <p:txBody>
          <a:bodyPr vert="horz" lIns="91440" tIns="45720" rIns="91440" bIns="45720" anchor="ctr">
            <a:normAutofit fontScale="77500" lnSpcReduction="20000"/>
          </a:bodyPr>
          <a:lstStyle/>
          <a:p>
            <a:r>
              <a:rPr lang="en-US"/>
              <a:t>Laurie </a:t>
            </a:r>
            <a:r>
              <a:rPr lang="en-US" err="1"/>
              <a:t>VanderPloeg</a:t>
            </a:r>
            <a:r>
              <a:rPr lang="en-US"/>
              <a:t> | Associate Executive Director, Professional Affairs</a:t>
            </a:r>
          </a:p>
          <a:p>
            <a:r>
              <a:rPr lang="en-US"/>
              <a:t>Brad Duncan | Director of Standards and Accreditation</a:t>
            </a:r>
          </a:p>
          <a:p>
            <a:r>
              <a:rPr lang="en-US"/>
              <a:t>Brooke Massey | Senior Manager, eLearning</a:t>
            </a:r>
          </a:p>
        </p:txBody>
      </p:sp>
    </p:spTree>
    <p:extLst>
      <p:ext uri="{BB962C8B-B14F-4D97-AF65-F5344CB8AC3E}">
        <p14:creationId xmlns:p14="http://schemas.microsoft.com/office/powerpoint/2010/main" val="1811559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9817D-FE16-B277-0AD3-85A4E813FC70}"/>
              </a:ext>
            </a:extLst>
          </p:cNvPr>
          <p:cNvSpPr>
            <a:spLocks noGrp="1"/>
          </p:cNvSpPr>
          <p:nvPr>
            <p:ph type="title"/>
          </p:nvPr>
        </p:nvSpPr>
        <p:spPr/>
        <p:txBody>
          <a:bodyPr/>
          <a:lstStyle/>
          <a:p>
            <a:r>
              <a:rPr lang="en-US"/>
              <a:t>On-Demand Programs</a:t>
            </a:r>
          </a:p>
        </p:txBody>
      </p:sp>
      <p:sp>
        <p:nvSpPr>
          <p:cNvPr id="4" name="Slide Number Placeholder 3">
            <a:extLst>
              <a:ext uri="{FF2B5EF4-FFF2-40B4-BE49-F238E27FC236}">
                <a16:creationId xmlns:a16="http://schemas.microsoft.com/office/drawing/2014/main" id="{86C280BC-C9F9-B6E4-A235-D6F90093F638}"/>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10</a:t>
            </a:fld>
            <a:endParaRPr lang="en-US"/>
          </a:p>
        </p:txBody>
      </p:sp>
      <p:sp>
        <p:nvSpPr>
          <p:cNvPr id="5" name="Text Placeholder 4">
            <a:extLst>
              <a:ext uri="{FF2B5EF4-FFF2-40B4-BE49-F238E27FC236}">
                <a16:creationId xmlns:a16="http://schemas.microsoft.com/office/drawing/2014/main" id="{13A43389-B744-8C6B-A285-9DB3BB642598}"/>
              </a:ext>
            </a:extLst>
          </p:cNvPr>
          <p:cNvSpPr>
            <a:spLocks noGrp="1"/>
          </p:cNvSpPr>
          <p:nvPr>
            <p:ph type="body" idx="2"/>
          </p:nvPr>
        </p:nvSpPr>
        <p:spPr/>
        <p:txBody>
          <a:bodyPr vert="horz" lIns="137160" tIns="182880" rIns="137160" bIns="91440" anchor="t">
            <a:normAutofit/>
          </a:bodyPr>
          <a:lstStyle/>
          <a:p>
            <a:r>
              <a:rPr lang="en-US"/>
              <a:t>Webinars - FREE for CEC members!</a:t>
            </a:r>
          </a:p>
          <a:p>
            <a:endParaRPr lang="en-US"/>
          </a:p>
          <a:p>
            <a:endParaRPr lang="en-US"/>
          </a:p>
          <a:p>
            <a:r>
              <a:rPr lang="en-US"/>
              <a:t>Everything Else – Special member pricing</a:t>
            </a:r>
          </a:p>
          <a:p>
            <a:endParaRPr lang="en-US"/>
          </a:p>
        </p:txBody>
      </p:sp>
      <p:sp>
        <p:nvSpPr>
          <p:cNvPr id="6" name="Content Placeholder 5">
            <a:extLst>
              <a:ext uri="{FF2B5EF4-FFF2-40B4-BE49-F238E27FC236}">
                <a16:creationId xmlns:a16="http://schemas.microsoft.com/office/drawing/2014/main" id="{56BFF1CA-B642-9CCC-D3C8-E421486695D5}"/>
              </a:ext>
            </a:extLst>
          </p:cNvPr>
          <p:cNvSpPr>
            <a:spLocks noGrp="1"/>
          </p:cNvSpPr>
          <p:nvPr>
            <p:ph sz="quarter" idx="1"/>
          </p:nvPr>
        </p:nvSpPr>
        <p:spPr/>
        <p:txBody>
          <a:bodyPr vert="horz" lIns="91440" tIns="45720" rIns="91440" bIns="45720" anchor="t">
            <a:normAutofit fontScale="92500"/>
          </a:bodyPr>
          <a:lstStyle/>
          <a:p>
            <a:r>
              <a:rPr lang="en-US"/>
              <a:t>Individual Webinars</a:t>
            </a:r>
          </a:p>
          <a:p>
            <a:r>
              <a:rPr lang="en-US"/>
              <a:t>Collections</a:t>
            </a:r>
          </a:p>
          <a:p>
            <a:pPr lvl="1"/>
            <a:r>
              <a:rPr lang="en-US"/>
              <a:t>We can assist with collection curation</a:t>
            </a:r>
          </a:p>
          <a:p>
            <a:r>
              <a:rPr lang="en-US"/>
              <a:t>HLPs for Paraeducators (FREE)</a:t>
            </a:r>
          </a:p>
          <a:p>
            <a:r>
              <a:rPr lang="en-US">
                <a:latin typeface="TW Cen MT"/>
              </a:rPr>
              <a:t>Supporting Paraeducators Series </a:t>
            </a:r>
          </a:p>
          <a:p>
            <a:r>
              <a:rPr lang="en-US">
                <a:latin typeface="TW Cen MT"/>
              </a:rPr>
              <a:t>JumpStart for New/Early Career Special Educators (starting soon)</a:t>
            </a:r>
          </a:p>
          <a:p>
            <a:r>
              <a:rPr lang="en-US"/>
              <a:t>Educator Shortage Webinar Series (FREE)</a:t>
            </a:r>
          </a:p>
          <a:p>
            <a:r>
              <a:rPr lang="en-US"/>
              <a:t>Coming Soon</a:t>
            </a:r>
          </a:p>
        </p:txBody>
      </p:sp>
    </p:spTree>
    <p:extLst>
      <p:ext uri="{BB962C8B-B14F-4D97-AF65-F5344CB8AC3E}">
        <p14:creationId xmlns:p14="http://schemas.microsoft.com/office/powerpoint/2010/main" val="227516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8600-3503-DE4D-CBAD-82C5C5BDF7D2}"/>
              </a:ext>
            </a:extLst>
          </p:cNvPr>
          <p:cNvSpPr>
            <a:spLocks noGrp="1"/>
          </p:cNvSpPr>
          <p:nvPr>
            <p:ph type="title"/>
          </p:nvPr>
        </p:nvSpPr>
        <p:spPr/>
        <p:txBody>
          <a:bodyPr/>
          <a:lstStyle/>
          <a:p>
            <a:r>
              <a:rPr lang="en-US"/>
              <a:t>Collaboration Opportunities</a:t>
            </a:r>
          </a:p>
        </p:txBody>
      </p:sp>
      <p:sp>
        <p:nvSpPr>
          <p:cNvPr id="4" name="Slide Number Placeholder 3">
            <a:extLst>
              <a:ext uri="{FF2B5EF4-FFF2-40B4-BE49-F238E27FC236}">
                <a16:creationId xmlns:a16="http://schemas.microsoft.com/office/drawing/2014/main" id="{E0357A4B-561A-EA4A-E928-AF37F56B73AE}"/>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11</a:t>
            </a:fld>
            <a:endParaRPr lang="en-US"/>
          </a:p>
        </p:txBody>
      </p:sp>
      <p:sp>
        <p:nvSpPr>
          <p:cNvPr id="5" name="Content Placeholder 4">
            <a:extLst>
              <a:ext uri="{FF2B5EF4-FFF2-40B4-BE49-F238E27FC236}">
                <a16:creationId xmlns:a16="http://schemas.microsoft.com/office/drawing/2014/main" id="{1B5AE0D5-D590-2972-B73D-0607BFDD065C}"/>
              </a:ext>
            </a:extLst>
          </p:cNvPr>
          <p:cNvSpPr>
            <a:spLocks noGrp="1"/>
          </p:cNvSpPr>
          <p:nvPr>
            <p:ph sz="quarter" idx="1"/>
          </p:nvPr>
        </p:nvSpPr>
        <p:spPr/>
        <p:txBody>
          <a:bodyPr vert="horz" lIns="91440" tIns="45720" rIns="91440" bIns="45720" anchor="t">
            <a:normAutofit/>
          </a:bodyPr>
          <a:lstStyle/>
          <a:p>
            <a:pPr marL="0" indent="0">
              <a:buNone/>
            </a:pPr>
            <a:r>
              <a:rPr lang="en-US"/>
              <a:t>Partner with CEC to offer a FREE webinar for your members</a:t>
            </a:r>
          </a:p>
          <a:p>
            <a:pPr lvl="1"/>
            <a:r>
              <a:rPr lang="en-US"/>
              <a:t>You identify the content &amp; presenter (what do your members need right now?)</a:t>
            </a:r>
          </a:p>
          <a:p>
            <a:pPr lvl="1"/>
            <a:r>
              <a:rPr lang="en-US"/>
              <a:t>CEC does the rest!</a:t>
            </a:r>
          </a:p>
          <a:p>
            <a:pPr lvl="1"/>
            <a:r>
              <a:rPr lang="en-US"/>
              <a:t>Offer </a:t>
            </a:r>
            <a:r>
              <a:rPr lang="en-US" b="1"/>
              <a:t>free</a:t>
            </a:r>
            <a:r>
              <a:rPr lang="en-US"/>
              <a:t> registration to your members as a member recruitment or retention effort</a:t>
            </a:r>
          </a:p>
          <a:p>
            <a:pPr lvl="1"/>
            <a:r>
              <a:rPr lang="en-US"/>
              <a:t>Your members could get it for free, but we charge everyone else (convert these folks to members)</a:t>
            </a:r>
          </a:p>
        </p:txBody>
      </p:sp>
    </p:spTree>
    <p:extLst>
      <p:ext uri="{BB962C8B-B14F-4D97-AF65-F5344CB8AC3E}">
        <p14:creationId xmlns:p14="http://schemas.microsoft.com/office/powerpoint/2010/main" val="1190088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1547-C443-EE3B-AFF1-FBE2A40F7E49}"/>
              </a:ext>
            </a:extLst>
          </p:cNvPr>
          <p:cNvSpPr>
            <a:spLocks noGrp="1"/>
          </p:cNvSpPr>
          <p:nvPr>
            <p:ph type="title"/>
          </p:nvPr>
        </p:nvSpPr>
        <p:spPr/>
        <p:txBody>
          <a:bodyPr vert="horz" lIns="91440" tIns="45720" rIns="91440" bIns="45720" anchor="ctr">
            <a:normAutofit/>
          </a:bodyPr>
          <a:lstStyle/>
          <a:p>
            <a:r>
              <a:rPr lang="en-US"/>
              <a:t>Paraeducator Resources</a:t>
            </a:r>
          </a:p>
        </p:txBody>
      </p:sp>
      <p:sp>
        <p:nvSpPr>
          <p:cNvPr id="4" name="Slide Number Placeholder 3">
            <a:extLst>
              <a:ext uri="{FF2B5EF4-FFF2-40B4-BE49-F238E27FC236}">
                <a16:creationId xmlns:a16="http://schemas.microsoft.com/office/drawing/2014/main" id="{A6B9CC9F-1210-099E-9E84-6AC9EEBCD1EA}"/>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12</a:t>
            </a:fld>
            <a:endParaRPr lang="en-US"/>
          </a:p>
        </p:txBody>
      </p:sp>
      <p:sp>
        <p:nvSpPr>
          <p:cNvPr id="5" name="Content Placeholder 4">
            <a:extLst>
              <a:ext uri="{FF2B5EF4-FFF2-40B4-BE49-F238E27FC236}">
                <a16:creationId xmlns:a16="http://schemas.microsoft.com/office/drawing/2014/main" id="{B5316B11-A274-EDBD-0CAB-A156EDAA40A0}"/>
              </a:ext>
            </a:extLst>
          </p:cNvPr>
          <p:cNvSpPr>
            <a:spLocks noGrp="1"/>
          </p:cNvSpPr>
          <p:nvPr>
            <p:ph sz="quarter" idx="1"/>
          </p:nvPr>
        </p:nvSpPr>
        <p:spPr/>
        <p:txBody>
          <a:bodyPr vert="horz" lIns="91440" tIns="45720" rIns="91440" bIns="45720" anchor="t">
            <a:normAutofit/>
          </a:bodyPr>
          <a:lstStyle/>
          <a:p>
            <a:r>
              <a:rPr lang="en-US"/>
              <a:t>Paraeducator Competencies</a:t>
            </a:r>
          </a:p>
          <a:p>
            <a:r>
              <a:rPr lang="en-US"/>
              <a:t>New Paraeducator Assessment Toolkit</a:t>
            </a:r>
          </a:p>
          <a:p>
            <a:r>
              <a:rPr lang="en-US"/>
              <a:t>New member category for paras</a:t>
            </a:r>
          </a:p>
          <a:p>
            <a:r>
              <a:rPr lang="en-US"/>
              <a:t>PD and resources</a:t>
            </a:r>
          </a:p>
          <a:p>
            <a:r>
              <a:rPr lang="en-US"/>
              <a:t>How to work with a paraeducator</a:t>
            </a:r>
          </a:p>
          <a:p>
            <a:r>
              <a:rPr lang="en-US"/>
              <a:t>Support for paraeducators</a:t>
            </a:r>
          </a:p>
        </p:txBody>
      </p:sp>
    </p:spTree>
    <p:extLst>
      <p:ext uri="{BB962C8B-B14F-4D97-AF65-F5344CB8AC3E}">
        <p14:creationId xmlns:p14="http://schemas.microsoft.com/office/powerpoint/2010/main" val="214118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541635-FE6A-D827-7FBF-4940245F4D31}"/>
              </a:ext>
            </a:extLst>
          </p:cNvPr>
          <p:cNvSpPr>
            <a:spLocks noGrp="1"/>
          </p:cNvSpPr>
          <p:nvPr>
            <p:ph type="title"/>
          </p:nvPr>
        </p:nvSpPr>
        <p:spPr>
          <a:xfrm>
            <a:off x="609600" y="273050"/>
            <a:ext cx="8077200" cy="869950"/>
          </a:xfrm>
        </p:spPr>
        <p:txBody>
          <a:bodyPr anchor="ctr">
            <a:normAutofit/>
          </a:bodyPr>
          <a:lstStyle/>
          <a:p>
            <a:r>
              <a:rPr lang="en-US"/>
              <a:t>Resource Repository</a:t>
            </a:r>
          </a:p>
        </p:txBody>
      </p:sp>
      <p:sp>
        <p:nvSpPr>
          <p:cNvPr id="4" name="Slide Number Placeholder 3">
            <a:extLst>
              <a:ext uri="{FF2B5EF4-FFF2-40B4-BE49-F238E27FC236}">
                <a16:creationId xmlns:a16="http://schemas.microsoft.com/office/drawing/2014/main" id="{6BC1E8FB-FE15-EEB0-E654-352287C455D5}"/>
              </a:ext>
            </a:extLst>
          </p:cNvPr>
          <p:cNvSpPr>
            <a:spLocks noGrp="1"/>
          </p:cNvSpPr>
          <p:nvPr>
            <p:ph type="sldNum" sz="quarter" idx="12"/>
          </p:nvPr>
        </p:nvSpPr>
        <p:spPr>
          <a:xfrm>
            <a:off x="0" y="1272222"/>
            <a:ext cx="533400" cy="244476"/>
          </a:xfrm>
        </p:spPr>
        <p:txBody>
          <a:bodyPr anchor="ctr">
            <a:normAutofit/>
          </a:bodyPr>
          <a:lstStyle/>
          <a:p>
            <a:pPr>
              <a:lnSpc>
                <a:spcPct val="90000"/>
              </a:lnSpc>
              <a:spcAft>
                <a:spcPts val="600"/>
              </a:spcAft>
            </a:pPr>
            <a:fld id="{B18394EC-998F-4A75-A298-338FFE107B74}" type="slidenum">
              <a:rPr lang="en-US" sz="1100" smtClean="0"/>
              <a:pPr>
                <a:lnSpc>
                  <a:spcPct val="90000"/>
                </a:lnSpc>
                <a:spcAft>
                  <a:spcPts val="600"/>
                </a:spcAft>
              </a:pPr>
              <a:t>13</a:t>
            </a:fld>
            <a:endParaRPr lang="en-US" sz="1100"/>
          </a:p>
        </p:txBody>
      </p:sp>
      <p:sp>
        <p:nvSpPr>
          <p:cNvPr id="15" name="Text Placeholder 4">
            <a:extLst>
              <a:ext uri="{FF2B5EF4-FFF2-40B4-BE49-F238E27FC236}">
                <a16:creationId xmlns:a16="http://schemas.microsoft.com/office/drawing/2014/main" id="{C312E458-5ED7-16E7-5DE6-88F35D532003}"/>
              </a:ext>
            </a:extLst>
          </p:cNvPr>
          <p:cNvSpPr>
            <a:spLocks noGrp="1"/>
          </p:cNvSpPr>
          <p:nvPr>
            <p:ph type="body" idx="2"/>
          </p:nvPr>
        </p:nvSpPr>
        <p:spPr>
          <a:xfrm>
            <a:off x="609600" y="1752600"/>
            <a:ext cx="1447800" cy="4343400"/>
          </a:xfrm>
        </p:spPr>
        <p:txBody>
          <a:bodyPr>
            <a:normAutofit/>
          </a:bodyPr>
          <a:lstStyle/>
          <a:p>
            <a:r>
              <a:rPr lang="en-US"/>
              <a:t>Database of resources for teachers</a:t>
            </a:r>
          </a:p>
          <a:p>
            <a:r>
              <a:rPr lang="en-US"/>
              <a:t>Peer-reviewed for relevance &amp; utility</a:t>
            </a:r>
          </a:p>
          <a:p>
            <a:r>
              <a:rPr lang="en-US"/>
              <a:t>FREE for CEC members</a:t>
            </a:r>
          </a:p>
          <a:p>
            <a:endParaRPr lang="en-US"/>
          </a:p>
        </p:txBody>
      </p:sp>
      <p:pic>
        <p:nvPicPr>
          <p:cNvPr id="10" name="Picture Placeholder 9">
            <a:extLst>
              <a:ext uri="{FF2B5EF4-FFF2-40B4-BE49-F238E27FC236}">
                <a16:creationId xmlns:a16="http://schemas.microsoft.com/office/drawing/2014/main" id="{CD8D2014-91F2-A631-EC9C-A38EB3FA396F}"/>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rcRect l="4542" r="4542"/>
          <a:stretch/>
        </p:blipFill>
        <p:spPr>
          <a:xfrm>
            <a:off x="2133600" y="1752600"/>
            <a:ext cx="6629400" cy="4419600"/>
          </a:xfrm>
          <a:noFill/>
        </p:spPr>
      </p:pic>
    </p:spTree>
    <p:extLst>
      <p:ext uri="{BB962C8B-B14F-4D97-AF65-F5344CB8AC3E}">
        <p14:creationId xmlns:p14="http://schemas.microsoft.com/office/powerpoint/2010/main" val="312759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E7D4-0E11-231C-F9B0-3A925370BD0E}"/>
              </a:ext>
            </a:extLst>
          </p:cNvPr>
          <p:cNvSpPr>
            <a:spLocks noGrp="1"/>
          </p:cNvSpPr>
          <p:nvPr>
            <p:ph type="title"/>
          </p:nvPr>
        </p:nvSpPr>
        <p:spPr>
          <a:xfrm>
            <a:off x="609600" y="228600"/>
            <a:ext cx="8153400" cy="990600"/>
          </a:xfrm>
        </p:spPr>
        <p:txBody>
          <a:bodyPr anchor="ctr">
            <a:noAutofit/>
          </a:bodyPr>
          <a:lstStyle/>
          <a:p>
            <a:r>
              <a:rPr lang="en-US" sz="3600"/>
              <a:t>Curating Resources for Members | ETRR</a:t>
            </a:r>
          </a:p>
        </p:txBody>
      </p:sp>
      <p:sp>
        <p:nvSpPr>
          <p:cNvPr id="6" name="Content Placeholder 5">
            <a:extLst>
              <a:ext uri="{FF2B5EF4-FFF2-40B4-BE49-F238E27FC236}">
                <a16:creationId xmlns:a16="http://schemas.microsoft.com/office/drawing/2014/main" id="{4224163B-5994-8F5C-947E-69D7D9B68533}"/>
              </a:ext>
            </a:extLst>
          </p:cNvPr>
          <p:cNvSpPr>
            <a:spLocks noGrp="1"/>
          </p:cNvSpPr>
          <p:nvPr>
            <p:ph sz="quarter" idx="1"/>
          </p:nvPr>
        </p:nvSpPr>
        <p:spPr>
          <a:xfrm>
            <a:off x="609600" y="1589567"/>
            <a:ext cx="3886200" cy="4572000"/>
          </a:xfrm>
        </p:spPr>
        <p:txBody>
          <a:bodyPr>
            <a:normAutofit/>
          </a:bodyPr>
          <a:lstStyle/>
          <a:p>
            <a:pPr marL="457200" indent="-457200">
              <a:lnSpc>
                <a:spcPct val="90000"/>
              </a:lnSpc>
              <a:buFont typeface="Arial" panose="020B0604020202020204" pitchFamily="34" charset="0"/>
              <a:buChar char="•"/>
            </a:pPr>
            <a:r>
              <a:rPr lang="en-US" sz="2200"/>
              <a:t>Filter content from resource repository by relevance to members</a:t>
            </a:r>
          </a:p>
          <a:p>
            <a:pPr marL="457200" indent="-457200">
              <a:lnSpc>
                <a:spcPct val="90000"/>
              </a:lnSpc>
              <a:buFont typeface="Arial" panose="020B0604020202020204" pitchFamily="34" charset="0"/>
              <a:buChar char="•"/>
            </a:pPr>
            <a:r>
              <a:rPr lang="en-US" sz="2200"/>
              <a:t>Share or highlight resources applicable to members and celebrate contributors from your Division or Unit</a:t>
            </a:r>
          </a:p>
          <a:p>
            <a:pPr marL="457200" indent="-457200">
              <a:lnSpc>
                <a:spcPct val="90000"/>
              </a:lnSpc>
              <a:buFont typeface="Arial" panose="020B0604020202020204" pitchFamily="34" charset="0"/>
              <a:buChar char="•"/>
            </a:pPr>
            <a:r>
              <a:rPr lang="en-US" sz="2200"/>
              <a:t>Encourage submissions from your members to increase resources and elevate awareness of your members</a:t>
            </a:r>
          </a:p>
        </p:txBody>
      </p:sp>
      <p:pic>
        <p:nvPicPr>
          <p:cNvPr id="8" name="Content Placeholder 7" descr="Graphical user interface, table, website&#10;&#10;Description automatically generated">
            <a:extLst>
              <a:ext uri="{FF2B5EF4-FFF2-40B4-BE49-F238E27FC236}">
                <a16:creationId xmlns:a16="http://schemas.microsoft.com/office/drawing/2014/main" id="{AB824268-194C-027A-7A68-542C58DD3ED4}"/>
              </a:ext>
            </a:extLst>
          </p:cNvPr>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845050" y="2394936"/>
            <a:ext cx="3886200" cy="2960304"/>
          </a:xfrm>
        </p:spPr>
      </p:pic>
      <p:sp>
        <p:nvSpPr>
          <p:cNvPr id="4" name="Slide Number Placeholder 3">
            <a:extLst>
              <a:ext uri="{FF2B5EF4-FFF2-40B4-BE49-F238E27FC236}">
                <a16:creationId xmlns:a16="http://schemas.microsoft.com/office/drawing/2014/main" id="{5CA5861E-6C6F-3BDE-6BD5-C40A232C736F}"/>
              </a:ext>
            </a:extLst>
          </p:cNvPr>
          <p:cNvSpPr>
            <a:spLocks noGrp="1"/>
          </p:cNvSpPr>
          <p:nvPr>
            <p:ph type="sldNum" sz="quarter" idx="16"/>
          </p:nvPr>
        </p:nvSpPr>
        <p:spPr>
          <a:xfrm>
            <a:off x="0" y="1272222"/>
            <a:ext cx="533400" cy="244476"/>
          </a:xfrm>
        </p:spPr>
        <p:txBody>
          <a:bodyPr anchor="ctr">
            <a:normAutofit/>
          </a:bodyPr>
          <a:lstStyle/>
          <a:p>
            <a:pPr>
              <a:lnSpc>
                <a:spcPct val="90000"/>
              </a:lnSpc>
              <a:spcAft>
                <a:spcPts val="600"/>
              </a:spcAft>
            </a:pPr>
            <a:fld id="{B18394EC-998F-4A75-A298-338FFE107B74}" type="slidenum">
              <a:rPr lang="en-US" sz="1100" dirty="0" smtClean="0"/>
              <a:pPr>
                <a:lnSpc>
                  <a:spcPct val="90000"/>
                </a:lnSpc>
                <a:spcAft>
                  <a:spcPts val="600"/>
                </a:spcAft>
              </a:pPr>
              <a:t>14</a:t>
            </a:fld>
            <a:endParaRPr lang="en-US" sz="1100"/>
          </a:p>
        </p:txBody>
      </p:sp>
    </p:spTree>
    <p:extLst>
      <p:ext uri="{BB962C8B-B14F-4D97-AF65-F5344CB8AC3E}">
        <p14:creationId xmlns:p14="http://schemas.microsoft.com/office/powerpoint/2010/main" val="3342082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98F4B-4F71-EE37-6DBA-DBA7FF65A123}"/>
              </a:ext>
            </a:extLst>
          </p:cNvPr>
          <p:cNvSpPr>
            <a:spLocks noGrp="1"/>
          </p:cNvSpPr>
          <p:nvPr>
            <p:ph type="title"/>
          </p:nvPr>
        </p:nvSpPr>
        <p:spPr/>
        <p:txBody>
          <a:bodyPr>
            <a:normAutofit/>
          </a:bodyPr>
          <a:lstStyle/>
          <a:p>
            <a:r>
              <a:rPr lang="en-US"/>
              <a:t>Targeted Member Benefits</a:t>
            </a:r>
          </a:p>
        </p:txBody>
      </p:sp>
      <p:sp>
        <p:nvSpPr>
          <p:cNvPr id="4" name="Slide Number Placeholder 3">
            <a:extLst>
              <a:ext uri="{FF2B5EF4-FFF2-40B4-BE49-F238E27FC236}">
                <a16:creationId xmlns:a16="http://schemas.microsoft.com/office/drawing/2014/main" id="{7FF9BF5C-D883-92C7-0D82-7D04257FD3F8}"/>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15</a:t>
            </a:fld>
            <a:endParaRPr lang="en-US"/>
          </a:p>
        </p:txBody>
      </p:sp>
      <p:sp>
        <p:nvSpPr>
          <p:cNvPr id="5" name="Text Placeholder 4">
            <a:extLst>
              <a:ext uri="{FF2B5EF4-FFF2-40B4-BE49-F238E27FC236}">
                <a16:creationId xmlns:a16="http://schemas.microsoft.com/office/drawing/2014/main" id="{825C8ABD-88A5-68A9-D89B-F38DAA44EE9F}"/>
              </a:ext>
            </a:extLst>
          </p:cNvPr>
          <p:cNvSpPr>
            <a:spLocks noGrp="1"/>
          </p:cNvSpPr>
          <p:nvPr>
            <p:ph type="body" idx="2"/>
          </p:nvPr>
        </p:nvSpPr>
        <p:spPr/>
        <p:txBody>
          <a:bodyPr>
            <a:normAutofit fontScale="92500" lnSpcReduction="20000"/>
          </a:bodyPr>
          <a:lstStyle/>
          <a:p>
            <a:r>
              <a:rPr lang="en-US"/>
              <a:t>Highlight &amp; </a:t>
            </a:r>
            <a:r>
              <a:rPr lang="en-US" b="1"/>
              <a:t>communicate targeted resources </a:t>
            </a:r>
            <a:r>
              <a:rPr lang="en-US"/>
              <a:t>to your members</a:t>
            </a:r>
          </a:p>
          <a:p>
            <a:r>
              <a:rPr lang="en-US"/>
              <a:t>Curate relevant content for them</a:t>
            </a:r>
          </a:p>
          <a:p>
            <a:r>
              <a:rPr lang="en-US"/>
              <a:t>Celebrate your members’ contributions</a:t>
            </a:r>
          </a:p>
          <a:p>
            <a:r>
              <a:rPr lang="en-US"/>
              <a:t>Encourage engagement &amp; reinforce value</a:t>
            </a:r>
          </a:p>
        </p:txBody>
      </p:sp>
      <p:pic>
        <p:nvPicPr>
          <p:cNvPr id="8" name="Content Placeholder 7" descr="Text&#10;&#10;Description automatically generated with low confidence">
            <a:extLst>
              <a:ext uri="{FF2B5EF4-FFF2-40B4-BE49-F238E27FC236}">
                <a16:creationId xmlns:a16="http://schemas.microsoft.com/office/drawing/2014/main" id="{9C2E65C1-5808-01E8-4DFB-52A194D19ED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834752" y="1752600"/>
            <a:ext cx="5455696" cy="4419600"/>
          </a:xfrm>
        </p:spPr>
      </p:pic>
    </p:spTree>
    <p:extLst>
      <p:ext uri="{BB962C8B-B14F-4D97-AF65-F5344CB8AC3E}">
        <p14:creationId xmlns:p14="http://schemas.microsoft.com/office/powerpoint/2010/main" val="2229830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80EBD0-534D-F818-78F8-071C5817F29C}"/>
              </a:ext>
            </a:extLst>
          </p:cNvPr>
          <p:cNvSpPr>
            <a:spLocks noGrp="1"/>
          </p:cNvSpPr>
          <p:nvPr>
            <p:ph type="body" idx="1"/>
          </p:nvPr>
        </p:nvSpPr>
        <p:spPr/>
        <p:txBody>
          <a:bodyPr>
            <a:normAutofit/>
          </a:bodyPr>
          <a:lstStyle/>
          <a:p>
            <a:r>
              <a:rPr lang="en-US" sz="6000"/>
              <a:t>We asked!</a:t>
            </a:r>
          </a:p>
        </p:txBody>
      </p:sp>
      <p:sp>
        <p:nvSpPr>
          <p:cNvPr id="3" name="Title 2">
            <a:extLst>
              <a:ext uri="{FF2B5EF4-FFF2-40B4-BE49-F238E27FC236}">
                <a16:creationId xmlns:a16="http://schemas.microsoft.com/office/drawing/2014/main" id="{A1C7608A-55BD-8D41-6E7C-839961B5B5C9}"/>
              </a:ext>
            </a:extLst>
          </p:cNvPr>
          <p:cNvSpPr>
            <a:spLocks noGrp="1"/>
          </p:cNvSpPr>
          <p:nvPr>
            <p:ph type="title"/>
          </p:nvPr>
        </p:nvSpPr>
        <p:spPr/>
        <p:txBody>
          <a:bodyPr>
            <a:normAutofit fontScale="90000"/>
          </a:bodyPr>
          <a:lstStyle/>
          <a:p>
            <a:r>
              <a:rPr lang="en-US"/>
              <a:t>How do we choose what to offer?</a:t>
            </a:r>
          </a:p>
        </p:txBody>
      </p:sp>
      <p:sp>
        <p:nvSpPr>
          <p:cNvPr id="5" name="Slide Number Placeholder 4">
            <a:extLst>
              <a:ext uri="{FF2B5EF4-FFF2-40B4-BE49-F238E27FC236}">
                <a16:creationId xmlns:a16="http://schemas.microsoft.com/office/drawing/2014/main" id="{48388245-08EB-6FF4-A236-D560FB66A6C5}"/>
              </a:ext>
            </a:extLst>
          </p:cNvPr>
          <p:cNvSpPr>
            <a:spLocks noGrp="1"/>
          </p:cNvSpPr>
          <p:nvPr>
            <p:ph type="sldNum" sz="quarter" idx="11"/>
          </p:nvPr>
        </p:nvSpPr>
        <p:spPr/>
        <p:txBody>
          <a:bodyPr/>
          <a:lstStyle/>
          <a:p>
            <a:fld id="{B18394EC-998F-4A75-A298-338FFE107B74}" type="slidenum">
              <a:rPr lang="en-US" smtClean="0"/>
              <a:pPr/>
              <a:t>16</a:t>
            </a:fld>
            <a:endParaRPr lang="en-US"/>
          </a:p>
        </p:txBody>
      </p:sp>
    </p:spTree>
    <p:extLst>
      <p:ext uri="{BB962C8B-B14F-4D97-AF65-F5344CB8AC3E}">
        <p14:creationId xmlns:p14="http://schemas.microsoft.com/office/powerpoint/2010/main" val="2245107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C7D2-802C-0646-6E3C-1BB7F384AECD}"/>
              </a:ext>
            </a:extLst>
          </p:cNvPr>
          <p:cNvSpPr>
            <a:spLocks noGrp="1"/>
          </p:cNvSpPr>
          <p:nvPr>
            <p:ph type="title"/>
          </p:nvPr>
        </p:nvSpPr>
        <p:spPr/>
        <p:txBody>
          <a:bodyPr/>
          <a:lstStyle/>
          <a:p>
            <a:r>
              <a:rPr lang="en-US"/>
              <a:t>PD Needs Assessment</a:t>
            </a:r>
          </a:p>
        </p:txBody>
      </p:sp>
      <p:sp>
        <p:nvSpPr>
          <p:cNvPr id="4" name="Slide Number Placeholder 3">
            <a:extLst>
              <a:ext uri="{FF2B5EF4-FFF2-40B4-BE49-F238E27FC236}">
                <a16:creationId xmlns:a16="http://schemas.microsoft.com/office/drawing/2014/main" id="{542A285A-BE0C-5BD7-D966-C9798D1F8EBA}"/>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17</a:t>
            </a:fld>
            <a:endParaRPr lang="en-US"/>
          </a:p>
        </p:txBody>
      </p:sp>
      <p:sp>
        <p:nvSpPr>
          <p:cNvPr id="5" name="Content Placeholder 4">
            <a:extLst>
              <a:ext uri="{FF2B5EF4-FFF2-40B4-BE49-F238E27FC236}">
                <a16:creationId xmlns:a16="http://schemas.microsoft.com/office/drawing/2014/main" id="{C055BC82-1F54-7315-BA9C-69D4E14BB88F}"/>
              </a:ext>
            </a:extLst>
          </p:cNvPr>
          <p:cNvSpPr>
            <a:spLocks noGrp="1"/>
          </p:cNvSpPr>
          <p:nvPr>
            <p:ph sz="quarter" idx="1"/>
          </p:nvPr>
        </p:nvSpPr>
        <p:spPr/>
        <p:txBody>
          <a:bodyPr vert="horz" lIns="91440" tIns="45720" rIns="91440" bIns="45720" anchor="t">
            <a:normAutofit/>
          </a:bodyPr>
          <a:lstStyle/>
          <a:p>
            <a:r>
              <a:rPr lang="en-US"/>
              <a:t>Completed end of 2022/beginning of 2023</a:t>
            </a:r>
          </a:p>
          <a:p>
            <a:r>
              <a:rPr lang="en-US"/>
              <a:t>Initial step for CEC to inform the implementation of part of the 2022 strategic plan</a:t>
            </a:r>
          </a:p>
          <a:p>
            <a:r>
              <a:rPr lang="en-US"/>
              <a:t>Collected information from members on:</a:t>
            </a:r>
          </a:p>
          <a:p>
            <a:pPr lvl="1"/>
            <a:r>
              <a:rPr lang="en-US"/>
              <a:t>Current areas of challenge</a:t>
            </a:r>
          </a:p>
          <a:p>
            <a:pPr lvl="1"/>
            <a:r>
              <a:rPr lang="en-US"/>
              <a:t>Critical topics for PD</a:t>
            </a:r>
          </a:p>
          <a:p>
            <a:pPr lvl="1"/>
            <a:r>
              <a:rPr lang="en-US"/>
              <a:t>Determine preferences in the types of professional supports available</a:t>
            </a:r>
          </a:p>
        </p:txBody>
      </p:sp>
    </p:spTree>
    <p:extLst>
      <p:ext uri="{BB962C8B-B14F-4D97-AF65-F5344CB8AC3E}">
        <p14:creationId xmlns:p14="http://schemas.microsoft.com/office/powerpoint/2010/main" val="3965464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F167-CE51-8867-B1E8-C3BE21EA47AC}"/>
              </a:ext>
            </a:extLst>
          </p:cNvPr>
          <p:cNvSpPr>
            <a:spLocks noGrp="1"/>
          </p:cNvSpPr>
          <p:nvPr>
            <p:ph type="title"/>
          </p:nvPr>
        </p:nvSpPr>
        <p:spPr>
          <a:xfrm>
            <a:off x="609600" y="228600"/>
            <a:ext cx="8153400" cy="990600"/>
          </a:xfrm>
        </p:spPr>
        <p:txBody>
          <a:bodyPr anchor="ctr">
            <a:normAutofit/>
          </a:bodyPr>
          <a:lstStyle/>
          <a:p>
            <a:pPr>
              <a:lnSpc>
                <a:spcPct val="90000"/>
              </a:lnSpc>
            </a:pPr>
            <a:r>
              <a:rPr lang="en-US" sz="3100"/>
              <a:t>PD Needs | </a:t>
            </a:r>
            <a:r>
              <a:rPr lang="en-US" sz="3100" b="1"/>
              <a:t>Teacher</a:t>
            </a:r>
            <a:r>
              <a:rPr lang="en-US" sz="3100"/>
              <a:t> Feedback Trends</a:t>
            </a:r>
          </a:p>
        </p:txBody>
      </p:sp>
      <p:pic>
        <p:nvPicPr>
          <p:cNvPr id="5" name="Content Placeholder 4">
            <a:extLst>
              <a:ext uri="{FF2B5EF4-FFF2-40B4-BE49-F238E27FC236}">
                <a16:creationId xmlns:a16="http://schemas.microsoft.com/office/drawing/2014/main" id="{91839F89-6EA3-CC46-2208-40571A2B15E5}"/>
              </a:ext>
            </a:extLst>
          </p:cNvPr>
          <p:cNvPicPr>
            <a:picLocks noGrp="1" noChangeAspect="1"/>
          </p:cNvPicPr>
          <p:nvPr>
            <p:ph sz="quarter" idx="1"/>
          </p:nvPr>
        </p:nvPicPr>
        <p:blipFill>
          <a:blip r:embed="rId2"/>
          <a:stretch>
            <a:fillRect/>
          </a:stretch>
        </p:blipFill>
        <p:spPr>
          <a:xfrm>
            <a:off x="206677" y="2057400"/>
            <a:ext cx="4548203" cy="3524856"/>
          </a:xfrm>
          <a:prstGeom prst="rect">
            <a:avLst/>
          </a:prstGeom>
          <a:noFill/>
        </p:spPr>
      </p:pic>
      <p:sp>
        <p:nvSpPr>
          <p:cNvPr id="10" name="Text Placeholder 3">
            <a:extLst>
              <a:ext uri="{FF2B5EF4-FFF2-40B4-BE49-F238E27FC236}">
                <a16:creationId xmlns:a16="http://schemas.microsoft.com/office/drawing/2014/main" id="{9C258990-E639-2943-F97B-435B05A0B8FA}"/>
              </a:ext>
            </a:extLst>
          </p:cNvPr>
          <p:cNvSpPr>
            <a:spLocks noGrp="1"/>
          </p:cNvSpPr>
          <p:nvPr>
            <p:ph sz="quarter" idx="2"/>
          </p:nvPr>
        </p:nvSpPr>
        <p:spPr>
          <a:xfrm>
            <a:off x="4954629" y="1589567"/>
            <a:ext cx="3886200" cy="4572000"/>
          </a:xfrm>
        </p:spPr>
        <p:txBody>
          <a:bodyPr>
            <a:normAutofit/>
          </a:bodyPr>
          <a:lstStyle/>
          <a:p>
            <a:pPr marL="0" indent="0">
              <a:buNone/>
            </a:pPr>
            <a:r>
              <a:rPr lang="en-US"/>
              <a:t>Top 3 Areas of Challenge from Teachers</a:t>
            </a:r>
          </a:p>
          <a:p>
            <a:pPr marL="514350" indent="-514350">
              <a:buAutoNum type="arabicPeriod"/>
            </a:pPr>
            <a:r>
              <a:rPr lang="en-US" b="1"/>
              <a:t>Social/Emotional &amp; Behavioral Health</a:t>
            </a:r>
          </a:p>
          <a:p>
            <a:pPr marL="514350" indent="-514350">
              <a:buAutoNum type="arabicPeriod"/>
            </a:pPr>
            <a:r>
              <a:rPr lang="en-US"/>
              <a:t>Assessment &amp; Progress Monitoring</a:t>
            </a:r>
          </a:p>
          <a:p>
            <a:pPr marL="514350" indent="-514350">
              <a:buAutoNum type="arabicPeriod"/>
            </a:pPr>
            <a:r>
              <a:rPr lang="en-US"/>
              <a:t>Curriculum Access (SDI, UDL, co-teaching, etc.)</a:t>
            </a:r>
          </a:p>
          <a:p>
            <a:endParaRPr lang="en-US"/>
          </a:p>
        </p:txBody>
      </p:sp>
      <p:sp>
        <p:nvSpPr>
          <p:cNvPr id="3" name="Slide Number Placeholder 2">
            <a:extLst>
              <a:ext uri="{FF2B5EF4-FFF2-40B4-BE49-F238E27FC236}">
                <a16:creationId xmlns:a16="http://schemas.microsoft.com/office/drawing/2014/main" id="{13CB3720-C9C7-6D3C-55F2-07E34476AF3A}"/>
              </a:ext>
            </a:extLst>
          </p:cNvPr>
          <p:cNvSpPr>
            <a:spLocks noGrp="1"/>
          </p:cNvSpPr>
          <p:nvPr>
            <p:ph type="sldNum" sz="quarter" idx="16"/>
          </p:nvPr>
        </p:nvSpPr>
        <p:spPr>
          <a:xfrm>
            <a:off x="0" y="1272222"/>
            <a:ext cx="533400" cy="244476"/>
          </a:xfrm>
        </p:spPr>
        <p:txBody>
          <a:bodyPr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fld id="{B18394EC-998F-4A75-A298-338FFE107B74}" type="slidenum">
              <a:rPr kumimoji="0" lang="en-US" sz="11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90000"/>
                </a:lnSpc>
                <a:spcBef>
                  <a:spcPts val="0"/>
                </a:spcBef>
                <a:spcAft>
                  <a:spcPts val="600"/>
                </a:spcAft>
                <a:buClrTx/>
                <a:buSzTx/>
                <a:buFontTx/>
                <a:buNone/>
                <a:tabLst/>
                <a:defRPr/>
              </a:pPr>
              <a:t>18</a:t>
            </a:fld>
            <a:endParaRPr kumimoji="0" lang="en-US" sz="11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4280047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6C69-6437-AC78-208D-2B2B44EE9E2E}"/>
              </a:ext>
            </a:extLst>
          </p:cNvPr>
          <p:cNvSpPr>
            <a:spLocks noGrp="1"/>
          </p:cNvSpPr>
          <p:nvPr>
            <p:ph type="title"/>
          </p:nvPr>
        </p:nvSpPr>
        <p:spPr>
          <a:xfrm>
            <a:off x="609600" y="228600"/>
            <a:ext cx="8153400" cy="990600"/>
          </a:xfrm>
        </p:spPr>
        <p:txBody>
          <a:bodyPr anchor="ctr">
            <a:normAutofit/>
          </a:bodyPr>
          <a:lstStyle/>
          <a:p>
            <a:pPr>
              <a:lnSpc>
                <a:spcPct val="90000"/>
              </a:lnSpc>
            </a:pPr>
            <a:r>
              <a:rPr lang="en-US" sz="3100"/>
              <a:t>PD Needs | Administrator Feedback - greatest challenges for special education staff? </a:t>
            </a:r>
          </a:p>
        </p:txBody>
      </p:sp>
      <p:pic>
        <p:nvPicPr>
          <p:cNvPr id="6" name="Content Placeholder 5">
            <a:extLst>
              <a:ext uri="{FF2B5EF4-FFF2-40B4-BE49-F238E27FC236}">
                <a16:creationId xmlns:a16="http://schemas.microsoft.com/office/drawing/2014/main" id="{86806689-81AE-747A-73FD-790915BD6028}"/>
              </a:ext>
            </a:extLst>
          </p:cNvPr>
          <p:cNvPicPr>
            <a:picLocks noGrp="1" noChangeAspect="1"/>
          </p:cNvPicPr>
          <p:nvPr>
            <p:ph sz="quarter" idx="1"/>
          </p:nvPr>
        </p:nvPicPr>
        <p:blipFill>
          <a:blip r:embed="rId2"/>
          <a:stretch>
            <a:fillRect/>
          </a:stretch>
        </p:blipFill>
        <p:spPr>
          <a:xfrm>
            <a:off x="609600" y="2209359"/>
            <a:ext cx="3886200" cy="3332416"/>
          </a:xfrm>
          <a:noFill/>
        </p:spPr>
      </p:pic>
      <p:sp>
        <p:nvSpPr>
          <p:cNvPr id="11" name="Content Placeholder 3">
            <a:extLst>
              <a:ext uri="{FF2B5EF4-FFF2-40B4-BE49-F238E27FC236}">
                <a16:creationId xmlns:a16="http://schemas.microsoft.com/office/drawing/2014/main" id="{9AA44EDA-E489-3C40-DC21-64601C88E61B}"/>
              </a:ext>
            </a:extLst>
          </p:cNvPr>
          <p:cNvSpPr>
            <a:spLocks noGrp="1"/>
          </p:cNvSpPr>
          <p:nvPr>
            <p:ph sz="quarter" idx="2"/>
          </p:nvPr>
        </p:nvSpPr>
        <p:spPr>
          <a:xfrm>
            <a:off x="4844901" y="1589567"/>
            <a:ext cx="3886200" cy="4572000"/>
          </a:xfrm>
        </p:spPr>
        <p:txBody>
          <a:bodyPr/>
          <a:lstStyle/>
          <a:p>
            <a:pPr marL="0" indent="0">
              <a:buNone/>
            </a:pPr>
            <a:r>
              <a:rPr lang="en-US"/>
              <a:t>Top 3 areas of challenge for educators on their teams</a:t>
            </a:r>
          </a:p>
          <a:p>
            <a:pPr marL="514350" indent="-514350">
              <a:buAutoNum type="arabicPeriod"/>
            </a:pPr>
            <a:r>
              <a:rPr lang="en-US" b="1"/>
              <a:t>Social/Emotional &amp; Behavior Health</a:t>
            </a:r>
          </a:p>
          <a:p>
            <a:pPr marL="514350" indent="-514350">
              <a:buAutoNum type="arabicPeriod"/>
            </a:pPr>
            <a:r>
              <a:rPr lang="en-US"/>
              <a:t>Curriculum Access</a:t>
            </a:r>
          </a:p>
          <a:p>
            <a:pPr marL="514350" indent="-514350">
              <a:buAutoNum type="arabicPeriod"/>
            </a:pPr>
            <a:r>
              <a:rPr lang="en-US"/>
              <a:t>Instructional/Intervention Practices</a:t>
            </a:r>
          </a:p>
        </p:txBody>
      </p:sp>
      <p:sp>
        <p:nvSpPr>
          <p:cNvPr id="3" name="Slide Number Placeholder 2">
            <a:extLst>
              <a:ext uri="{FF2B5EF4-FFF2-40B4-BE49-F238E27FC236}">
                <a16:creationId xmlns:a16="http://schemas.microsoft.com/office/drawing/2014/main" id="{7BCCE622-3596-35E9-5665-414B09874D3F}"/>
              </a:ext>
            </a:extLst>
          </p:cNvPr>
          <p:cNvSpPr>
            <a:spLocks noGrp="1"/>
          </p:cNvSpPr>
          <p:nvPr>
            <p:ph type="sldNum" sz="quarter" idx="16"/>
          </p:nvPr>
        </p:nvSpPr>
        <p:spPr>
          <a:xfrm>
            <a:off x="0" y="1272222"/>
            <a:ext cx="533400" cy="244476"/>
          </a:xfrm>
        </p:spPr>
        <p:txBody>
          <a:bodyPr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fld id="{B18394EC-998F-4A75-A298-338FFE107B74}" type="slidenum">
              <a:rPr kumimoji="0" lang="en-US" sz="11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90000"/>
                </a:lnSpc>
                <a:spcBef>
                  <a:spcPts val="0"/>
                </a:spcBef>
                <a:spcAft>
                  <a:spcPts val="600"/>
                </a:spcAft>
                <a:buClrTx/>
                <a:buSzTx/>
                <a:buFontTx/>
                <a:buNone/>
                <a:tabLst/>
                <a:defRPr/>
              </a:pPr>
              <a:t>19</a:t>
            </a:fld>
            <a:endParaRPr kumimoji="0" lang="en-US" sz="11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5950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0BD9FC-0FCC-4DCA-1161-0B115E043FFB}"/>
              </a:ext>
            </a:extLst>
          </p:cNvPr>
          <p:cNvSpPr>
            <a:spLocks noGrp="1"/>
          </p:cNvSpPr>
          <p:nvPr>
            <p:ph type="body" idx="1"/>
          </p:nvPr>
        </p:nvSpPr>
        <p:spPr/>
        <p:txBody>
          <a:bodyPr vert="horz" lIns="91440" tIns="45720" rIns="91440" bIns="45720" anchor="ctr">
            <a:noAutofit/>
          </a:bodyPr>
          <a:lstStyle/>
          <a:p>
            <a:pPr marL="0" indent="0" algn="ctr">
              <a:buNone/>
            </a:pPr>
            <a:r>
              <a:rPr kumimoji="0" lang="en-US" sz="4800" b="0" i="0" u="none" strike="noStrike" kern="1200" cap="all" spc="0" normalizeH="0" baseline="0" noProof="0">
                <a:ln>
                  <a:noFill/>
                </a:ln>
                <a:solidFill>
                  <a:srgbClr val="063772"/>
                </a:solidFill>
                <a:effectLst/>
                <a:uLnTx/>
                <a:uFillTx/>
                <a:latin typeface="TW Cen MT"/>
                <a:ea typeface="+mj-ea"/>
                <a:cs typeface="+mj-cs"/>
              </a:rPr>
              <a:t>CEC’s professional affairs department</a:t>
            </a:r>
            <a:endParaRPr lang="en-US" sz="4800"/>
          </a:p>
        </p:txBody>
      </p:sp>
      <p:sp>
        <p:nvSpPr>
          <p:cNvPr id="2" name="Title 1">
            <a:extLst>
              <a:ext uri="{FF2B5EF4-FFF2-40B4-BE49-F238E27FC236}">
                <a16:creationId xmlns:a16="http://schemas.microsoft.com/office/drawing/2014/main" id="{9A75E072-4799-2A11-81EE-309A0D42442C}"/>
              </a:ext>
            </a:extLst>
          </p:cNvPr>
          <p:cNvSpPr>
            <a:spLocks noGrp="1"/>
          </p:cNvSpPr>
          <p:nvPr>
            <p:ph type="title"/>
          </p:nvPr>
        </p:nvSpPr>
        <p:spPr/>
        <p:txBody>
          <a:bodyPr/>
          <a:lstStyle/>
          <a:p>
            <a:r>
              <a:rPr lang="en-US"/>
              <a:t>Who are we?</a:t>
            </a:r>
          </a:p>
        </p:txBody>
      </p:sp>
      <p:sp>
        <p:nvSpPr>
          <p:cNvPr id="3" name="Slide Number Placeholder 2">
            <a:extLst>
              <a:ext uri="{FF2B5EF4-FFF2-40B4-BE49-F238E27FC236}">
                <a16:creationId xmlns:a16="http://schemas.microsoft.com/office/drawing/2014/main" id="{C015B12F-DC21-0730-D6BB-5F9760609FE5}"/>
              </a:ext>
            </a:extLst>
          </p:cNvPr>
          <p:cNvSpPr>
            <a:spLocks noGrp="1"/>
          </p:cNvSpPr>
          <p:nvPr>
            <p:ph type="sldNum" sz="quarter" idx="11"/>
          </p:nvPr>
        </p:nvSpPr>
        <p:spPr/>
        <p:txBody>
          <a:bodyPr>
            <a:normAutofit/>
          </a:bodyPr>
          <a:lstStyle/>
          <a:p>
            <a:r>
              <a:rPr lang="en-US"/>
              <a:t>2</a:t>
            </a:r>
          </a:p>
        </p:txBody>
      </p:sp>
    </p:spTree>
    <p:extLst>
      <p:ext uri="{BB962C8B-B14F-4D97-AF65-F5344CB8AC3E}">
        <p14:creationId xmlns:p14="http://schemas.microsoft.com/office/powerpoint/2010/main" val="1052899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85649-0C55-AA61-8267-6E17BC575F76}"/>
              </a:ext>
            </a:extLst>
          </p:cNvPr>
          <p:cNvSpPr>
            <a:spLocks noGrp="1"/>
          </p:cNvSpPr>
          <p:nvPr>
            <p:ph type="title"/>
          </p:nvPr>
        </p:nvSpPr>
        <p:spPr>
          <a:xfrm>
            <a:off x="609600" y="228600"/>
            <a:ext cx="8153400" cy="990600"/>
          </a:xfrm>
        </p:spPr>
        <p:txBody>
          <a:bodyPr anchor="ctr">
            <a:normAutofit/>
          </a:bodyPr>
          <a:lstStyle/>
          <a:p>
            <a:pPr>
              <a:lnSpc>
                <a:spcPct val="90000"/>
              </a:lnSpc>
            </a:pPr>
            <a:r>
              <a:rPr lang="en-US" sz="3100"/>
              <a:t>PD Needs | Administrator Feedback - greatest areas of challenge for themselves</a:t>
            </a:r>
          </a:p>
        </p:txBody>
      </p:sp>
      <p:pic>
        <p:nvPicPr>
          <p:cNvPr id="6" name="Content Placeholder 5">
            <a:extLst>
              <a:ext uri="{FF2B5EF4-FFF2-40B4-BE49-F238E27FC236}">
                <a16:creationId xmlns:a16="http://schemas.microsoft.com/office/drawing/2014/main" id="{2C0B0187-6939-A6EF-F8CB-2FF4CC0E1AA7}"/>
              </a:ext>
            </a:extLst>
          </p:cNvPr>
          <p:cNvPicPr>
            <a:picLocks noGrp="1" noChangeAspect="1"/>
          </p:cNvPicPr>
          <p:nvPr>
            <p:ph sz="quarter" idx="1"/>
          </p:nvPr>
        </p:nvPicPr>
        <p:blipFill>
          <a:blip r:embed="rId2"/>
          <a:stretch>
            <a:fillRect/>
          </a:stretch>
        </p:blipFill>
        <p:spPr>
          <a:xfrm>
            <a:off x="609600" y="2335661"/>
            <a:ext cx="3886200" cy="3079812"/>
          </a:xfrm>
          <a:noFill/>
        </p:spPr>
      </p:pic>
      <p:sp>
        <p:nvSpPr>
          <p:cNvPr id="11" name="Content Placeholder 3">
            <a:extLst>
              <a:ext uri="{FF2B5EF4-FFF2-40B4-BE49-F238E27FC236}">
                <a16:creationId xmlns:a16="http://schemas.microsoft.com/office/drawing/2014/main" id="{D49D08A7-9484-FC35-2263-2CA9FEB384B2}"/>
              </a:ext>
            </a:extLst>
          </p:cNvPr>
          <p:cNvSpPr>
            <a:spLocks noGrp="1"/>
          </p:cNvSpPr>
          <p:nvPr>
            <p:ph sz="quarter" idx="2"/>
          </p:nvPr>
        </p:nvSpPr>
        <p:spPr>
          <a:xfrm>
            <a:off x="4844901" y="1589567"/>
            <a:ext cx="3886200" cy="4572000"/>
          </a:xfrm>
        </p:spPr>
        <p:txBody>
          <a:bodyPr/>
          <a:lstStyle/>
          <a:p>
            <a:pPr marL="0" indent="0">
              <a:buNone/>
            </a:pPr>
            <a:r>
              <a:rPr lang="en-US"/>
              <a:t>Top 3 areas of challenge for Administrators</a:t>
            </a:r>
          </a:p>
          <a:p>
            <a:pPr marL="514350" indent="-514350">
              <a:buAutoNum type="arabicPeriod"/>
            </a:pPr>
            <a:r>
              <a:rPr lang="en-US"/>
              <a:t>Educator supports &amp; wellness</a:t>
            </a:r>
          </a:p>
          <a:p>
            <a:pPr marL="514350" indent="-514350">
              <a:buAutoNum type="arabicPeriod"/>
            </a:pPr>
            <a:r>
              <a:rPr lang="en-US" b="1"/>
              <a:t>Social/Emotional &amp; Behavioral Health</a:t>
            </a:r>
          </a:p>
          <a:p>
            <a:pPr marL="514350" indent="-514350">
              <a:buAutoNum type="arabicPeriod"/>
            </a:pPr>
            <a:r>
              <a:rPr lang="en-US"/>
              <a:t>Legal, ethical and compliance issues</a:t>
            </a:r>
          </a:p>
        </p:txBody>
      </p:sp>
      <p:sp>
        <p:nvSpPr>
          <p:cNvPr id="3" name="Slide Number Placeholder 2">
            <a:extLst>
              <a:ext uri="{FF2B5EF4-FFF2-40B4-BE49-F238E27FC236}">
                <a16:creationId xmlns:a16="http://schemas.microsoft.com/office/drawing/2014/main" id="{9393B7C7-D7A3-94F9-2026-0E86F8BE6051}"/>
              </a:ext>
            </a:extLst>
          </p:cNvPr>
          <p:cNvSpPr>
            <a:spLocks noGrp="1"/>
          </p:cNvSpPr>
          <p:nvPr>
            <p:ph type="sldNum" sz="quarter" idx="16"/>
          </p:nvPr>
        </p:nvSpPr>
        <p:spPr>
          <a:xfrm>
            <a:off x="0" y="1272222"/>
            <a:ext cx="533400" cy="244476"/>
          </a:xfrm>
        </p:spPr>
        <p:txBody>
          <a:bodyPr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fld id="{B18394EC-998F-4A75-A298-338FFE107B74}" type="slidenum">
              <a:rPr kumimoji="0" lang="en-US" sz="11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90000"/>
                </a:lnSpc>
                <a:spcBef>
                  <a:spcPts val="0"/>
                </a:spcBef>
                <a:spcAft>
                  <a:spcPts val="600"/>
                </a:spcAft>
                <a:buClrTx/>
                <a:buSzTx/>
                <a:buFontTx/>
                <a:buNone/>
                <a:tabLst/>
                <a:defRPr/>
              </a:pPr>
              <a:t>20</a:t>
            </a:fld>
            <a:endParaRPr kumimoji="0" lang="en-US" sz="11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759437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6BAA-6A78-89D6-A21F-00F8AE95DAF0}"/>
              </a:ext>
            </a:extLst>
          </p:cNvPr>
          <p:cNvSpPr>
            <a:spLocks noGrp="1"/>
          </p:cNvSpPr>
          <p:nvPr>
            <p:ph type="title"/>
          </p:nvPr>
        </p:nvSpPr>
        <p:spPr/>
        <p:txBody>
          <a:bodyPr/>
          <a:lstStyle/>
          <a:p>
            <a:r>
              <a:rPr lang="en-US"/>
              <a:t>Feedback Trends | Resource Types</a:t>
            </a:r>
          </a:p>
        </p:txBody>
      </p:sp>
      <p:sp>
        <p:nvSpPr>
          <p:cNvPr id="3" name="Slide Number Placeholder 2">
            <a:extLst>
              <a:ext uri="{FF2B5EF4-FFF2-40B4-BE49-F238E27FC236}">
                <a16:creationId xmlns:a16="http://schemas.microsoft.com/office/drawing/2014/main" id="{3DEF1D5B-63AC-AF60-276E-4D4192B970C1}"/>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8394EC-998F-4A75-A298-338FFE107B74}"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4" name="Content Placeholder 3">
            <a:extLst>
              <a:ext uri="{FF2B5EF4-FFF2-40B4-BE49-F238E27FC236}">
                <a16:creationId xmlns:a16="http://schemas.microsoft.com/office/drawing/2014/main" id="{72851558-A5A7-C6D7-B239-C8706D80F1DB}"/>
              </a:ext>
            </a:extLst>
          </p:cNvPr>
          <p:cNvSpPr>
            <a:spLocks noGrp="1"/>
          </p:cNvSpPr>
          <p:nvPr>
            <p:ph sz="quarter" idx="1"/>
          </p:nvPr>
        </p:nvSpPr>
        <p:spPr/>
        <p:txBody>
          <a:bodyPr>
            <a:normAutofit fontScale="92500" lnSpcReduction="20000"/>
          </a:bodyPr>
          <a:lstStyle/>
          <a:p>
            <a:pPr marL="0" indent="0">
              <a:buNone/>
            </a:pPr>
            <a:r>
              <a:rPr lang="en-US"/>
              <a:t>What type of “resources or professional development” would be most helpful to you?</a:t>
            </a:r>
          </a:p>
          <a:p>
            <a:pPr marL="0" indent="0">
              <a:buNone/>
            </a:pPr>
            <a:r>
              <a:rPr lang="en-US">
                <a:solidFill>
                  <a:schemeClr val="accent1">
                    <a:lumMod val="75000"/>
                    <a:lumOff val="25000"/>
                  </a:schemeClr>
                </a:solidFill>
              </a:rPr>
              <a:t>Teachers:</a:t>
            </a:r>
          </a:p>
          <a:p>
            <a:pPr marL="514350" indent="-514350">
              <a:buAutoNum type="arabicPeriod"/>
            </a:pPr>
            <a:r>
              <a:rPr lang="en-US">
                <a:solidFill>
                  <a:schemeClr val="accent1">
                    <a:lumMod val="75000"/>
                    <a:lumOff val="25000"/>
                  </a:schemeClr>
                </a:solidFill>
              </a:rPr>
              <a:t>Books/Articles/Case Studies</a:t>
            </a:r>
          </a:p>
          <a:p>
            <a:pPr marL="514350" indent="-514350">
              <a:buAutoNum type="arabicPeriod"/>
            </a:pPr>
            <a:r>
              <a:rPr lang="en-US">
                <a:solidFill>
                  <a:schemeClr val="accent1">
                    <a:lumMod val="75000"/>
                    <a:lumOff val="25000"/>
                  </a:schemeClr>
                </a:solidFill>
              </a:rPr>
              <a:t>Online/Virtual Training/Webinars</a:t>
            </a:r>
          </a:p>
          <a:p>
            <a:pPr marL="514350" indent="-514350">
              <a:buAutoNum type="arabicPeriod"/>
            </a:pPr>
            <a:r>
              <a:rPr lang="en-US">
                <a:solidFill>
                  <a:schemeClr val="accent1">
                    <a:lumMod val="75000"/>
                    <a:lumOff val="25000"/>
                  </a:schemeClr>
                </a:solidFill>
              </a:rPr>
              <a:t>Manuals/Guidance Materials/Templates</a:t>
            </a:r>
          </a:p>
          <a:p>
            <a:pPr marL="0" indent="0">
              <a:buNone/>
            </a:pPr>
            <a:r>
              <a:rPr lang="en-US">
                <a:solidFill>
                  <a:srgbClr val="99201C"/>
                </a:solidFill>
              </a:rPr>
              <a:t>Administrators:</a:t>
            </a:r>
          </a:p>
          <a:p>
            <a:pPr marL="514350" indent="-514350">
              <a:buAutoNum type="arabicPeriod"/>
            </a:pPr>
            <a:r>
              <a:rPr lang="en-US">
                <a:solidFill>
                  <a:srgbClr val="99201C"/>
                </a:solidFill>
              </a:rPr>
              <a:t>Books/Articles/Case Studies</a:t>
            </a:r>
          </a:p>
          <a:p>
            <a:pPr marL="514350" indent="-514350">
              <a:buAutoNum type="arabicPeriod"/>
            </a:pPr>
            <a:r>
              <a:rPr lang="en-US">
                <a:solidFill>
                  <a:srgbClr val="99201C"/>
                </a:solidFill>
              </a:rPr>
              <a:t>In-person Training/Seminars</a:t>
            </a:r>
          </a:p>
          <a:p>
            <a:pPr marL="514350" indent="-514350">
              <a:buAutoNum type="arabicPeriod"/>
            </a:pPr>
            <a:r>
              <a:rPr lang="en-US">
                <a:solidFill>
                  <a:srgbClr val="99201C"/>
                </a:solidFill>
              </a:rPr>
              <a:t>Coaching/Mentoring</a:t>
            </a:r>
          </a:p>
        </p:txBody>
      </p:sp>
    </p:spTree>
    <p:extLst>
      <p:ext uri="{BB962C8B-B14F-4D97-AF65-F5344CB8AC3E}">
        <p14:creationId xmlns:p14="http://schemas.microsoft.com/office/powerpoint/2010/main" val="3297463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6058D5-8CF1-AFA0-660B-DC4A9AEA0564}"/>
              </a:ext>
            </a:extLst>
          </p:cNvPr>
          <p:cNvSpPr>
            <a:spLocks noGrp="1"/>
          </p:cNvSpPr>
          <p:nvPr>
            <p:ph type="body" idx="1"/>
          </p:nvPr>
        </p:nvSpPr>
        <p:spPr/>
        <p:txBody>
          <a:bodyPr/>
          <a:lstStyle/>
          <a:p>
            <a:r>
              <a:rPr lang="en-US"/>
              <a:t>Division leaders</a:t>
            </a:r>
          </a:p>
          <a:p>
            <a:r>
              <a:rPr lang="en-US"/>
              <a:t>Unit leaders</a:t>
            </a:r>
          </a:p>
          <a:p>
            <a:r>
              <a:rPr lang="en-US"/>
              <a:t>Who else?</a:t>
            </a:r>
          </a:p>
        </p:txBody>
      </p:sp>
      <p:sp>
        <p:nvSpPr>
          <p:cNvPr id="5" name="Title 4">
            <a:extLst>
              <a:ext uri="{FF2B5EF4-FFF2-40B4-BE49-F238E27FC236}">
                <a16:creationId xmlns:a16="http://schemas.microsoft.com/office/drawing/2014/main" id="{56AAA300-E797-066A-7CEA-919F937C5B85}"/>
              </a:ext>
            </a:extLst>
          </p:cNvPr>
          <p:cNvSpPr>
            <a:spLocks noGrp="1"/>
          </p:cNvSpPr>
          <p:nvPr>
            <p:ph type="title"/>
          </p:nvPr>
        </p:nvSpPr>
        <p:spPr/>
        <p:txBody>
          <a:bodyPr>
            <a:normAutofit/>
          </a:bodyPr>
          <a:lstStyle/>
          <a:p>
            <a:r>
              <a:rPr lang="en-US"/>
              <a:t>Who are you?</a:t>
            </a:r>
          </a:p>
        </p:txBody>
      </p:sp>
      <p:sp>
        <p:nvSpPr>
          <p:cNvPr id="3" name="Slide Number Placeholder 2">
            <a:extLst>
              <a:ext uri="{FF2B5EF4-FFF2-40B4-BE49-F238E27FC236}">
                <a16:creationId xmlns:a16="http://schemas.microsoft.com/office/drawing/2014/main" id="{11951056-D4F0-1BF2-A798-03BF2F8BF931}"/>
              </a:ext>
            </a:extLst>
          </p:cNvPr>
          <p:cNvSpPr>
            <a:spLocks noGrp="1"/>
          </p:cNvSpPr>
          <p:nvPr>
            <p:ph type="sldNum" sz="quarter" idx="11"/>
          </p:nvPr>
        </p:nvSpPr>
        <p:spPr/>
        <p:txBody>
          <a:bodyPr/>
          <a:lstStyle/>
          <a:p>
            <a:fld id="{B18394EC-998F-4A75-A298-338FFE107B74}" type="slidenum">
              <a:rPr lang="en-US" smtClean="0"/>
              <a:pPr/>
              <a:t>22</a:t>
            </a:fld>
            <a:endParaRPr lang="en-US"/>
          </a:p>
        </p:txBody>
      </p:sp>
    </p:spTree>
    <p:extLst>
      <p:ext uri="{BB962C8B-B14F-4D97-AF65-F5344CB8AC3E}">
        <p14:creationId xmlns:p14="http://schemas.microsoft.com/office/powerpoint/2010/main" val="3372509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E9FF-4118-7510-03D0-D75ED936006E}"/>
              </a:ext>
            </a:extLst>
          </p:cNvPr>
          <p:cNvSpPr>
            <a:spLocks noGrp="1"/>
          </p:cNvSpPr>
          <p:nvPr>
            <p:ph type="title"/>
          </p:nvPr>
        </p:nvSpPr>
        <p:spPr/>
        <p:txBody>
          <a:bodyPr vert="horz" lIns="91440" tIns="45720" rIns="91440" bIns="45720" anchor="ctr">
            <a:normAutofit/>
          </a:bodyPr>
          <a:lstStyle/>
          <a:p>
            <a:r>
              <a:rPr lang="en-US"/>
              <a:t>The Value of Division Membership</a:t>
            </a:r>
          </a:p>
        </p:txBody>
      </p:sp>
      <p:sp>
        <p:nvSpPr>
          <p:cNvPr id="4" name="Slide Number Placeholder 3">
            <a:extLst>
              <a:ext uri="{FF2B5EF4-FFF2-40B4-BE49-F238E27FC236}">
                <a16:creationId xmlns:a16="http://schemas.microsoft.com/office/drawing/2014/main" id="{86201C11-0489-0988-FB8B-83B76CB9A7F0}"/>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23</a:t>
            </a:fld>
            <a:endParaRPr lang="en-US"/>
          </a:p>
        </p:txBody>
      </p:sp>
      <p:sp>
        <p:nvSpPr>
          <p:cNvPr id="5" name="Text Placeholder 4">
            <a:extLst>
              <a:ext uri="{FF2B5EF4-FFF2-40B4-BE49-F238E27FC236}">
                <a16:creationId xmlns:a16="http://schemas.microsoft.com/office/drawing/2014/main" id="{2236044C-4FD1-7EE8-66A1-6BE14832BA0F}"/>
              </a:ext>
            </a:extLst>
          </p:cNvPr>
          <p:cNvSpPr>
            <a:spLocks noGrp="1"/>
          </p:cNvSpPr>
          <p:nvPr>
            <p:ph type="body" idx="2"/>
          </p:nvPr>
        </p:nvSpPr>
        <p:spPr/>
        <p:txBody>
          <a:bodyPr>
            <a:normAutofit lnSpcReduction="10000"/>
          </a:bodyPr>
          <a:lstStyle/>
          <a:p>
            <a:r>
              <a:rPr lang="en-US"/>
              <a:t>Get deeply involved in your profession</a:t>
            </a:r>
          </a:p>
          <a:p>
            <a:r>
              <a:rPr lang="en-US"/>
              <a:t>Focused groups of CEC members based on their professional interests, role, practice setting, or focus on a specific exceptionality</a:t>
            </a:r>
          </a:p>
        </p:txBody>
      </p:sp>
      <p:sp>
        <p:nvSpPr>
          <p:cNvPr id="6" name="Content Placeholder 5">
            <a:extLst>
              <a:ext uri="{FF2B5EF4-FFF2-40B4-BE49-F238E27FC236}">
                <a16:creationId xmlns:a16="http://schemas.microsoft.com/office/drawing/2014/main" id="{E9D740C1-0DE3-67D3-4339-2E92987DC5A7}"/>
              </a:ext>
            </a:extLst>
          </p:cNvPr>
          <p:cNvSpPr>
            <a:spLocks noGrp="1"/>
          </p:cNvSpPr>
          <p:nvPr>
            <p:ph sz="quarter" idx="1"/>
          </p:nvPr>
        </p:nvSpPr>
        <p:spPr/>
        <p:txBody>
          <a:bodyPr vert="horz" lIns="91440" tIns="45720" rIns="91440" bIns="45720" anchor="t">
            <a:normAutofit/>
          </a:bodyPr>
          <a:lstStyle/>
          <a:p>
            <a:r>
              <a:rPr lang="en-US"/>
              <a:t>Expand your professional network, exchange knowledge, and advance your career</a:t>
            </a:r>
          </a:p>
          <a:p>
            <a:r>
              <a:rPr lang="en-US"/>
              <a:t>Create the pathways you need to grow your career through conferences, workshops, journals, and more</a:t>
            </a:r>
          </a:p>
          <a:p>
            <a:r>
              <a:rPr lang="en-US"/>
              <a:t>Gather in-person with folks who share interests with you (convention, conferences)</a:t>
            </a:r>
          </a:p>
          <a:p>
            <a:endParaRPr lang="en-US"/>
          </a:p>
        </p:txBody>
      </p:sp>
    </p:spTree>
    <p:extLst>
      <p:ext uri="{BB962C8B-B14F-4D97-AF65-F5344CB8AC3E}">
        <p14:creationId xmlns:p14="http://schemas.microsoft.com/office/powerpoint/2010/main" val="2324668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E9FF-4118-7510-03D0-D75ED936006E}"/>
              </a:ext>
            </a:extLst>
          </p:cNvPr>
          <p:cNvSpPr>
            <a:spLocks noGrp="1"/>
          </p:cNvSpPr>
          <p:nvPr>
            <p:ph type="title"/>
          </p:nvPr>
        </p:nvSpPr>
        <p:spPr/>
        <p:txBody>
          <a:bodyPr vert="horz" lIns="91440" tIns="45720" rIns="91440" bIns="45720" anchor="ctr">
            <a:normAutofit/>
          </a:bodyPr>
          <a:lstStyle/>
          <a:p>
            <a:r>
              <a:rPr lang="en-US"/>
              <a:t>The Value of Unit Membership</a:t>
            </a:r>
          </a:p>
        </p:txBody>
      </p:sp>
      <p:sp>
        <p:nvSpPr>
          <p:cNvPr id="4" name="Slide Number Placeholder 3">
            <a:extLst>
              <a:ext uri="{FF2B5EF4-FFF2-40B4-BE49-F238E27FC236}">
                <a16:creationId xmlns:a16="http://schemas.microsoft.com/office/drawing/2014/main" id="{86201C11-0489-0988-FB8B-83B76CB9A7F0}"/>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24</a:t>
            </a:fld>
            <a:endParaRPr lang="en-US"/>
          </a:p>
        </p:txBody>
      </p:sp>
      <p:sp>
        <p:nvSpPr>
          <p:cNvPr id="5" name="Text Placeholder 4">
            <a:extLst>
              <a:ext uri="{FF2B5EF4-FFF2-40B4-BE49-F238E27FC236}">
                <a16:creationId xmlns:a16="http://schemas.microsoft.com/office/drawing/2014/main" id="{2236044C-4FD1-7EE8-66A1-6BE14832BA0F}"/>
              </a:ext>
            </a:extLst>
          </p:cNvPr>
          <p:cNvSpPr>
            <a:spLocks noGrp="1"/>
          </p:cNvSpPr>
          <p:nvPr>
            <p:ph type="body" idx="2"/>
          </p:nvPr>
        </p:nvSpPr>
        <p:spPr/>
        <p:txBody>
          <a:bodyPr vert="horz" lIns="137160" tIns="182880" rIns="137160" bIns="91440" anchor="t">
            <a:normAutofit/>
          </a:bodyPr>
          <a:lstStyle/>
          <a:p>
            <a:r>
              <a:rPr lang="en-US"/>
              <a:t>It’s FREE with your CEC membership!!</a:t>
            </a:r>
          </a:p>
        </p:txBody>
      </p:sp>
      <p:sp>
        <p:nvSpPr>
          <p:cNvPr id="6" name="Content Placeholder 5">
            <a:extLst>
              <a:ext uri="{FF2B5EF4-FFF2-40B4-BE49-F238E27FC236}">
                <a16:creationId xmlns:a16="http://schemas.microsoft.com/office/drawing/2014/main" id="{E9D740C1-0DE3-67D3-4339-2E92987DC5A7}"/>
              </a:ext>
            </a:extLst>
          </p:cNvPr>
          <p:cNvSpPr>
            <a:spLocks noGrp="1"/>
          </p:cNvSpPr>
          <p:nvPr>
            <p:ph sz="quarter" idx="1"/>
          </p:nvPr>
        </p:nvSpPr>
        <p:spPr/>
        <p:txBody>
          <a:bodyPr vert="horz" lIns="91440" tIns="45720" rIns="91440" bIns="45720" anchor="t">
            <a:normAutofit/>
          </a:bodyPr>
          <a:lstStyle/>
          <a:p>
            <a:r>
              <a:rPr lang="en-US"/>
              <a:t>Connect with colleagues nearby</a:t>
            </a:r>
          </a:p>
          <a:p>
            <a:r>
              <a:rPr lang="en-US"/>
              <a:t>Access local resources</a:t>
            </a:r>
          </a:p>
          <a:p>
            <a:r>
              <a:rPr lang="en-US"/>
              <a:t>Engage in public policy efforts that impact your practice and your students directly</a:t>
            </a:r>
          </a:p>
          <a:p>
            <a:r>
              <a:rPr lang="en-US"/>
              <a:t>Attend local meet-ups and professional development events</a:t>
            </a:r>
          </a:p>
        </p:txBody>
      </p:sp>
    </p:spTree>
    <p:extLst>
      <p:ext uri="{BB962C8B-B14F-4D97-AF65-F5344CB8AC3E}">
        <p14:creationId xmlns:p14="http://schemas.microsoft.com/office/powerpoint/2010/main" val="4179776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B44E0F-84D9-8722-AA5D-EB26C8218E7E}"/>
              </a:ext>
            </a:extLst>
          </p:cNvPr>
          <p:cNvSpPr>
            <a:spLocks noGrp="1"/>
          </p:cNvSpPr>
          <p:nvPr>
            <p:ph type="body" idx="1"/>
          </p:nvPr>
        </p:nvSpPr>
        <p:spPr>
          <a:xfrm>
            <a:off x="1371600" y="2514600"/>
            <a:ext cx="7123113" cy="3352800"/>
          </a:xfrm>
        </p:spPr>
        <p:txBody>
          <a:bodyPr>
            <a:normAutofit/>
          </a:bodyPr>
          <a:lstStyle/>
          <a:p>
            <a:pPr marL="457200" indent="-457200">
              <a:buFont typeface="Arial" panose="020B0604020202020204" pitchFamily="34" charset="0"/>
              <a:buChar char="•"/>
            </a:pPr>
            <a:r>
              <a:rPr lang="en-US"/>
              <a:t>CEC Standards</a:t>
            </a:r>
          </a:p>
          <a:p>
            <a:pPr marL="457200" indent="-457200">
              <a:buFont typeface="Arial" panose="020B0604020202020204" pitchFamily="34" charset="0"/>
              <a:buChar char="•"/>
            </a:pPr>
            <a:r>
              <a:rPr lang="en-US"/>
              <a:t>HLPs</a:t>
            </a:r>
          </a:p>
          <a:p>
            <a:pPr marL="457200" indent="-457200">
              <a:buFont typeface="Arial" panose="020B0604020202020204" pitchFamily="34" charset="0"/>
              <a:buChar char="•"/>
            </a:pPr>
            <a:r>
              <a:rPr lang="en-US"/>
              <a:t>Program Review</a:t>
            </a:r>
          </a:p>
          <a:p>
            <a:pPr marL="457200" indent="-457200">
              <a:buFont typeface="Arial" panose="020B0604020202020204" pitchFamily="34" charset="0"/>
              <a:buChar char="•"/>
            </a:pPr>
            <a:r>
              <a:rPr lang="en-US"/>
              <a:t>Accreditation</a:t>
            </a:r>
          </a:p>
          <a:p>
            <a:pPr marL="457200" indent="-457200">
              <a:buFont typeface="Arial" panose="020B0604020202020204" pitchFamily="34" charset="0"/>
              <a:buChar char="•"/>
            </a:pPr>
            <a:r>
              <a:rPr lang="en-US"/>
              <a:t>Resources</a:t>
            </a:r>
          </a:p>
        </p:txBody>
      </p:sp>
      <p:sp>
        <p:nvSpPr>
          <p:cNvPr id="3" name="Title 2">
            <a:extLst>
              <a:ext uri="{FF2B5EF4-FFF2-40B4-BE49-F238E27FC236}">
                <a16:creationId xmlns:a16="http://schemas.microsoft.com/office/drawing/2014/main" id="{C550989A-889C-71CA-1BAA-4094DFBC1D92}"/>
              </a:ext>
            </a:extLst>
          </p:cNvPr>
          <p:cNvSpPr>
            <a:spLocks noGrp="1"/>
          </p:cNvSpPr>
          <p:nvPr>
            <p:ph type="title"/>
          </p:nvPr>
        </p:nvSpPr>
        <p:spPr/>
        <p:txBody>
          <a:bodyPr/>
          <a:lstStyle/>
          <a:p>
            <a:r>
              <a:rPr lang="en-US"/>
              <a:t>Standards &amp; Accreditation</a:t>
            </a:r>
          </a:p>
        </p:txBody>
      </p:sp>
      <p:sp>
        <p:nvSpPr>
          <p:cNvPr id="5" name="Slide Number Placeholder 4">
            <a:extLst>
              <a:ext uri="{FF2B5EF4-FFF2-40B4-BE49-F238E27FC236}">
                <a16:creationId xmlns:a16="http://schemas.microsoft.com/office/drawing/2014/main" id="{2487BCFF-955D-C5AD-7DED-2BC54CDFA2F8}"/>
              </a:ext>
            </a:extLst>
          </p:cNvPr>
          <p:cNvSpPr>
            <a:spLocks noGrp="1"/>
          </p:cNvSpPr>
          <p:nvPr>
            <p:ph type="sldNum" sz="quarter" idx="11"/>
          </p:nvPr>
        </p:nvSpPr>
        <p:spPr/>
        <p:txBody>
          <a:bodyPr/>
          <a:lstStyle/>
          <a:p>
            <a:fld id="{B18394EC-998F-4A75-A298-338FFE107B74}" type="slidenum">
              <a:rPr lang="en-US" smtClean="0"/>
              <a:pPr/>
              <a:t>25</a:t>
            </a:fld>
            <a:endParaRPr lang="en-US"/>
          </a:p>
        </p:txBody>
      </p:sp>
    </p:spTree>
    <p:extLst>
      <p:ext uri="{BB962C8B-B14F-4D97-AF65-F5344CB8AC3E}">
        <p14:creationId xmlns:p14="http://schemas.microsoft.com/office/powerpoint/2010/main" val="894345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9B97-00E3-9722-3A75-19CD9519979F}"/>
              </a:ext>
            </a:extLst>
          </p:cNvPr>
          <p:cNvSpPr>
            <a:spLocks noGrp="1"/>
          </p:cNvSpPr>
          <p:nvPr>
            <p:ph type="title"/>
          </p:nvPr>
        </p:nvSpPr>
        <p:spPr/>
        <p:txBody>
          <a:bodyPr/>
          <a:lstStyle/>
          <a:p>
            <a:r>
              <a:rPr lang="en-US"/>
              <a:t>Professional Preparation Standards</a:t>
            </a:r>
          </a:p>
        </p:txBody>
      </p:sp>
      <p:sp>
        <p:nvSpPr>
          <p:cNvPr id="3" name="Slide Number Placeholder 2">
            <a:extLst>
              <a:ext uri="{FF2B5EF4-FFF2-40B4-BE49-F238E27FC236}">
                <a16:creationId xmlns:a16="http://schemas.microsoft.com/office/drawing/2014/main" id="{2640D625-724F-68F8-E445-538655F687A1}"/>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26</a:t>
            </a:fld>
            <a:endParaRPr lang="en-US"/>
          </a:p>
        </p:txBody>
      </p:sp>
      <p:sp>
        <p:nvSpPr>
          <p:cNvPr id="4" name="Content Placeholder 3">
            <a:extLst>
              <a:ext uri="{FF2B5EF4-FFF2-40B4-BE49-F238E27FC236}">
                <a16:creationId xmlns:a16="http://schemas.microsoft.com/office/drawing/2014/main" id="{AC640A95-7151-8A95-8919-1672B281372D}"/>
              </a:ext>
            </a:extLst>
          </p:cNvPr>
          <p:cNvSpPr>
            <a:spLocks noGrp="1"/>
          </p:cNvSpPr>
          <p:nvPr>
            <p:ph sz="quarter" idx="1"/>
          </p:nvPr>
        </p:nvSpPr>
        <p:spPr/>
        <p:txBody>
          <a:bodyPr>
            <a:normAutofit/>
          </a:bodyPr>
          <a:lstStyle/>
          <a:p>
            <a:r>
              <a:rPr lang="en-US"/>
              <a:t>What are they?</a:t>
            </a:r>
          </a:p>
          <a:p>
            <a:pPr lvl="1"/>
            <a:r>
              <a:rPr lang="en-US"/>
              <a:t>Set the expectations for what completers of professional preparation programs should know and be able to do</a:t>
            </a:r>
          </a:p>
          <a:p>
            <a:pPr lvl="1"/>
            <a:r>
              <a:rPr lang="en-US"/>
              <a:t>They provide a common framework for how high-quality educators are prepared </a:t>
            </a:r>
          </a:p>
          <a:p>
            <a:r>
              <a:rPr lang="en-US"/>
              <a:t>Audiences: Preparation Programs, policy makers, credentialing agencies, administrators</a:t>
            </a:r>
          </a:p>
          <a:p>
            <a:endParaRPr lang="en-US"/>
          </a:p>
        </p:txBody>
      </p:sp>
    </p:spTree>
    <p:extLst>
      <p:ext uri="{BB962C8B-B14F-4D97-AF65-F5344CB8AC3E}">
        <p14:creationId xmlns:p14="http://schemas.microsoft.com/office/powerpoint/2010/main" val="2106709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726F-B1DC-16E8-8B6E-31AA5B1EA0EC}"/>
              </a:ext>
            </a:extLst>
          </p:cNvPr>
          <p:cNvSpPr>
            <a:spLocks noGrp="1"/>
          </p:cNvSpPr>
          <p:nvPr>
            <p:ph type="title"/>
          </p:nvPr>
        </p:nvSpPr>
        <p:spPr/>
        <p:txBody>
          <a:bodyPr/>
          <a:lstStyle/>
          <a:p>
            <a:r>
              <a:rPr lang="en-US"/>
              <a:t>Initial &amp; Advanced Levels</a:t>
            </a:r>
          </a:p>
        </p:txBody>
      </p:sp>
      <p:sp>
        <p:nvSpPr>
          <p:cNvPr id="3" name="Slide Number Placeholder 2">
            <a:extLst>
              <a:ext uri="{FF2B5EF4-FFF2-40B4-BE49-F238E27FC236}">
                <a16:creationId xmlns:a16="http://schemas.microsoft.com/office/drawing/2014/main" id="{3304B94C-A69D-CC49-36ED-C8C68FCD0C1C}"/>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27</a:t>
            </a:fld>
            <a:endParaRPr lang="en-US"/>
          </a:p>
        </p:txBody>
      </p:sp>
      <p:sp>
        <p:nvSpPr>
          <p:cNvPr id="4" name="Content Placeholder 3">
            <a:extLst>
              <a:ext uri="{FF2B5EF4-FFF2-40B4-BE49-F238E27FC236}">
                <a16:creationId xmlns:a16="http://schemas.microsoft.com/office/drawing/2014/main" id="{1BCA9DC2-9AAE-8282-3357-DE8C86706CBB}"/>
              </a:ext>
            </a:extLst>
          </p:cNvPr>
          <p:cNvSpPr>
            <a:spLocks noGrp="1"/>
          </p:cNvSpPr>
          <p:nvPr>
            <p:ph sz="quarter" idx="1"/>
          </p:nvPr>
        </p:nvSpPr>
        <p:spPr/>
        <p:txBody>
          <a:bodyPr>
            <a:normAutofit fontScale="92500" lnSpcReduction="10000"/>
          </a:bodyPr>
          <a:lstStyle/>
          <a:p>
            <a:r>
              <a:rPr lang="en-US"/>
              <a:t>Standards are organized into two categories of initial and advanced​</a:t>
            </a:r>
          </a:p>
          <a:p>
            <a:endParaRPr lang="en-US"/>
          </a:p>
          <a:p>
            <a:r>
              <a:rPr lang="en-US"/>
              <a:t>Does not indicate graduate or undergraduate​</a:t>
            </a:r>
          </a:p>
          <a:p>
            <a:pPr marL="0" indent="0">
              <a:buNone/>
            </a:pPr>
            <a:endParaRPr lang="en-US"/>
          </a:p>
          <a:p>
            <a:r>
              <a:rPr lang="en-US"/>
              <a:t>Initial programs is designed to result in a first special educator licensure/credential​</a:t>
            </a:r>
          </a:p>
          <a:p>
            <a:endParaRPr lang="en-US"/>
          </a:p>
          <a:p>
            <a:r>
              <a:rPr lang="en-US"/>
              <a:t>Advanced Programs are designed to result in an additional special educator licensure/credential</a:t>
            </a:r>
          </a:p>
        </p:txBody>
      </p:sp>
    </p:spTree>
    <p:extLst>
      <p:ext uri="{BB962C8B-B14F-4D97-AF65-F5344CB8AC3E}">
        <p14:creationId xmlns:p14="http://schemas.microsoft.com/office/powerpoint/2010/main" val="2833568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1BA2-FBB1-2EB6-E1D0-4097B8258BEA}"/>
              </a:ext>
            </a:extLst>
          </p:cNvPr>
          <p:cNvSpPr>
            <a:spLocks noGrp="1"/>
          </p:cNvSpPr>
          <p:nvPr>
            <p:ph type="title"/>
          </p:nvPr>
        </p:nvSpPr>
        <p:spPr/>
        <p:txBody>
          <a:bodyPr/>
          <a:lstStyle/>
          <a:p>
            <a:r>
              <a:rPr lang="en-US"/>
              <a:t>CEC's Standards (Initial-Level)</a:t>
            </a:r>
          </a:p>
        </p:txBody>
      </p:sp>
      <p:sp>
        <p:nvSpPr>
          <p:cNvPr id="3" name="Slide Number Placeholder 2">
            <a:extLst>
              <a:ext uri="{FF2B5EF4-FFF2-40B4-BE49-F238E27FC236}">
                <a16:creationId xmlns:a16="http://schemas.microsoft.com/office/drawing/2014/main" id="{0386DD53-CCC8-7E76-6F6E-93CD10978B1F}"/>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28</a:t>
            </a:fld>
            <a:endParaRPr lang="en-US"/>
          </a:p>
        </p:txBody>
      </p:sp>
      <p:sp>
        <p:nvSpPr>
          <p:cNvPr id="4" name="Content Placeholder 3">
            <a:extLst>
              <a:ext uri="{FF2B5EF4-FFF2-40B4-BE49-F238E27FC236}">
                <a16:creationId xmlns:a16="http://schemas.microsoft.com/office/drawing/2014/main" id="{6500B7C4-14C7-1FEB-AE4A-1ADDE2E553E0}"/>
              </a:ext>
            </a:extLst>
          </p:cNvPr>
          <p:cNvSpPr>
            <a:spLocks noGrp="1"/>
          </p:cNvSpPr>
          <p:nvPr>
            <p:ph sz="quarter" idx="1"/>
          </p:nvPr>
        </p:nvSpPr>
        <p:spPr/>
        <p:txBody>
          <a:bodyPr/>
          <a:lstStyle/>
          <a:p>
            <a:r>
              <a:rPr lang="en-US"/>
              <a:t>Initial Practice-Based Professional Preparation Standards for Special Educators (K12)​</a:t>
            </a:r>
          </a:p>
          <a:p>
            <a:endParaRPr lang="en-US"/>
          </a:p>
          <a:p>
            <a:r>
              <a:rPr lang="en-US"/>
              <a:t>Initial Gifted Educator Preparation Standards*​</a:t>
            </a:r>
          </a:p>
          <a:p>
            <a:endParaRPr lang="en-US"/>
          </a:p>
          <a:p>
            <a:r>
              <a:rPr lang="en-US"/>
              <a:t>Initial Practice-Based Professional Preparation Standards for Early Interventionists/Early Childhood Special Educators (EI/ECSE)</a:t>
            </a:r>
          </a:p>
        </p:txBody>
      </p:sp>
    </p:spTree>
    <p:extLst>
      <p:ext uri="{BB962C8B-B14F-4D97-AF65-F5344CB8AC3E}">
        <p14:creationId xmlns:p14="http://schemas.microsoft.com/office/powerpoint/2010/main" val="2971463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B564-EF95-078B-C59D-99E266CA96BD}"/>
              </a:ext>
            </a:extLst>
          </p:cNvPr>
          <p:cNvSpPr>
            <a:spLocks noGrp="1"/>
          </p:cNvSpPr>
          <p:nvPr>
            <p:ph type="title"/>
          </p:nvPr>
        </p:nvSpPr>
        <p:spPr/>
        <p:txBody>
          <a:bodyPr vert="horz" lIns="91440" tIns="45720" rIns="91440" bIns="45720" anchor="ctr">
            <a:normAutofit/>
          </a:bodyPr>
          <a:lstStyle/>
          <a:p>
            <a:r>
              <a:rPr lang="en-US">
                <a:ea typeface="+mj-lt"/>
                <a:cs typeface="+mj-lt"/>
              </a:rPr>
              <a:t>CEC's Standards (Advanced-Level)</a:t>
            </a:r>
          </a:p>
        </p:txBody>
      </p:sp>
      <p:sp>
        <p:nvSpPr>
          <p:cNvPr id="4" name="Slide Number Placeholder 3">
            <a:extLst>
              <a:ext uri="{FF2B5EF4-FFF2-40B4-BE49-F238E27FC236}">
                <a16:creationId xmlns:a16="http://schemas.microsoft.com/office/drawing/2014/main" id="{1BF06D9A-9E75-DEFF-9D4B-BC2400ACAEEF}"/>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29</a:t>
            </a:fld>
            <a:endParaRPr lang="en-US"/>
          </a:p>
        </p:txBody>
      </p:sp>
      <p:sp>
        <p:nvSpPr>
          <p:cNvPr id="5" name="Content Placeholder 4">
            <a:extLst>
              <a:ext uri="{FF2B5EF4-FFF2-40B4-BE49-F238E27FC236}">
                <a16:creationId xmlns:a16="http://schemas.microsoft.com/office/drawing/2014/main" id="{086906E4-16D1-351B-0DC1-1318398DC09A}"/>
              </a:ext>
            </a:extLst>
          </p:cNvPr>
          <p:cNvSpPr>
            <a:spLocks noGrp="1"/>
          </p:cNvSpPr>
          <p:nvPr>
            <p:ph sz="quarter" idx="1"/>
          </p:nvPr>
        </p:nvSpPr>
        <p:spPr/>
        <p:txBody>
          <a:bodyPr vert="horz" lIns="91440" tIns="45720" rIns="91440" bIns="45720" anchor="t">
            <a:normAutofit/>
          </a:bodyPr>
          <a:lstStyle/>
          <a:p>
            <a:r>
              <a:rPr lang="en-US"/>
              <a:t>Advanced Gifted Educator Preparation Standards​</a:t>
            </a:r>
          </a:p>
          <a:p>
            <a:endParaRPr lang="en-US"/>
          </a:p>
          <a:p>
            <a:r>
              <a:rPr lang="en-US"/>
              <a:t>Advanced Administrator of Special Education Professional Leadership Standards​</a:t>
            </a:r>
          </a:p>
          <a:p>
            <a:endParaRPr lang="en-US"/>
          </a:p>
          <a:p>
            <a:r>
              <a:rPr lang="en-US"/>
              <a:t>Advanced Special Education Preparation*</a:t>
            </a:r>
          </a:p>
        </p:txBody>
      </p:sp>
    </p:spTree>
    <p:extLst>
      <p:ext uri="{BB962C8B-B14F-4D97-AF65-F5344CB8AC3E}">
        <p14:creationId xmlns:p14="http://schemas.microsoft.com/office/powerpoint/2010/main" val="209131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3A5A-2ABE-6547-91A1-5012E32FE216}"/>
              </a:ext>
            </a:extLst>
          </p:cNvPr>
          <p:cNvSpPr>
            <a:spLocks noGrp="1"/>
          </p:cNvSpPr>
          <p:nvPr>
            <p:ph type="title"/>
          </p:nvPr>
        </p:nvSpPr>
        <p:spPr/>
        <p:txBody>
          <a:bodyPr vert="horz" lIns="91440" tIns="45720" rIns="91440" bIns="45720" anchor="ctr">
            <a:noAutofit/>
          </a:bodyPr>
          <a:lstStyle/>
          <a:p>
            <a:pPr algn="ctr"/>
            <a:r>
              <a:rPr lang="en-US" sz="4000" b="1">
                <a:cs typeface="Arial"/>
              </a:rPr>
              <a:t>PROFESSIONAL AFFAIRS</a:t>
            </a:r>
            <a:endParaRPr lang="en-US" sz="4000" b="1">
              <a:cs typeface="Arial" panose="020B0604020202020204" pitchFamily="34" charset="0"/>
            </a:endParaRPr>
          </a:p>
        </p:txBody>
      </p:sp>
      <p:sp>
        <p:nvSpPr>
          <p:cNvPr id="5" name="Content Placeholder 4">
            <a:extLst>
              <a:ext uri="{FF2B5EF4-FFF2-40B4-BE49-F238E27FC236}">
                <a16:creationId xmlns:a16="http://schemas.microsoft.com/office/drawing/2014/main" id="{44B20963-7DED-4865-944C-CDD6E27ECFF7}"/>
              </a:ext>
            </a:extLst>
          </p:cNvPr>
          <p:cNvSpPr>
            <a:spLocks noGrp="1"/>
          </p:cNvSpPr>
          <p:nvPr>
            <p:ph sz="quarter" idx="2"/>
          </p:nvPr>
        </p:nvSpPr>
        <p:spPr>
          <a:xfrm>
            <a:off x="609600" y="2438400"/>
            <a:ext cx="3886200" cy="3704967"/>
          </a:xfrm>
        </p:spPr>
        <p:txBody>
          <a:bodyPr vert="horz" lIns="91440" tIns="45720" rIns="91440" bIns="45720" anchor="t">
            <a:normAutofit/>
          </a:bodyPr>
          <a:lstStyle/>
          <a:p>
            <a:r>
              <a:rPr lang="en-US">
                <a:latin typeface="TW Cen MT"/>
              </a:rPr>
              <a:t>Laurie </a:t>
            </a:r>
            <a:r>
              <a:rPr lang="en-US" err="1">
                <a:latin typeface="TW Cen MT"/>
              </a:rPr>
              <a:t>VanderPloeg</a:t>
            </a:r>
            <a:endParaRPr lang="en-US">
              <a:latin typeface="TW Cen MT"/>
            </a:endParaRPr>
          </a:p>
          <a:p>
            <a:r>
              <a:rPr lang="en-US">
                <a:latin typeface="TW Cen MT"/>
              </a:rPr>
              <a:t>Brad Duncan</a:t>
            </a:r>
          </a:p>
          <a:p>
            <a:r>
              <a:rPr lang="en-US">
                <a:latin typeface="TW Cen MT"/>
              </a:rPr>
              <a:t>Brooke Massey</a:t>
            </a:r>
            <a:endParaRPr lang="en-US">
              <a:highlight>
                <a:srgbClr val="FFFF00"/>
              </a:highlight>
              <a:latin typeface="TW Cen MT"/>
            </a:endParaRPr>
          </a:p>
          <a:p>
            <a:r>
              <a:rPr lang="en-US" sz="2800"/>
              <a:t>Megan Shea</a:t>
            </a:r>
            <a:endParaRPr lang="en-US" sz="2800">
              <a:highlight>
                <a:srgbClr val="FFFF00"/>
              </a:highlight>
            </a:endParaRPr>
          </a:p>
          <a:p>
            <a:r>
              <a:rPr lang="en-US" sz="2800"/>
              <a:t>Renee Glasby</a:t>
            </a:r>
            <a:endParaRPr lang="en-US" sz="2800">
              <a:highlight>
                <a:srgbClr val="FFFF00"/>
              </a:highlight>
            </a:endParaRPr>
          </a:p>
          <a:p>
            <a:r>
              <a:rPr lang="en-US" sz="2800"/>
              <a:t>Aimee Roberge</a:t>
            </a:r>
          </a:p>
          <a:p>
            <a:r>
              <a:rPr lang="en-US" sz="2800"/>
              <a:t>Melissa Trout</a:t>
            </a:r>
          </a:p>
        </p:txBody>
      </p:sp>
      <p:sp>
        <p:nvSpPr>
          <p:cNvPr id="7" name="Content Placeholder 6">
            <a:extLst>
              <a:ext uri="{FF2B5EF4-FFF2-40B4-BE49-F238E27FC236}">
                <a16:creationId xmlns:a16="http://schemas.microsoft.com/office/drawing/2014/main" id="{F6938901-9916-4066-ABB7-FBA8966695D5}"/>
              </a:ext>
            </a:extLst>
          </p:cNvPr>
          <p:cNvSpPr>
            <a:spLocks noGrp="1"/>
          </p:cNvSpPr>
          <p:nvPr>
            <p:ph sz="quarter" idx="4"/>
          </p:nvPr>
        </p:nvSpPr>
        <p:spPr/>
        <p:txBody>
          <a:bodyPr vert="horz" lIns="91440" tIns="45720" rIns="91440" bIns="45720" anchor="t">
            <a:normAutofit fontScale="70000" lnSpcReduction="20000"/>
          </a:bodyPr>
          <a:lstStyle/>
          <a:p>
            <a:r>
              <a:rPr lang="en-US" sz="3200"/>
              <a:t>Online PD Programs</a:t>
            </a:r>
          </a:p>
          <a:p>
            <a:r>
              <a:rPr lang="en-US" sz="3200"/>
              <a:t>Webinars</a:t>
            </a:r>
          </a:p>
          <a:p>
            <a:r>
              <a:rPr lang="en-US" sz="3200"/>
              <a:t>Contract Training Programs</a:t>
            </a:r>
          </a:p>
          <a:p>
            <a:r>
              <a:rPr lang="en-US" sz="3200"/>
              <a:t>Conventions</a:t>
            </a:r>
          </a:p>
          <a:p>
            <a:r>
              <a:rPr lang="en-US" sz="3200"/>
              <a:t>Fall PD Fair</a:t>
            </a:r>
          </a:p>
          <a:p>
            <a:r>
              <a:rPr lang="en-US" sz="3200"/>
              <a:t>Standards and Accreditation</a:t>
            </a:r>
          </a:p>
          <a:p>
            <a:r>
              <a:rPr lang="en-US" sz="3200"/>
              <a:t>Repository/Professional Resources</a:t>
            </a:r>
          </a:p>
        </p:txBody>
      </p:sp>
      <p:sp>
        <p:nvSpPr>
          <p:cNvPr id="4" name="Slide Number Placeholder 3">
            <a:extLst>
              <a:ext uri="{FF2B5EF4-FFF2-40B4-BE49-F238E27FC236}">
                <a16:creationId xmlns:a16="http://schemas.microsoft.com/office/drawing/2014/main" id="{EFDC9355-F861-1E44-A281-CA34C4320894}"/>
              </a:ext>
            </a:extLst>
          </p:cNvPr>
          <p:cNvSpPr>
            <a:spLocks noGrp="1"/>
          </p:cNvSpPr>
          <p:nvPr>
            <p:ph type="sldNum" sz="quarter" idx="16"/>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8394EC-998F-4A75-A298-338FFE107B74}"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3" name="Subtitle 2">
            <a:extLst>
              <a:ext uri="{FF2B5EF4-FFF2-40B4-BE49-F238E27FC236}">
                <a16:creationId xmlns:a16="http://schemas.microsoft.com/office/drawing/2014/main" id="{51E136DF-118C-AC4C-8422-118D20D49A73}"/>
              </a:ext>
            </a:extLst>
          </p:cNvPr>
          <p:cNvSpPr>
            <a:spLocks noGrp="1"/>
          </p:cNvSpPr>
          <p:nvPr>
            <p:ph type="body" sz="quarter" idx="1"/>
          </p:nvPr>
        </p:nvSpPr>
        <p:spPr/>
        <p:txBody>
          <a:bodyPr>
            <a:normAutofit/>
          </a:bodyPr>
          <a:lstStyle/>
          <a:p>
            <a:pPr algn="ctr"/>
            <a:r>
              <a:rPr lang="en-US" sz="2800" b="1"/>
              <a:t>Team</a:t>
            </a:r>
          </a:p>
        </p:txBody>
      </p:sp>
      <p:sp>
        <p:nvSpPr>
          <p:cNvPr id="6" name="Text Placeholder 5">
            <a:extLst>
              <a:ext uri="{FF2B5EF4-FFF2-40B4-BE49-F238E27FC236}">
                <a16:creationId xmlns:a16="http://schemas.microsoft.com/office/drawing/2014/main" id="{298ACB9A-B999-4318-AF98-B78EFD5F4B49}"/>
              </a:ext>
            </a:extLst>
          </p:cNvPr>
          <p:cNvSpPr>
            <a:spLocks noGrp="1"/>
          </p:cNvSpPr>
          <p:nvPr>
            <p:ph type="body" sz="quarter" idx="3"/>
          </p:nvPr>
        </p:nvSpPr>
        <p:spPr/>
        <p:txBody>
          <a:bodyPr>
            <a:normAutofit/>
          </a:bodyPr>
          <a:lstStyle/>
          <a:p>
            <a:pPr algn="ctr"/>
            <a:r>
              <a:rPr lang="en-US" sz="2800"/>
              <a:t>Areas of Oversight</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FCEF2EEE-B60E-A169-0622-209A576EE6DB}"/>
                  </a:ext>
                </a:extLst>
              </p14:cNvPr>
              <p14:cNvContentPartPr/>
              <p14:nvPr/>
            </p14:nvContentPartPr>
            <p14:xfrm>
              <a:off x="648432" y="6605221"/>
              <a:ext cx="10990" cy="10990"/>
            </p14:xfrm>
          </p:contentPart>
        </mc:Choice>
        <mc:Fallback xmlns="">
          <p:pic>
            <p:nvPicPr>
              <p:cNvPr id="8" name="Ink 7">
                <a:extLst>
                  <a:ext uri="{FF2B5EF4-FFF2-40B4-BE49-F238E27FC236}">
                    <a16:creationId xmlns:a16="http://schemas.microsoft.com/office/drawing/2014/main" id="{FCEF2EEE-B60E-A169-0622-209A576EE6DB}"/>
                  </a:ext>
                </a:extLst>
              </p:cNvPr>
              <p:cNvPicPr/>
              <p:nvPr/>
            </p:nvPicPr>
            <p:blipFill>
              <a:blip r:embed="rId4"/>
              <a:stretch>
                <a:fillRect/>
              </a:stretch>
            </p:blipFill>
            <p:spPr>
              <a:xfrm>
                <a:off x="98932" y="6055721"/>
                <a:ext cx="1099000" cy="1099000"/>
              </a:xfrm>
              <a:prstGeom prst="rect">
                <a:avLst/>
              </a:prstGeom>
            </p:spPr>
          </p:pic>
        </mc:Fallback>
      </mc:AlternateContent>
    </p:spTree>
    <p:extLst>
      <p:ext uri="{BB962C8B-B14F-4D97-AF65-F5344CB8AC3E}">
        <p14:creationId xmlns:p14="http://schemas.microsoft.com/office/powerpoint/2010/main" val="1270741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C5AE-F804-0F22-1361-F7D438AABE16}"/>
              </a:ext>
            </a:extLst>
          </p:cNvPr>
          <p:cNvSpPr>
            <a:spLocks noGrp="1"/>
          </p:cNvSpPr>
          <p:nvPr>
            <p:ph type="title"/>
          </p:nvPr>
        </p:nvSpPr>
        <p:spPr/>
        <p:txBody>
          <a:bodyPr/>
          <a:lstStyle/>
          <a:p>
            <a:r>
              <a:rPr lang="en-US"/>
              <a:t>High-Leverage Practices	(HLPs)</a:t>
            </a:r>
          </a:p>
        </p:txBody>
      </p:sp>
      <p:sp>
        <p:nvSpPr>
          <p:cNvPr id="3" name="Slide Number Placeholder 2">
            <a:extLst>
              <a:ext uri="{FF2B5EF4-FFF2-40B4-BE49-F238E27FC236}">
                <a16:creationId xmlns:a16="http://schemas.microsoft.com/office/drawing/2014/main" id="{76E151CE-A773-02E9-470B-2007FBEA5BA1}"/>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30</a:t>
            </a:fld>
            <a:endParaRPr lang="en-US"/>
          </a:p>
        </p:txBody>
      </p:sp>
      <p:sp>
        <p:nvSpPr>
          <p:cNvPr id="4" name="Content Placeholder 3">
            <a:extLst>
              <a:ext uri="{FF2B5EF4-FFF2-40B4-BE49-F238E27FC236}">
                <a16:creationId xmlns:a16="http://schemas.microsoft.com/office/drawing/2014/main" id="{080F5F8E-83AB-B5AF-2F87-FC6824965031}"/>
              </a:ext>
            </a:extLst>
          </p:cNvPr>
          <p:cNvSpPr>
            <a:spLocks noGrp="1"/>
          </p:cNvSpPr>
          <p:nvPr>
            <p:ph sz="quarter" idx="1"/>
          </p:nvPr>
        </p:nvSpPr>
        <p:spPr/>
        <p:txBody>
          <a:bodyPr>
            <a:normAutofit fontScale="92500" lnSpcReduction="10000"/>
          </a:bodyPr>
          <a:lstStyle/>
          <a:p>
            <a:r>
              <a:rPr lang="en-US"/>
              <a:t>Address the most critical practices that every K12 special educator should master and be able to demonstrate</a:t>
            </a:r>
          </a:p>
          <a:p>
            <a:r>
              <a:rPr lang="en-US"/>
              <a:t>The HLPs are used frequently in classrooms and have been show to improve student outcomes if successfully implemented</a:t>
            </a:r>
          </a:p>
          <a:p>
            <a:r>
              <a:rPr lang="en-US"/>
              <a:t>22 HLPs organized into four aspects of practices</a:t>
            </a:r>
          </a:p>
          <a:p>
            <a:pPr lvl="1"/>
            <a:r>
              <a:rPr lang="en-US"/>
              <a:t>Collaboration</a:t>
            </a:r>
          </a:p>
          <a:p>
            <a:pPr lvl="1"/>
            <a:r>
              <a:rPr lang="en-US"/>
              <a:t>Assessment</a:t>
            </a:r>
          </a:p>
          <a:p>
            <a:pPr lvl="1"/>
            <a:r>
              <a:rPr lang="en-US"/>
              <a:t>Social/emotional/behavioral</a:t>
            </a:r>
          </a:p>
          <a:p>
            <a:pPr lvl="1"/>
            <a:r>
              <a:rPr lang="en-US"/>
              <a:t>Instruction</a:t>
            </a:r>
          </a:p>
        </p:txBody>
      </p:sp>
    </p:spTree>
    <p:extLst>
      <p:ext uri="{BB962C8B-B14F-4D97-AF65-F5344CB8AC3E}">
        <p14:creationId xmlns:p14="http://schemas.microsoft.com/office/powerpoint/2010/main" val="3440733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0D60-1637-E8A5-0BB6-A56B545F7006}"/>
              </a:ext>
            </a:extLst>
          </p:cNvPr>
          <p:cNvSpPr>
            <a:spLocks noGrp="1"/>
          </p:cNvSpPr>
          <p:nvPr>
            <p:ph type="title"/>
          </p:nvPr>
        </p:nvSpPr>
        <p:spPr>
          <a:xfrm>
            <a:off x="609600" y="273050"/>
            <a:ext cx="8077200" cy="869950"/>
          </a:xfrm>
        </p:spPr>
        <p:txBody>
          <a:bodyPr anchor="ctr">
            <a:normAutofit/>
          </a:bodyPr>
          <a:lstStyle/>
          <a:p>
            <a:r>
              <a:rPr lang="en-US"/>
              <a:t>HLPs and the Standards</a:t>
            </a:r>
          </a:p>
        </p:txBody>
      </p:sp>
      <p:sp>
        <p:nvSpPr>
          <p:cNvPr id="4" name="Slide Number Placeholder 3">
            <a:extLst>
              <a:ext uri="{FF2B5EF4-FFF2-40B4-BE49-F238E27FC236}">
                <a16:creationId xmlns:a16="http://schemas.microsoft.com/office/drawing/2014/main" id="{4DBFB8C0-95C4-AECD-8A32-5D2075A819C3}"/>
              </a:ext>
            </a:extLst>
          </p:cNvPr>
          <p:cNvSpPr>
            <a:spLocks noGrp="1"/>
          </p:cNvSpPr>
          <p:nvPr>
            <p:ph type="sldNum" sz="quarter" idx="12"/>
          </p:nvPr>
        </p:nvSpPr>
        <p:spPr>
          <a:xfrm>
            <a:off x="0" y="1272222"/>
            <a:ext cx="533400" cy="244476"/>
          </a:xfrm>
        </p:spPr>
        <p:txBody>
          <a:bodyPr anchor="ctr">
            <a:normAutofit/>
          </a:bodyPr>
          <a:lstStyle/>
          <a:p>
            <a:pPr>
              <a:lnSpc>
                <a:spcPct val="90000"/>
              </a:lnSpc>
              <a:spcAft>
                <a:spcPts val="600"/>
              </a:spcAft>
            </a:pPr>
            <a:fld id="{B18394EC-998F-4A75-A298-338FFE107B74}" type="slidenum">
              <a:rPr lang="en-US" sz="1100" smtClean="0"/>
              <a:pPr>
                <a:lnSpc>
                  <a:spcPct val="90000"/>
                </a:lnSpc>
                <a:spcAft>
                  <a:spcPts val="600"/>
                </a:spcAft>
              </a:pPr>
              <a:t>31</a:t>
            </a:fld>
            <a:endParaRPr lang="en-US" sz="1100"/>
          </a:p>
        </p:txBody>
      </p:sp>
      <p:sp>
        <p:nvSpPr>
          <p:cNvPr id="5" name="Content Placeholder 4">
            <a:extLst>
              <a:ext uri="{FF2B5EF4-FFF2-40B4-BE49-F238E27FC236}">
                <a16:creationId xmlns:a16="http://schemas.microsoft.com/office/drawing/2014/main" id="{0B7F1835-1212-10A6-9F60-9D307A5D4E0D}"/>
              </a:ext>
            </a:extLst>
          </p:cNvPr>
          <p:cNvSpPr>
            <a:spLocks noGrp="1"/>
          </p:cNvSpPr>
          <p:nvPr>
            <p:ph type="body" idx="2"/>
          </p:nvPr>
        </p:nvSpPr>
        <p:spPr>
          <a:xfrm>
            <a:off x="609600" y="1752600"/>
            <a:ext cx="1600200" cy="4343400"/>
          </a:xfrm>
        </p:spPr>
        <p:txBody>
          <a:bodyPr vert="horz" lIns="91440" tIns="45720" rIns="91440" bIns="45720">
            <a:normAutofit/>
          </a:bodyPr>
          <a:lstStyle/>
          <a:p>
            <a:endParaRPr lang="en-US"/>
          </a:p>
          <a:p>
            <a:r>
              <a:rPr lang="en-US"/>
              <a:t>The standards drive training pre-service teachers on how to enact the HLPs</a:t>
            </a:r>
          </a:p>
          <a:p>
            <a:r>
              <a:rPr lang="en-US"/>
              <a:t>PD plan in development for faculty on HLP and Standards </a:t>
            </a:r>
          </a:p>
        </p:txBody>
      </p:sp>
      <p:pic>
        <p:nvPicPr>
          <p:cNvPr id="7" name="Picture 6">
            <a:extLst>
              <a:ext uri="{FF2B5EF4-FFF2-40B4-BE49-F238E27FC236}">
                <a16:creationId xmlns:a16="http://schemas.microsoft.com/office/drawing/2014/main" id="{910416B9-E3B3-E7CA-FE26-05334972CC39}"/>
              </a:ext>
            </a:extLst>
          </p:cNvPr>
          <p:cNvPicPr>
            <a:picLocks noChangeAspect="1"/>
          </p:cNvPicPr>
          <p:nvPr/>
        </p:nvPicPr>
        <p:blipFill>
          <a:blip r:embed="rId2"/>
          <a:stretch>
            <a:fillRect/>
          </a:stretch>
        </p:blipFill>
        <p:spPr>
          <a:xfrm>
            <a:off x="2362200" y="1978152"/>
            <a:ext cx="6400800" cy="3968496"/>
          </a:xfrm>
          <a:prstGeom prst="rect">
            <a:avLst/>
          </a:prstGeom>
          <a:noFill/>
        </p:spPr>
      </p:pic>
      <p:sp>
        <p:nvSpPr>
          <p:cNvPr id="3" name="Date Placeholder 2" hidden="1">
            <a:extLst>
              <a:ext uri="{FF2B5EF4-FFF2-40B4-BE49-F238E27FC236}">
                <a16:creationId xmlns:a16="http://schemas.microsoft.com/office/drawing/2014/main" id="{69215BC6-84B6-644E-15CA-D0FB74FCCAC7}"/>
              </a:ext>
            </a:extLst>
          </p:cNvPr>
          <p:cNvSpPr>
            <a:spLocks noGrp="1"/>
          </p:cNvSpPr>
          <p:nvPr>
            <p:ph type="dt" sz="half" idx="4294967295"/>
          </p:nvPr>
        </p:nvSpPr>
        <p:spPr>
          <a:xfrm>
            <a:off x="6096000" y="6248400"/>
            <a:ext cx="2667000" cy="365125"/>
          </a:xfrm>
        </p:spPr>
        <p:txBody>
          <a:bodyPr/>
          <a:lstStyle/>
          <a:p>
            <a:pPr>
              <a:spcAft>
                <a:spcPts val="600"/>
              </a:spcAft>
            </a:pPr>
            <a:fld id="{B7B87C73-68C7-A74D-8D0D-0E898784175A}" type="datetime1">
              <a:rPr lang="en-US" smtClean="0"/>
              <a:pPr>
                <a:spcAft>
                  <a:spcPts val="600"/>
                </a:spcAft>
              </a:pPr>
              <a:t>6/20/2023</a:t>
            </a:fld>
            <a:endParaRPr lang="en-US"/>
          </a:p>
        </p:txBody>
      </p:sp>
    </p:spTree>
    <p:extLst>
      <p:ext uri="{BB962C8B-B14F-4D97-AF65-F5344CB8AC3E}">
        <p14:creationId xmlns:p14="http://schemas.microsoft.com/office/powerpoint/2010/main" val="3827590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F73A8-C52A-4858-BAC5-D8B082896C83}"/>
              </a:ext>
            </a:extLst>
          </p:cNvPr>
          <p:cNvSpPr>
            <a:spLocks noGrp="1"/>
          </p:cNvSpPr>
          <p:nvPr>
            <p:ph type="title"/>
          </p:nvPr>
        </p:nvSpPr>
        <p:spPr/>
        <p:txBody>
          <a:bodyPr>
            <a:normAutofit fontScale="90000"/>
          </a:bodyPr>
          <a:lstStyle/>
          <a:p>
            <a:r>
              <a:rPr lang="en-US">
                <a:cs typeface="Calibri Light"/>
              </a:rPr>
              <a:t>Program Review with National Recognition</a:t>
            </a:r>
            <a:endParaRPr lang="en-US"/>
          </a:p>
        </p:txBody>
      </p:sp>
      <p:sp>
        <p:nvSpPr>
          <p:cNvPr id="3" name="Content Placeholder 2">
            <a:extLst>
              <a:ext uri="{FF2B5EF4-FFF2-40B4-BE49-F238E27FC236}">
                <a16:creationId xmlns:a16="http://schemas.microsoft.com/office/drawing/2014/main" id="{A2E2120D-A516-47C8-824F-FD8BA8D62B0E}"/>
              </a:ext>
            </a:extLst>
          </p:cNvPr>
          <p:cNvSpPr>
            <a:spLocks noGrp="1"/>
          </p:cNvSpPr>
          <p:nvPr>
            <p:ph idx="1"/>
          </p:nvPr>
        </p:nvSpPr>
        <p:spPr/>
        <p:txBody>
          <a:bodyPr vert="horz" lIns="68580" tIns="34290" rIns="68580" bIns="34290" rtlCol="0" anchor="t">
            <a:normAutofit/>
          </a:bodyPr>
          <a:lstStyle/>
          <a:p>
            <a:r>
              <a:rPr lang="en-US">
                <a:cs typeface="Calibri"/>
              </a:rPr>
              <a:t>Partnership with CAEP (Council for the Accreditation of Educator Preparation)</a:t>
            </a:r>
          </a:p>
          <a:p>
            <a:pPr lvl="1"/>
            <a:r>
              <a:rPr lang="en-US">
                <a:cs typeface="Calibri"/>
              </a:rPr>
              <a:t>Only programs pursuing Accreditation through CAEP are eligible</a:t>
            </a:r>
          </a:p>
          <a:p>
            <a:r>
              <a:rPr lang="en-US">
                <a:cs typeface="Calibri"/>
              </a:rPr>
              <a:t>AKA SPA Review</a:t>
            </a:r>
            <a:r>
              <a:rPr lang="en-US"/>
              <a:t> (</a:t>
            </a:r>
            <a:r>
              <a:rPr lang="en-US">
                <a:cs typeface="Calibri"/>
              </a:rPr>
              <a:t>Specialized Professional Association)</a:t>
            </a:r>
          </a:p>
          <a:p>
            <a:r>
              <a:rPr lang="en-US">
                <a:cs typeface="Calibri"/>
              </a:rPr>
              <a:t>Not equivalent to Accreditation</a:t>
            </a:r>
          </a:p>
          <a:p>
            <a:pPr>
              <a:buClr>
                <a:srgbClr val="002060"/>
              </a:buClr>
            </a:pPr>
            <a:r>
              <a:rPr lang="en-US">
                <a:cs typeface="Calibri"/>
              </a:rPr>
              <a:t>CEC issues National Recognition Decision; CAEP issues Accreditation Decision</a:t>
            </a:r>
          </a:p>
          <a:p>
            <a:pPr lvl="1"/>
            <a:endParaRPr lang="en-US">
              <a:cs typeface="Calibri"/>
            </a:endParaRPr>
          </a:p>
          <a:p>
            <a:endParaRPr lang="en-US">
              <a:cs typeface="Calibri"/>
            </a:endParaRPr>
          </a:p>
          <a:p>
            <a:pPr lvl="1"/>
            <a:endParaRPr lang="en-US">
              <a:cs typeface="Calibri"/>
            </a:endParaRPr>
          </a:p>
        </p:txBody>
      </p:sp>
    </p:spTree>
    <p:extLst>
      <p:ext uri="{BB962C8B-B14F-4D97-AF65-F5344CB8AC3E}">
        <p14:creationId xmlns:p14="http://schemas.microsoft.com/office/powerpoint/2010/main" val="3949705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9112-DB60-632F-DAC0-4DCFC47E3115}"/>
              </a:ext>
            </a:extLst>
          </p:cNvPr>
          <p:cNvSpPr>
            <a:spLocks noGrp="1"/>
          </p:cNvSpPr>
          <p:nvPr>
            <p:ph type="title"/>
          </p:nvPr>
        </p:nvSpPr>
        <p:spPr/>
        <p:txBody>
          <a:bodyPr/>
          <a:lstStyle/>
          <a:p>
            <a:r>
              <a:rPr lang="en-US"/>
              <a:t>Why CEC Created Accreditation</a:t>
            </a:r>
          </a:p>
        </p:txBody>
      </p:sp>
      <p:sp>
        <p:nvSpPr>
          <p:cNvPr id="3" name="Slide Number Placeholder 2">
            <a:extLst>
              <a:ext uri="{FF2B5EF4-FFF2-40B4-BE49-F238E27FC236}">
                <a16:creationId xmlns:a16="http://schemas.microsoft.com/office/drawing/2014/main" id="{330A2029-E8A0-F571-336B-F5972AF3DE89}"/>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33</a:t>
            </a:fld>
            <a:endParaRPr lang="en-US"/>
          </a:p>
        </p:txBody>
      </p:sp>
      <p:sp>
        <p:nvSpPr>
          <p:cNvPr id="4" name="Content Placeholder 3">
            <a:extLst>
              <a:ext uri="{FF2B5EF4-FFF2-40B4-BE49-F238E27FC236}">
                <a16:creationId xmlns:a16="http://schemas.microsoft.com/office/drawing/2014/main" id="{EDC0863F-568B-5AA7-3619-0CFA3A113D8E}"/>
              </a:ext>
            </a:extLst>
          </p:cNvPr>
          <p:cNvSpPr>
            <a:spLocks noGrp="1"/>
          </p:cNvSpPr>
          <p:nvPr>
            <p:ph sz="quarter" idx="1"/>
          </p:nvPr>
        </p:nvSpPr>
        <p:spPr/>
        <p:txBody>
          <a:bodyPr>
            <a:normAutofit/>
          </a:bodyPr>
          <a:lstStyle/>
          <a:p>
            <a:r>
              <a:rPr lang="en-US"/>
              <a:t>CAEP was the only mechanism CEC had to evaluate programs using our Standards through national recognition</a:t>
            </a:r>
          </a:p>
          <a:p>
            <a:r>
              <a:rPr lang="en-US"/>
              <a:t>CEC Accreditation provides an exclusive opportunity for special educator programs to seek accreditation independently from or in addition to their unit/EPP</a:t>
            </a:r>
          </a:p>
          <a:p>
            <a:r>
              <a:rPr lang="en-US"/>
              <a:t>An avenue for CEC to influence and directly impact the preparation of special education professionals through our standards</a:t>
            </a:r>
          </a:p>
        </p:txBody>
      </p:sp>
    </p:spTree>
    <p:extLst>
      <p:ext uri="{BB962C8B-B14F-4D97-AF65-F5344CB8AC3E}">
        <p14:creationId xmlns:p14="http://schemas.microsoft.com/office/powerpoint/2010/main" val="3230233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145B-0CE4-1209-3C80-10E4C0CEF84E}"/>
              </a:ext>
            </a:extLst>
          </p:cNvPr>
          <p:cNvSpPr>
            <a:spLocks noGrp="1"/>
          </p:cNvSpPr>
          <p:nvPr>
            <p:ph type="title"/>
          </p:nvPr>
        </p:nvSpPr>
        <p:spPr/>
        <p:txBody>
          <a:bodyPr/>
          <a:lstStyle/>
          <a:p>
            <a:r>
              <a:rPr lang="en-US"/>
              <a:t>Accreditation Overview</a:t>
            </a:r>
          </a:p>
        </p:txBody>
      </p:sp>
      <p:sp>
        <p:nvSpPr>
          <p:cNvPr id="3" name="Slide Number Placeholder 2">
            <a:extLst>
              <a:ext uri="{FF2B5EF4-FFF2-40B4-BE49-F238E27FC236}">
                <a16:creationId xmlns:a16="http://schemas.microsoft.com/office/drawing/2014/main" id="{C6902DFA-B4D4-424E-8333-D524110D61A7}"/>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34</a:t>
            </a:fld>
            <a:endParaRPr lang="en-US"/>
          </a:p>
        </p:txBody>
      </p:sp>
      <p:sp>
        <p:nvSpPr>
          <p:cNvPr id="4" name="Content Placeholder 3">
            <a:extLst>
              <a:ext uri="{FF2B5EF4-FFF2-40B4-BE49-F238E27FC236}">
                <a16:creationId xmlns:a16="http://schemas.microsoft.com/office/drawing/2014/main" id="{7D890513-CFF9-75CD-BDBC-102082E96A32}"/>
              </a:ext>
            </a:extLst>
          </p:cNvPr>
          <p:cNvSpPr>
            <a:spLocks noGrp="1"/>
          </p:cNvSpPr>
          <p:nvPr>
            <p:ph sz="quarter" idx="1"/>
          </p:nvPr>
        </p:nvSpPr>
        <p:spPr/>
        <p:txBody>
          <a:bodyPr/>
          <a:lstStyle/>
          <a:p>
            <a:r>
              <a:rPr lang="en-US"/>
              <a:t>Fully virtual process</a:t>
            </a:r>
          </a:p>
          <a:p>
            <a:pPr lvl="1"/>
            <a:r>
              <a:rPr lang="en-US"/>
              <a:t>Reduces financial and staffing resources</a:t>
            </a:r>
          </a:p>
          <a:p>
            <a:pPr lvl="1"/>
            <a:r>
              <a:rPr lang="en-US"/>
              <a:t>Increases flexibility</a:t>
            </a:r>
          </a:p>
          <a:p>
            <a:r>
              <a:rPr lang="en-US"/>
              <a:t>Cost are tiered based on program size (based on enrollment) and discounts for multiple programs from the same parent organization</a:t>
            </a:r>
          </a:p>
          <a:p>
            <a:r>
              <a:rPr lang="en-US"/>
              <a:t>Streamlined and supportive process</a:t>
            </a:r>
          </a:p>
        </p:txBody>
      </p:sp>
    </p:spTree>
    <p:extLst>
      <p:ext uri="{BB962C8B-B14F-4D97-AF65-F5344CB8AC3E}">
        <p14:creationId xmlns:p14="http://schemas.microsoft.com/office/powerpoint/2010/main" val="191835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9112-DB60-632F-DAC0-4DCFC47E3115}"/>
              </a:ext>
            </a:extLst>
          </p:cNvPr>
          <p:cNvSpPr>
            <a:spLocks noGrp="1"/>
          </p:cNvSpPr>
          <p:nvPr>
            <p:ph type="title"/>
          </p:nvPr>
        </p:nvSpPr>
        <p:spPr/>
        <p:txBody>
          <a:bodyPr/>
          <a:lstStyle/>
          <a:p>
            <a:r>
              <a:rPr lang="en-US"/>
              <a:t>Why become CEC accredited</a:t>
            </a:r>
          </a:p>
        </p:txBody>
      </p:sp>
      <p:sp>
        <p:nvSpPr>
          <p:cNvPr id="3" name="Slide Number Placeholder 2">
            <a:extLst>
              <a:ext uri="{FF2B5EF4-FFF2-40B4-BE49-F238E27FC236}">
                <a16:creationId xmlns:a16="http://schemas.microsoft.com/office/drawing/2014/main" id="{330A2029-E8A0-F571-336B-F5972AF3DE89}"/>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35</a:t>
            </a:fld>
            <a:endParaRPr lang="en-US"/>
          </a:p>
        </p:txBody>
      </p:sp>
      <p:sp>
        <p:nvSpPr>
          <p:cNvPr id="4" name="Content Placeholder 3">
            <a:extLst>
              <a:ext uri="{FF2B5EF4-FFF2-40B4-BE49-F238E27FC236}">
                <a16:creationId xmlns:a16="http://schemas.microsoft.com/office/drawing/2014/main" id="{EDC0863F-568B-5AA7-3619-0CFA3A113D8E}"/>
              </a:ext>
            </a:extLst>
          </p:cNvPr>
          <p:cNvSpPr>
            <a:spLocks noGrp="1"/>
          </p:cNvSpPr>
          <p:nvPr>
            <p:ph sz="quarter" idx="1"/>
          </p:nvPr>
        </p:nvSpPr>
        <p:spPr/>
        <p:txBody>
          <a:bodyPr>
            <a:normAutofit fontScale="92500" lnSpcReduction="20000"/>
          </a:bodyPr>
          <a:lstStyle/>
          <a:p>
            <a:r>
              <a:rPr lang="en-US" b="1"/>
              <a:t>Relevance: </a:t>
            </a:r>
            <a:r>
              <a:rPr lang="en-US"/>
              <a:t>CEC Standards represent consensus from the field</a:t>
            </a:r>
          </a:p>
          <a:p>
            <a:r>
              <a:rPr lang="en-US" b="1"/>
              <a:t>Commitment: </a:t>
            </a:r>
            <a:r>
              <a:rPr lang="en-US"/>
              <a:t>Demonstrates your program’s commitment to operating a high-quality special educator preparation program</a:t>
            </a:r>
          </a:p>
          <a:p>
            <a:r>
              <a:rPr lang="en-US" b="1"/>
              <a:t>Impact: </a:t>
            </a:r>
            <a:r>
              <a:rPr lang="en-US"/>
              <a:t>Assures the public, the profession, and graduates of accredited programs that educators are prepared</a:t>
            </a:r>
          </a:p>
          <a:p>
            <a:r>
              <a:rPr lang="en-US" b="1"/>
              <a:t>A Statement of Excellence: </a:t>
            </a:r>
            <a:r>
              <a:rPr lang="en-US"/>
              <a:t>CEC upholds the national standards for special educator preparation programs while encouraging innovative practices and instructional strategies.</a:t>
            </a:r>
          </a:p>
        </p:txBody>
      </p:sp>
    </p:spTree>
    <p:extLst>
      <p:ext uri="{BB962C8B-B14F-4D97-AF65-F5344CB8AC3E}">
        <p14:creationId xmlns:p14="http://schemas.microsoft.com/office/powerpoint/2010/main" val="494557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9112-DB60-632F-DAC0-4DCFC47E3115}"/>
              </a:ext>
            </a:extLst>
          </p:cNvPr>
          <p:cNvSpPr>
            <a:spLocks noGrp="1"/>
          </p:cNvSpPr>
          <p:nvPr>
            <p:ph type="title"/>
          </p:nvPr>
        </p:nvSpPr>
        <p:spPr>
          <a:xfrm>
            <a:off x="609600" y="228600"/>
            <a:ext cx="8153400" cy="990600"/>
          </a:xfrm>
        </p:spPr>
        <p:txBody>
          <a:bodyPr anchor="ctr">
            <a:normAutofit/>
          </a:bodyPr>
          <a:lstStyle/>
          <a:p>
            <a:r>
              <a:rPr lang="en-US"/>
              <a:t>Resources</a:t>
            </a:r>
          </a:p>
        </p:txBody>
      </p:sp>
      <p:sp>
        <p:nvSpPr>
          <p:cNvPr id="4" name="Content Placeholder 3">
            <a:extLst>
              <a:ext uri="{FF2B5EF4-FFF2-40B4-BE49-F238E27FC236}">
                <a16:creationId xmlns:a16="http://schemas.microsoft.com/office/drawing/2014/main" id="{EDC0863F-568B-5AA7-3619-0CFA3A113D8E}"/>
              </a:ext>
            </a:extLst>
          </p:cNvPr>
          <p:cNvSpPr>
            <a:spLocks noGrp="1"/>
          </p:cNvSpPr>
          <p:nvPr>
            <p:ph sz="quarter" idx="1"/>
          </p:nvPr>
        </p:nvSpPr>
        <p:spPr>
          <a:xfrm>
            <a:off x="609600" y="1589567"/>
            <a:ext cx="3886200" cy="4572000"/>
          </a:xfrm>
        </p:spPr>
        <p:txBody>
          <a:bodyPr>
            <a:normAutofit fontScale="92500"/>
          </a:bodyPr>
          <a:lstStyle/>
          <a:p>
            <a:r>
              <a:rPr lang="en-US"/>
              <a:t>CEC Website​</a:t>
            </a:r>
          </a:p>
          <a:p>
            <a:pPr lvl="1"/>
            <a:r>
              <a:rPr lang="en-US" sz="2900"/>
              <a:t>HLP alignments​</a:t>
            </a:r>
          </a:p>
          <a:p>
            <a:pPr lvl="1"/>
            <a:r>
              <a:rPr lang="en-US" sz="2900"/>
              <a:t>Standards alignments​</a:t>
            </a:r>
          </a:p>
          <a:p>
            <a:pPr lvl="1"/>
            <a:r>
              <a:rPr lang="en-US" sz="2900"/>
              <a:t>Accreditation​</a:t>
            </a:r>
          </a:p>
          <a:p>
            <a:pPr lvl="1"/>
            <a:r>
              <a:rPr lang="en-US" sz="2900"/>
              <a:t>National Recognition​</a:t>
            </a:r>
          </a:p>
          <a:p>
            <a:r>
              <a:rPr lang="en-US"/>
              <a:t>Division Websites​</a:t>
            </a:r>
          </a:p>
          <a:p>
            <a:r>
              <a:rPr lang="en-US"/>
              <a:t>"Purple Book" </a:t>
            </a:r>
          </a:p>
          <a:p>
            <a:r>
              <a:rPr lang="en-US"/>
              <a:t>HLP Faculty Guides (Coming Soon!)</a:t>
            </a:r>
          </a:p>
        </p:txBody>
      </p:sp>
      <p:pic>
        <p:nvPicPr>
          <p:cNvPr id="6" name="Picture 5">
            <a:extLst>
              <a:ext uri="{FF2B5EF4-FFF2-40B4-BE49-F238E27FC236}">
                <a16:creationId xmlns:a16="http://schemas.microsoft.com/office/drawing/2014/main" id="{22B23D54-E470-F144-4A0F-F7775E8A68BC}"/>
              </a:ext>
            </a:extLst>
          </p:cNvPr>
          <p:cNvPicPr>
            <a:picLocks noChangeAspect="1"/>
          </p:cNvPicPr>
          <p:nvPr/>
        </p:nvPicPr>
        <p:blipFill>
          <a:blip r:embed="rId2"/>
          <a:stretch>
            <a:fillRect/>
          </a:stretch>
        </p:blipFill>
        <p:spPr>
          <a:xfrm>
            <a:off x="4844901" y="2347498"/>
            <a:ext cx="3886200" cy="3056137"/>
          </a:xfrm>
          <a:prstGeom prst="rect">
            <a:avLst/>
          </a:prstGeom>
          <a:noFill/>
        </p:spPr>
      </p:pic>
      <p:sp>
        <p:nvSpPr>
          <p:cNvPr id="3" name="Slide Number Placeholder 2">
            <a:extLst>
              <a:ext uri="{FF2B5EF4-FFF2-40B4-BE49-F238E27FC236}">
                <a16:creationId xmlns:a16="http://schemas.microsoft.com/office/drawing/2014/main" id="{330A2029-E8A0-F571-336B-F5972AF3DE89}"/>
              </a:ext>
            </a:extLst>
          </p:cNvPr>
          <p:cNvSpPr>
            <a:spLocks noGrp="1"/>
          </p:cNvSpPr>
          <p:nvPr>
            <p:ph type="sldNum" sz="quarter" idx="16"/>
          </p:nvPr>
        </p:nvSpPr>
        <p:spPr>
          <a:xfrm>
            <a:off x="0" y="1272222"/>
            <a:ext cx="533400" cy="244476"/>
          </a:xfrm>
        </p:spPr>
        <p:txBody>
          <a:bodyPr anchor="ctr">
            <a:normAutofit/>
          </a:bodyPr>
          <a:lstStyle/>
          <a:p>
            <a:pPr>
              <a:lnSpc>
                <a:spcPct val="90000"/>
              </a:lnSpc>
              <a:spcAft>
                <a:spcPts val="600"/>
              </a:spcAft>
            </a:pPr>
            <a:fld id="{B18394EC-998F-4A75-A298-338FFE107B74}" type="slidenum">
              <a:rPr lang="en-US" sz="1100" smtClean="0"/>
              <a:pPr>
                <a:lnSpc>
                  <a:spcPct val="90000"/>
                </a:lnSpc>
                <a:spcAft>
                  <a:spcPts val="600"/>
                </a:spcAft>
              </a:pPr>
              <a:t>36</a:t>
            </a:fld>
            <a:endParaRPr lang="en-US" sz="1100"/>
          </a:p>
        </p:txBody>
      </p:sp>
    </p:spTree>
    <p:extLst>
      <p:ext uri="{BB962C8B-B14F-4D97-AF65-F5344CB8AC3E}">
        <p14:creationId xmlns:p14="http://schemas.microsoft.com/office/powerpoint/2010/main" val="2170037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9112-DB60-632F-DAC0-4DCFC47E3115}"/>
              </a:ext>
            </a:extLst>
          </p:cNvPr>
          <p:cNvSpPr>
            <a:spLocks noGrp="1"/>
          </p:cNvSpPr>
          <p:nvPr>
            <p:ph type="title"/>
          </p:nvPr>
        </p:nvSpPr>
        <p:spPr>
          <a:xfrm>
            <a:off x="609600" y="228600"/>
            <a:ext cx="8153400" cy="990600"/>
          </a:xfrm>
        </p:spPr>
        <p:txBody>
          <a:bodyPr anchor="ctr">
            <a:normAutofit/>
          </a:bodyPr>
          <a:lstStyle/>
          <a:p>
            <a:r>
              <a:rPr lang="en-US"/>
              <a:t>Q&amp;A</a:t>
            </a:r>
          </a:p>
        </p:txBody>
      </p:sp>
      <p:pic>
        <p:nvPicPr>
          <p:cNvPr id="8" name="Picture 7">
            <a:extLst>
              <a:ext uri="{FF2B5EF4-FFF2-40B4-BE49-F238E27FC236}">
                <a16:creationId xmlns:a16="http://schemas.microsoft.com/office/drawing/2014/main" id="{C4BADB20-CF25-E1A7-5F47-34DF5F145090}"/>
              </a:ext>
            </a:extLst>
          </p:cNvPr>
          <p:cNvPicPr>
            <a:picLocks noChangeAspect="1"/>
          </p:cNvPicPr>
          <p:nvPr/>
        </p:nvPicPr>
        <p:blipFill>
          <a:blip r:embed="rId2"/>
          <a:stretch>
            <a:fillRect/>
          </a:stretch>
        </p:blipFill>
        <p:spPr>
          <a:xfrm>
            <a:off x="609600" y="1950403"/>
            <a:ext cx="3886200" cy="3850327"/>
          </a:xfrm>
          <a:prstGeom prst="rect">
            <a:avLst/>
          </a:prstGeom>
          <a:noFill/>
        </p:spPr>
      </p:pic>
      <p:sp>
        <p:nvSpPr>
          <p:cNvPr id="4" name="Content Placeholder 3">
            <a:extLst>
              <a:ext uri="{FF2B5EF4-FFF2-40B4-BE49-F238E27FC236}">
                <a16:creationId xmlns:a16="http://schemas.microsoft.com/office/drawing/2014/main" id="{EDC0863F-568B-5AA7-3619-0CFA3A113D8E}"/>
              </a:ext>
            </a:extLst>
          </p:cNvPr>
          <p:cNvSpPr>
            <a:spLocks noGrp="1"/>
          </p:cNvSpPr>
          <p:nvPr>
            <p:ph sz="quarter" idx="2"/>
          </p:nvPr>
        </p:nvSpPr>
        <p:spPr>
          <a:xfrm>
            <a:off x="4844901" y="1589567"/>
            <a:ext cx="3886200" cy="4572000"/>
          </a:xfrm>
        </p:spPr>
        <p:txBody>
          <a:bodyPr vert="horz" lIns="91440" tIns="45720" rIns="91440" bIns="45720" anchor="t">
            <a:normAutofit/>
          </a:bodyPr>
          <a:lstStyle/>
          <a:p>
            <a:r>
              <a:rPr lang="en-US"/>
              <a:t>Contact us!</a:t>
            </a:r>
          </a:p>
          <a:p>
            <a:pPr lvl="1"/>
            <a:r>
              <a:rPr lang="en-US"/>
              <a:t>Bmassey@exceptionalchildren.org</a:t>
            </a:r>
          </a:p>
          <a:p>
            <a:pPr lvl="1"/>
            <a:r>
              <a:rPr lang="en-US"/>
              <a:t>Bduncan@exceptionalchildren.org</a:t>
            </a:r>
          </a:p>
          <a:p>
            <a:pPr lvl="1"/>
            <a:r>
              <a:rPr lang="en-US"/>
              <a:t>LVanderPloeg@exceptionalchildren.org</a:t>
            </a:r>
          </a:p>
          <a:p>
            <a:r>
              <a:rPr lang="en-US"/>
              <a:t>Scan this QR code to access digital resources </a:t>
            </a:r>
          </a:p>
        </p:txBody>
      </p:sp>
      <p:sp>
        <p:nvSpPr>
          <p:cNvPr id="3" name="Slide Number Placeholder 2">
            <a:extLst>
              <a:ext uri="{FF2B5EF4-FFF2-40B4-BE49-F238E27FC236}">
                <a16:creationId xmlns:a16="http://schemas.microsoft.com/office/drawing/2014/main" id="{330A2029-E8A0-F571-336B-F5972AF3DE89}"/>
              </a:ext>
            </a:extLst>
          </p:cNvPr>
          <p:cNvSpPr>
            <a:spLocks noGrp="1"/>
          </p:cNvSpPr>
          <p:nvPr>
            <p:ph type="sldNum" sz="quarter" idx="16"/>
          </p:nvPr>
        </p:nvSpPr>
        <p:spPr>
          <a:xfrm>
            <a:off x="0" y="1272222"/>
            <a:ext cx="533400" cy="244476"/>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B18394EC-998F-4A75-A298-338FFE107B74}" type="slidenum">
              <a:rPr kumimoji="0" lang="en-US" sz="1100" b="1" i="0" u="none" strike="noStrike" kern="1200" cap="none" spc="0" normalizeH="0" baseline="0" noProof="0" smtClean="0">
                <a:ln>
                  <a:noFill/>
                </a:ln>
                <a:effectLst/>
                <a:uLnTx/>
                <a:uFillTx/>
              </a:rPr>
              <a:pPr marL="0" marR="0" lvl="0" indent="0" defTabSz="914400" rtl="0" eaLnBrk="1" fontAlgn="auto" latinLnBrk="0" hangingPunct="1">
                <a:lnSpc>
                  <a:spcPct val="90000"/>
                </a:lnSpc>
                <a:spcBef>
                  <a:spcPts val="0"/>
                </a:spcBef>
                <a:spcAft>
                  <a:spcPts val="600"/>
                </a:spcAft>
                <a:buClrTx/>
                <a:buSzTx/>
                <a:buFontTx/>
                <a:buNone/>
                <a:tabLst/>
                <a:defRPr/>
              </a:pPr>
              <a:t>37</a:t>
            </a:fld>
            <a:endParaRPr kumimoji="0" lang="en-US" sz="1100" b="1" i="0" u="none" strike="noStrike" kern="1200" cap="none" spc="0" normalizeH="0" baseline="0" noProof="0">
              <a:ln>
                <a:noFill/>
              </a:ln>
              <a:effectLst/>
              <a:uLnTx/>
              <a:uFillTx/>
            </a:endParaRPr>
          </a:p>
        </p:txBody>
      </p:sp>
    </p:spTree>
    <p:extLst>
      <p:ext uri="{BB962C8B-B14F-4D97-AF65-F5344CB8AC3E}">
        <p14:creationId xmlns:p14="http://schemas.microsoft.com/office/powerpoint/2010/main" val="329611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CA5003-043D-8134-7ECB-8313C5D26FBE}"/>
              </a:ext>
            </a:extLst>
          </p:cNvPr>
          <p:cNvSpPr>
            <a:spLocks noGrp="1"/>
          </p:cNvSpPr>
          <p:nvPr>
            <p:ph type="title"/>
          </p:nvPr>
        </p:nvSpPr>
        <p:spPr>
          <a:xfrm>
            <a:off x="612648" y="228600"/>
            <a:ext cx="8153400" cy="990600"/>
          </a:xfrm>
        </p:spPr>
        <p:txBody>
          <a:bodyPr anchor="ctr">
            <a:normAutofit/>
          </a:bodyPr>
          <a:lstStyle/>
          <a:p>
            <a:r>
              <a:rPr lang="en-US" sz="4100"/>
              <a:t>CEC Professional Affairs Department</a:t>
            </a:r>
          </a:p>
        </p:txBody>
      </p:sp>
      <p:sp>
        <p:nvSpPr>
          <p:cNvPr id="14" name="Slide Number Placeholder 2">
            <a:extLst>
              <a:ext uri="{FF2B5EF4-FFF2-40B4-BE49-F238E27FC236}">
                <a16:creationId xmlns:a16="http://schemas.microsoft.com/office/drawing/2014/main" id="{B8A6E2FB-2645-7980-78D7-D1F000289AB9}"/>
              </a:ext>
            </a:extLst>
          </p:cNvPr>
          <p:cNvSpPr>
            <a:spLocks noGrp="1"/>
          </p:cNvSpPr>
          <p:nvPr>
            <p:ph type="sldNum" sz="quarter" idx="12"/>
          </p:nvPr>
        </p:nvSpPr>
        <p:spPr>
          <a:xfrm>
            <a:off x="0" y="1272222"/>
            <a:ext cx="533400" cy="244476"/>
          </a:xfrm>
        </p:spPr>
        <p:txBody>
          <a:bodyPr anchor="ctr">
            <a:normAutofit/>
          </a:bodyPr>
          <a:lstStyle/>
          <a:p>
            <a:pPr>
              <a:lnSpc>
                <a:spcPct val="90000"/>
              </a:lnSpc>
              <a:spcAft>
                <a:spcPts val="600"/>
              </a:spcAft>
            </a:pPr>
            <a:r>
              <a:rPr lang="en-US" sz="1100"/>
              <a:t>3</a:t>
            </a:r>
          </a:p>
        </p:txBody>
      </p:sp>
      <p:pic>
        <p:nvPicPr>
          <p:cNvPr id="4" name="Content Placeholder 3">
            <a:extLst>
              <a:ext uri="{FF2B5EF4-FFF2-40B4-BE49-F238E27FC236}">
                <a16:creationId xmlns:a16="http://schemas.microsoft.com/office/drawing/2014/main" id="{D409303F-22C1-3AFC-7181-F61EB36C4713}"/>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p:blipFill>
        <p:spPr>
          <a:xfrm>
            <a:off x="1779445" y="1600200"/>
            <a:ext cx="5819806" cy="4495800"/>
          </a:xfrm>
          <a:noFill/>
        </p:spPr>
      </p:pic>
    </p:spTree>
    <p:extLst>
      <p:ext uri="{BB962C8B-B14F-4D97-AF65-F5344CB8AC3E}">
        <p14:creationId xmlns:p14="http://schemas.microsoft.com/office/powerpoint/2010/main" val="131607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BC775-4087-1F99-0557-7EA0B7779C6B}"/>
              </a:ext>
            </a:extLst>
          </p:cNvPr>
          <p:cNvSpPr>
            <a:spLocks noGrp="1"/>
          </p:cNvSpPr>
          <p:nvPr>
            <p:ph type="title"/>
          </p:nvPr>
        </p:nvSpPr>
        <p:spPr/>
        <p:txBody>
          <a:bodyPr vert="horz" lIns="91440" tIns="45720" rIns="91440" bIns="45720" anchor="ctr">
            <a:normAutofit/>
          </a:bodyPr>
          <a:lstStyle/>
          <a:p>
            <a:r>
              <a:rPr lang="en-US"/>
              <a:t>PD Agenda</a:t>
            </a:r>
          </a:p>
        </p:txBody>
      </p:sp>
      <p:sp>
        <p:nvSpPr>
          <p:cNvPr id="4" name="Slide Number Placeholder 3">
            <a:extLst>
              <a:ext uri="{FF2B5EF4-FFF2-40B4-BE49-F238E27FC236}">
                <a16:creationId xmlns:a16="http://schemas.microsoft.com/office/drawing/2014/main" id="{EC7EED8D-4A25-72F2-B2D9-1FE0FEFE76CF}"/>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5</a:t>
            </a:fld>
            <a:endParaRPr lang="en-US"/>
          </a:p>
        </p:txBody>
      </p:sp>
      <p:sp>
        <p:nvSpPr>
          <p:cNvPr id="5" name="Content Placeholder 4">
            <a:extLst>
              <a:ext uri="{FF2B5EF4-FFF2-40B4-BE49-F238E27FC236}">
                <a16:creationId xmlns:a16="http://schemas.microsoft.com/office/drawing/2014/main" id="{7A34D588-426B-C405-78A7-58BD6064633D}"/>
              </a:ext>
            </a:extLst>
          </p:cNvPr>
          <p:cNvSpPr>
            <a:spLocks noGrp="1"/>
          </p:cNvSpPr>
          <p:nvPr>
            <p:ph sz="quarter" idx="1"/>
          </p:nvPr>
        </p:nvSpPr>
        <p:spPr/>
        <p:txBody>
          <a:bodyPr/>
          <a:lstStyle/>
          <a:p>
            <a:r>
              <a:rPr lang="en-US"/>
              <a:t>Know what is available to all CEC members</a:t>
            </a:r>
          </a:p>
          <a:p>
            <a:r>
              <a:rPr lang="en-US"/>
              <a:t>Doing the leg work for your members</a:t>
            </a:r>
          </a:p>
          <a:p>
            <a:r>
              <a:rPr lang="en-US"/>
              <a:t>Creative ways to repurpose content so </a:t>
            </a:r>
            <a:r>
              <a:rPr lang="en-US" i="1"/>
              <a:t>your</a:t>
            </a:r>
            <a:r>
              <a:rPr lang="en-US"/>
              <a:t> members see the value of their membership</a:t>
            </a:r>
          </a:p>
          <a:p>
            <a:pPr lvl="1"/>
            <a:r>
              <a:rPr lang="en-US"/>
              <a:t>Targeted content curation</a:t>
            </a:r>
          </a:p>
          <a:p>
            <a:pPr lvl="1"/>
            <a:r>
              <a:rPr lang="en-US"/>
              <a:t>Targeted marketing &amp; communications</a:t>
            </a:r>
          </a:p>
          <a:p>
            <a:pPr lvl="1"/>
            <a:r>
              <a:rPr lang="en-US"/>
              <a:t>Consistent recruitment for member involvement/engagement</a:t>
            </a:r>
          </a:p>
          <a:p>
            <a:pPr lvl="1"/>
            <a:endParaRPr lang="en-US"/>
          </a:p>
        </p:txBody>
      </p:sp>
    </p:spTree>
    <p:extLst>
      <p:ext uri="{BB962C8B-B14F-4D97-AF65-F5344CB8AC3E}">
        <p14:creationId xmlns:p14="http://schemas.microsoft.com/office/powerpoint/2010/main" val="44071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BFF848-F10F-C179-826D-0A920FC7E7BF}"/>
              </a:ext>
            </a:extLst>
          </p:cNvPr>
          <p:cNvSpPr>
            <a:spLocks noGrp="1"/>
          </p:cNvSpPr>
          <p:nvPr>
            <p:ph type="body" idx="1"/>
          </p:nvPr>
        </p:nvSpPr>
        <p:spPr/>
        <p:txBody>
          <a:bodyPr/>
          <a:lstStyle/>
          <a:p>
            <a:r>
              <a:rPr lang="en-US"/>
              <a:t>Let’s review the PD that CEC has to offer your members!</a:t>
            </a:r>
          </a:p>
        </p:txBody>
      </p:sp>
      <p:sp>
        <p:nvSpPr>
          <p:cNvPr id="3" name="Title 2">
            <a:extLst>
              <a:ext uri="{FF2B5EF4-FFF2-40B4-BE49-F238E27FC236}">
                <a16:creationId xmlns:a16="http://schemas.microsoft.com/office/drawing/2014/main" id="{CBBBB607-AAA6-3F24-B9D9-295CB9B96B23}"/>
              </a:ext>
            </a:extLst>
          </p:cNvPr>
          <p:cNvSpPr>
            <a:spLocks noGrp="1"/>
          </p:cNvSpPr>
          <p:nvPr>
            <p:ph type="title"/>
          </p:nvPr>
        </p:nvSpPr>
        <p:spPr/>
        <p:txBody>
          <a:bodyPr/>
          <a:lstStyle/>
          <a:p>
            <a:r>
              <a:rPr lang="en-US"/>
              <a:t>So what do we have?</a:t>
            </a:r>
          </a:p>
        </p:txBody>
      </p:sp>
      <p:sp>
        <p:nvSpPr>
          <p:cNvPr id="5" name="Slide Number Placeholder 4">
            <a:extLst>
              <a:ext uri="{FF2B5EF4-FFF2-40B4-BE49-F238E27FC236}">
                <a16:creationId xmlns:a16="http://schemas.microsoft.com/office/drawing/2014/main" id="{FB685C59-5670-E8C3-E557-92A9190D0FE3}"/>
              </a:ext>
            </a:extLst>
          </p:cNvPr>
          <p:cNvSpPr>
            <a:spLocks noGrp="1"/>
          </p:cNvSpPr>
          <p:nvPr>
            <p:ph type="sldNum" sz="quarter" idx="11"/>
          </p:nvPr>
        </p:nvSpPr>
        <p:spPr/>
        <p:txBody>
          <a:bodyPr/>
          <a:lstStyle/>
          <a:p>
            <a:fld id="{B18394EC-998F-4A75-A298-338FFE107B74}" type="slidenum">
              <a:rPr lang="en-US" smtClean="0"/>
              <a:pPr/>
              <a:t>6</a:t>
            </a:fld>
            <a:endParaRPr lang="en-US"/>
          </a:p>
        </p:txBody>
      </p:sp>
    </p:spTree>
    <p:extLst>
      <p:ext uri="{BB962C8B-B14F-4D97-AF65-F5344CB8AC3E}">
        <p14:creationId xmlns:p14="http://schemas.microsoft.com/office/powerpoint/2010/main" val="94026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DF80431-935C-5C68-1517-E090875E704D}"/>
              </a:ext>
            </a:extLst>
          </p:cNvPr>
          <p:cNvSpPr>
            <a:spLocks noGrp="1"/>
          </p:cNvSpPr>
          <p:nvPr>
            <p:ph type="title"/>
          </p:nvPr>
        </p:nvSpPr>
        <p:spPr>
          <a:xfrm>
            <a:off x="612648" y="228600"/>
            <a:ext cx="8153400" cy="990600"/>
          </a:xfrm>
        </p:spPr>
        <p:txBody>
          <a:bodyPr vert="horz" lIns="91440" tIns="45720" rIns="91440" bIns="45720" anchor="ctr">
            <a:normAutofit/>
          </a:bodyPr>
          <a:lstStyle/>
          <a:p>
            <a:r>
              <a:rPr lang="en-US"/>
              <a:t>Come hang out with us online!</a:t>
            </a:r>
          </a:p>
        </p:txBody>
      </p:sp>
      <p:sp>
        <p:nvSpPr>
          <p:cNvPr id="4" name="Slide Number Placeholder 3">
            <a:extLst>
              <a:ext uri="{FF2B5EF4-FFF2-40B4-BE49-F238E27FC236}">
                <a16:creationId xmlns:a16="http://schemas.microsoft.com/office/drawing/2014/main" id="{DE0CD846-3F8E-0E4C-8DC1-719AF293A14A}"/>
              </a:ext>
            </a:extLst>
          </p:cNvPr>
          <p:cNvSpPr>
            <a:spLocks noGrp="1"/>
          </p:cNvSpPr>
          <p:nvPr>
            <p:ph type="sldNum" sz="quarter" idx="12"/>
          </p:nvPr>
        </p:nvSpPr>
        <p:spPr>
          <a:xfrm>
            <a:off x="0" y="1272222"/>
            <a:ext cx="533400" cy="244476"/>
          </a:xfrm>
        </p:spPr>
        <p:txBody>
          <a:bodyPr anchor="ctr">
            <a:normAutofit/>
          </a:bodyPr>
          <a:lstStyle/>
          <a:p>
            <a:pPr>
              <a:lnSpc>
                <a:spcPct val="90000"/>
              </a:lnSpc>
              <a:spcAft>
                <a:spcPts val="600"/>
              </a:spcAft>
            </a:pPr>
            <a:fld id="{B18394EC-998F-4A75-A298-338FFE107B74}" type="slidenum">
              <a:rPr lang="en-US" sz="1100" smtClean="0"/>
              <a:pPr>
                <a:lnSpc>
                  <a:spcPct val="90000"/>
                </a:lnSpc>
                <a:spcAft>
                  <a:spcPts val="600"/>
                </a:spcAft>
              </a:pPr>
              <a:t>7</a:t>
            </a:fld>
            <a:endParaRPr lang="en-US" sz="1100"/>
          </a:p>
        </p:txBody>
      </p:sp>
      <p:pic>
        <p:nvPicPr>
          <p:cNvPr id="7" name="Content Placeholder 6" descr="A picture with colored flags in the right corner states that the Fall PD Fair is happening September 28, 2023, from 11:00 am - 7:00 pm featuring sessions from CEC and our Special Interest Divisions.">
            <a:extLst>
              <a:ext uri="{FF2B5EF4-FFF2-40B4-BE49-F238E27FC236}">
                <a16:creationId xmlns:a16="http://schemas.microsoft.com/office/drawing/2014/main" id="{12677701-55BA-F17A-8427-F78E088B7DF2}"/>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441448" y="1600200"/>
            <a:ext cx="4495800" cy="4495800"/>
          </a:xfrm>
          <a:noFill/>
        </p:spPr>
      </p:pic>
      <p:sp>
        <p:nvSpPr>
          <p:cNvPr id="3" name="Date Placeholder 2" hidden="1">
            <a:extLst>
              <a:ext uri="{FF2B5EF4-FFF2-40B4-BE49-F238E27FC236}">
                <a16:creationId xmlns:a16="http://schemas.microsoft.com/office/drawing/2014/main" id="{CD7F03FC-6038-248E-0C26-51B737D374D1}"/>
              </a:ext>
            </a:extLst>
          </p:cNvPr>
          <p:cNvSpPr>
            <a:spLocks noGrp="1"/>
          </p:cNvSpPr>
          <p:nvPr>
            <p:ph type="dt" sz="half" idx="10"/>
          </p:nvPr>
        </p:nvSpPr>
        <p:spPr>
          <a:xfrm>
            <a:off x="6096000" y="6248400"/>
            <a:ext cx="2667000" cy="365125"/>
          </a:xfrm>
        </p:spPr>
        <p:txBody>
          <a:bodyPr anchor="ctr">
            <a:normAutofit/>
          </a:bodyPr>
          <a:lstStyle/>
          <a:p>
            <a:pPr>
              <a:spcAft>
                <a:spcPts val="600"/>
              </a:spcAft>
            </a:pPr>
            <a:fld id="{B7B87C73-68C7-A74D-8D0D-0E898784175A}" type="datetime1">
              <a:rPr lang="en-US" smtClean="0"/>
              <a:pPr>
                <a:spcAft>
                  <a:spcPts val="600"/>
                </a:spcAft>
              </a:pPr>
              <a:t>6/20/2023</a:t>
            </a:fld>
            <a:endParaRPr lang="en-US"/>
          </a:p>
        </p:txBody>
      </p:sp>
    </p:spTree>
    <p:extLst>
      <p:ext uri="{BB962C8B-B14F-4D97-AF65-F5344CB8AC3E}">
        <p14:creationId xmlns:p14="http://schemas.microsoft.com/office/powerpoint/2010/main" val="52683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4349E-FC32-CBC6-DAD4-8ED18EFEB454}"/>
              </a:ext>
            </a:extLst>
          </p:cNvPr>
          <p:cNvSpPr>
            <a:spLocks noGrp="1"/>
          </p:cNvSpPr>
          <p:nvPr>
            <p:ph type="title"/>
          </p:nvPr>
        </p:nvSpPr>
        <p:spPr/>
        <p:txBody>
          <a:bodyPr vert="horz" lIns="91440" tIns="45720" rIns="91440" bIns="45720" anchor="ctr">
            <a:normAutofit/>
          </a:bodyPr>
          <a:lstStyle/>
          <a:p>
            <a:r>
              <a:rPr lang="en-US"/>
              <a:t>Convention</a:t>
            </a:r>
          </a:p>
        </p:txBody>
      </p:sp>
      <p:sp>
        <p:nvSpPr>
          <p:cNvPr id="4" name="Slide Number Placeholder 3">
            <a:extLst>
              <a:ext uri="{FF2B5EF4-FFF2-40B4-BE49-F238E27FC236}">
                <a16:creationId xmlns:a16="http://schemas.microsoft.com/office/drawing/2014/main" id="{489689E0-68D9-05E1-A737-1D674156E4F2}"/>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8</a:t>
            </a:fld>
            <a:endParaRPr lang="en-US"/>
          </a:p>
        </p:txBody>
      </p:sp>
      <p:sp>
        <p:nvSpPr>
          <p:cNvPr id="6" name="Text Placeholder 5">
            <a:extLst>
              <a:ext uri="{FF2B5EF4-FFF2-40B4-BE49-F238E27FC236}">
                <a16:creationId xmlns:a16="http://schemas.microsoft.com/office/drawing/2014/main" id="{166FA22D-C8F4-EC77-AD66-0B7B1ED57A45}"/>
              </a:ext>
            </a:extLst>
          </p:cNvPr>
          <p:cNvSpPr>
            <a:spLocks noGrp="1"/>
          </p:cNvSpPr>
          <p:nvPr>
            <p:ph type="body" idx="2"/>
          </p:nvPr>
        </p:nvSpPr>
        <p:spPr/>
        <p:txBody>
          <a:bodyPr>
            <a:normAutofit fontScale="77500" lnSpcReduction="20000"/>
          </a:bodyPr>
          <a:lstStyle/>
          <a:p>
            <a:pPr marL="285750" indent="-285750">
              <a:buFont typeface="Arial" panose="020B0604020202020204" pitchFamily="34" charset="0"/>
              <a:buChar char="•"/>
            </a:pPr>
            <a:r>
              <a:rPr lang="en-US"/>
              <a:t>Share important registration dates with members</a:t>
            </a:r>
          </a:p>
          <a:p>
            <a:pPr marL="285750" indent="-285750">
              <a:buFont typeface="Arial" panose="020B0604020202020204" pitchFamily="34" charset="0"/>
              <a:buChar char="•"/>
            </a:pPr>
            <a:r>
              <a:rPr lang="en-US"/>
              <a:t>Filter highly relevant content for your members (or at least the quantity!) </a:t>
            </a:r>
          </a:p>
          <a:p>
            <a:pPr marL="285750" indent="-285750">
              <a:buFont typeface="Arial" panose="020B0604020202020204" pitchFamily="34" charset="0"/>
              <a:buChar char="•"/>
            </a:pPr>
            <a:r>
              <a:rPr lang="en-US"/>
              <a:t>Schedule meet-ups through the mobile event app</a:t>
            </a:r>
          </a:p>
          <a:p>
            <a:pPr marL="285750" indent="-285750">
              <a:buFont typeface="Arial" panose="020B0604020202020204" pitchFamily="34" charset="0"/>
              <a:buChar char="•"/>
            </a:pPr>
            <a:r>
              <a:rPr lang="en-US"/>
              <a:t>Start a discussion thread during the convention</a:t>
            </a:r>
          </a:p>
        </p:txBody>
      </p:sp>
      <p:sp>
        <p:nvSpPr>
          <p:cNvPr id="5" name="Content Placeholder 4">
            <a:extLst>
              <a:ext uri="{FF2B5EF4-FFF2-40B4-BE49-F238E27FC236}">
                <a16:creationId xmlns:a16="http://schemas.microsoft.com/office/drawing/2014/main" id="{D55CA03E-249F-9877-FAD7-6CCC48BF6D92}"/>
              </a:ext>
            </a:extLst>
          </p:cNvPr>
          <p:cNvSpPr>
            <a:spLocks noGrp="1"/>
          </p:cNvSpPr>
          <p:nvPr>
            <p:ph sz="quarter" idx="1"/>
          </p:nvPr>
        </p:nvSpPr>
        <p:spPr/>
        <p:txBody>
          <a:bodyPr vert="horz" lIns="91440" tIns="45720" rIns="91440" bIns="45720" anchor="t">
            <a:normAutofit fontScale="92500" lnSpcReduction="20000"/>
          </a:bodyPr>
          <a:lstStyle/>
          <a:p>
            <a:r>
              <a:rPr lang="en-US"/>
              <a:t>San Antonio</a:t>
            </a:r>
          </a:p>
          <a:p>
            <a:pPr lvl="1"/>
            <a:r>
              <a:rPr lang="en-US"/>
              <a:t>Difference between in-person/virtual</a:t>
            </a:r>
          </a:p>
          <a:p>
            <a:r>
              <a:rPr lang="en-US"/>
              <a:t>PAC: each division gets to choose some content - highlight that content for your division</a:t>
            </a:r>
          </a:p>
          <a:p>
            <a:pPr lvl="1"/>
            <a:r>
              <a:rPr lang="en-US"/>
              <a:t>PAC will make decisions in August</a:t>
            </a:r>
          </a:p>
          <a:p>
            <a:r>
              <a:rPr lang="en-US"/>
              <a:t>Why convention is a good opportunity for your members</a:t>
            </a:r>
          </a:p>
          <a:p>
            <a:pPr lvl="1"/>
            <a:r>
              <a:rPr lang="en-US"/>
              <a:t>Idea sharing between states</a:t>
            </a:r>
          </a:p>
          <a:p>
            <a:pPr lvl="1"/>
            <a:r>
              <a:rPr lang="en-US"/>
              <a:t>Great addition to state and Division conferences</a:t>
            </a:r>
          </a:p>
        </p:txBody>
      </p:sp>
    </p:spTree>
    <p:extLst>
      <p:ext uri="{BB962C8B-B14F-4D97-AF65-F5344CB8AC3E}">
        <p14:creationId xmlns:p14="http://schemas.microsoft.com/office/powerpoint/2010/main" val="214171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684A-F0DD-A37A-77D7-7F7166F9E176}"/>
              </a:ext>
            </a:extLst>
          </p:cNvPr>
          <p:cNvSpPr>
            <a:spLocks noGrp="1"/>
          </p:cNvSpPr>
          <p:nvPr>
            <p:ph type="title"/>
          </p:nvPr>
        </p:nvSpPr>
        <p:spPr>
          <a:xfrm>
            <a:off x="609600" y="273050"/>
            <a:ext cx="8077200" cy="869950"/>
          </a:xfrm>
        </p:spPr>
        <p:txBody>
          <a:bodyPr anchor="ctr">
            <a:normAutofit/>
          </a:bodyPr>
          <a:lstStyle/>
          <a:p>
            <a:r>
              <a:rPr lang="en-US"/>
              <a:t>CEC Learning Library</a:t>
            </a:r>
          </a:p>
        </p:txBody>
      </p:sp>
      <p:sp>
        <p:nvSpPr>
          <p:cNvPr id="4" name="Slide Number Placeholder 3">
            <a:extLst>
              <a:ext uri="{FF2B5EF4-FFF2-40B4-BE49-F238E27FC236}">
                <a16:creationId xmlns:a16="http://schemas.microsoft.com/office/drawing/2014/main" id="{4CD0294B-1681-0A86-6883-7758A4BA3C20}"/>
              </a:ext>
            </a:extLst>
          </p:cNvPr>
          <p:cNvSpPr>
            <a:spLocks noGrp="1"/>
          </p:cNvSpPr>
          <p:nvPr>
            <p:ph type="sldNum" sz="quarter" idx="12"/>
          </p:nvPr>
        </p:nvSpPr>
        <p:spPr>
          <a:xfrm>
            <a:off x="0" y="1272222"/>
            <a:ext cx="533400" cy="244476"/>
          </a:xfrm>
        </p:spPr>
        <p:txBody>
          <a:bodyPr anchor="ctr">
            <a:normAutofit/>
          </a:bodyPr>
          <a:lstStyle/>
          <a:p>
            <a:pPr>
              <a:lnSpc>
                <a:spcPct val="90000"/>
              </a:lnSpc>
              <a:spcAft>
                <a:spcPts val="600"/>
              </a:spcAft>
            </a:pPr>
            <a:fld id="{B18394EC-998F-4A75-A298-338FFE107B74}" type="slidenum">
              <a:rPr lang="en-US" sz="1100" smtClean="0"/>
              <a:pPr>
                <a:lnSpc>
                  <a:spcPct val="90000"/>
                </a:lnSpc>
                <a:spcAft>
                  <a:spcPts val="600"/>
                </a:spcAft>
              </a:pPr>
              <a:t>9</a:t>
            </a:fld>
            <a:endParaRPr lang="en-US" sz="1100"/>
          </a:p>
        </p:txBody>
      </p:sp>
      <p:sp>
        <p:nvSpPr>
          <p:cNvPr id="18" name="Text Placeholder 4">
            <a:extLst>
              <a:ext uri="{FF2B5EF4-FFF2-40B4-BE49-F238E27FC236}">
                <a16:creationId xmlns:a16="http://schemas.microsoft.com/office/drawing/2014/main" id="{1ADCEEB1-57EF-196F-57B6-4B2773E980D0}"/>
              </a:ext>
            </a:extLst>
          </p:cNvPr>
          <p:cNvSpPr>
            <a:spLocks noGrp="1"/>
          </p:cNvSpPr>
          <p:nvPr>
            <p:ph type="body" idx="2"/>
          </p:nvPr>
        </p:nvSpPr>
        <p:spPr>
          <a:xfrm>
            <a:off x="609600" y="1752600"/>
            <a:ext cx="1600200" cy="4343400"/>
          </a:xfrm>
        </p:spPr>
        <p:txBody>
          <a:bodyPr>
            <a:normAutofit/>
          </a:bodyPr>
          <a:lstStyle/>
          <a:p>
            <a:r>
              <a:rPr lang="en-US" dirty="0"/>
              <a:t>Filter content by relevance to your members</a:t>
            </a:r>
          </a:p>
          <a:p>
            <a:r>
              <a:rPr lang="en-US" dirty="0"/>
              <a:t>Highlight timely PD options for members in newsletters</a:t>
            </a:r>
          </a:p>
          <a:p>
            <a:r>
              <a:rPr lang="en-US" dirty="0"/>
              <a:t>Get on-demand information </a:t>
            </a:r>
            <a:r>
              <a:rPr lang="en-US"/>
              <a:t>and CEUs</a:t>
            </a:r>
            <a:endParaRPr lang="en-US" dirty="0"/>
          </a:p>
        </p:txBody>
      </p:sp>
      <p:pic>
        <p:nvPicPr>
          <p:cNvPr id="13" name="Picture Placeholder 12" descr="Graphical user interface, application&#10;&#10;Description automatically generated">
            <a:extLst>
              <a:ext uri="{FF2B5EF4-FFF2-40B4-BE49-F238E27FC236}">
                <a16:creationId xmlns:a16="http://schemas.microsoft.com/office/drawing/2014/main" id="{A900A287-BE84-807A-4E02-0BE416C885DF}"/>
              </a:ext>
            </a:extLst>
          </p:cNvPr>
          <p:cNvPicPr>
            <a:picLocks noGrp="1" noChangeAspect="1"/>
          </p:cNvPicPr>
          <p:nvPr>
            <p:ph sz="quarter" idx="1"/>
          </p:nvPr>
        </p:nvPicPr>
        <p:blipFill>
          <a:blip r:embed="rId3"/>
          <a:stretch>
            <a:fillRect/>
          </a:stretch>
        </p:blipFill>
        <p:spPr>
          <a:xfrm>
            <a:off x="2287073" y="2217217"/>
            <a:ext cx="6754969" cy="3340113"/>
          </a:xfrm>
          <a:noFill/>
        </p:spPr>
      </p:pic>
      <p:sp>
        <p:nvSpPr>
          <p:cNvPr id="3" name="Date Placeholder 2" hidden="1">
            <a:extLst>
              <a:ext uri="{FF2B5EF4-FFF2-40B4-BE49-F238E27FC236}">
                <a16:creationId xmlns:a16="http://schemas.microsoft.com/office/drawing/2014/main" id="{981BD88E-7379-75FF-9FD9-1C1132DF802A}"/>
              </a:ext>
            </a:extLst>
          </p:cNvPr>
          <p:cNvSpPr>
            <a:spLocks noGrp="1"/>
          </p:cNvSpPr>
          <p:nvPr>
            <p:ph type="dt" sz="half" idx="10"/>
          </p:nvPr>
        </p:nvSpPr>
        <p:spPr>
          <a:xfrm>
            <a:off x="6096000" y="6248400"/>
            <a:ext cx="2667000" cy="365125"/>
          </a:xfrm>
        </p:spPr>
        <p:txBody>
          <a:bodyPr anchor="ctr">
            <a:normAutofit/>
          </a:bodyPr>
          <a:lstStyle/>
          <a:p>
            <a:pPr>
              <a:spcAft>
                <a:spcPts val="600"/>
              </a:spcAft>
            </a:pPr>
            <a:fld id="{B7B87C73-68C7-A74D-8D0D-0E898784175A}" type="datetime1">
              <a:rPr lang="en-US" smtClean="0"/>
              <a:pPr>
                <a:spcAft>
                  <a:spcPts val="600"/>
                </a:spcAft>
              </a:pPr>
              <a:t>6/20/2023</a:t>
            </a:fld>
            <a:endParaRPr lang="en-US"/>
          </a:p>
        </p:txBody>
      </p:sp>
    </p:spTree>
    <p:extLst>
      <p:ext uri="{BB962C8B-B14F-4D97-AF65-F5344CB8AC3E}">
        <p14:creationId xmlns:p14="http://schemas.microsoft.com/office/powerpoint/2010/main" val="29821826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C_template_v1">
  <a:themeElements>
    <a:clrScheme name="Custom 1">
      <a:dk1>
        <a:sysClr val="windowText" lastClr="000000"/>
      </a:dk1>
      <a:lt1>
        <a:sysClr val="window" lastClr="FFFFFF"/>
      </a:lt1>
      <a:dk2>
        <a:srgbClr val="548BB7"/>
      </a:dk2>
      <a:lt2>
        <a:srgbClr val="EBDDC3"/>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27e65b1-c2a8-44b8-81d9-7882bc18dec3" xsi:nil="true"/>
    <lcf76f155ced4ddcb4097134ff3c332f xmlns="55d90b30-3abf-45d6-a953-62c750a1e83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6" ma:contentTypeDescription="Create a new document." ma:contentTypeScope="" ma:versionID="890d62e74669dea704a74702b6b16c4b">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17dee80323d1ddd675124038f32eb324"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549BBC-B925-422A-BEDB-8094C678A5CA}">
  <ds:schemaRefs>
    <ds:schemaRef ds:uri="http://schemas.microsoft.com/sharepoint/v3/contenttype/forms"/>
  </ds:schemaRefs>
</ds:datastoreItem>
</file>

<file path=customXml/itemProps2.xml><?xml version="1.0" encoding="utf-8"?>
<ds:datastoreItem xmlns:ds="http://schemas.openxmlformats.org/officeDocument/2006/customXml" ds:itemID="{251B0DA8-F2EF-4627-9D34-671A5B07AD1E}">
  <ds:schemaRefs>
    <ds:schemaRef ds:uri="55d90b30-3abf-45d6-a953-62c750a1e836"/>
    <ds:schemaRef ds:uri="a27e65b1-c2a8-44b8-81d9-7882bc18dec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DDABEAC-7CF9-46D7-9C88-3141AE343770}">
  <ds:schemaRefs>
    <ds:schemaRef ds:uri="55d90b30-3abf-45d6-a953-62c750a1e836"/>
    <ds:schemaRef ds:uri="a27e65b1-c2a8-44b8-81d9-7882bc18de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TM04033925[[fn=Droplet]]</Template>
  <TotalTime>0</TotalTime>
  <Words>1769</Words>
  <Application>Microsoft Office PowerPoint</Application>
  <PresentationFormat>On-screen Show (4:3)</PresentationFormat>
  <Paragraphs>299</Paragraphs>
  <Slides>37</Slides>
  <Notes>17</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Avenir-Book</vt:lpstr>
      <vt:lpstr>Avenir-Heavy</vt:lpstr>
      <vt:lpstr>Calibri</vt:lpstr>
      <vt:lpstr>Tw Cen MT</vt:lpstr>
      <vt:lpstr>Tw Cen MT</vt:lpstr>
      <vt:lpstr>Wingdings</vt:lpstr>
      <vt:lpstr>Wingdings 2</vt:lpstr>
      <vt:lpstr>CEC_template_v1</vt:lpstr>
      <vt:lpstr>Help your members succeed with CEC's professional development, resources, and Standards and Accreditation</vt:lpstr>
      <vt:lpstr>Who are we?</vt:lpstr>
      <vt:lpstr>PROFESSIONAL AFFAIRS</vt:lpstr>
      <vt:lpstr>CEC Professional Affairs Department</vt:lpstr>
      <vt:lpstr>PD Agenda</vt:lpstr>
      <vt:lpstr>So what do we have?</vt:lpstr>
      <vt:lpstr>Come hang out with us online!</vt:lpstr>
      <vt:lpstr>Convention</vt:lpstr>
      <vt:lpstr>CEC Learning Library</vt:lpstr>
      <vt:lpstr>On-Demand Programs</vt:lpstr>
      <vt:lpstr>Collaboration Opportunities</vt:lpstr>
      <vt:lpstr>Paraeducator Resources</vt:lpstr>
      <vt:lpstr>Resource Repository</vt:lpstr>
      <vt:lpstr>Curating Resources for Members | ETRR</vt:lpstr>
      <vt:lpstr>Targeted Member Benefits</vt:lpstr>
      <vt:lpstr>How do we choose what to offer?</vt:lpstr>
      <vt:lpstr>PD Needs Assessment</vt:lpstr>
      <vt:lpstr>PD Needs | Teacher Feedback Trends</vt:lpstr>
      <vt:lpstr>PD Needs | Administrator Feedback - greatest challenges for special education staff? </vt:lpstr>
      <vt:lpstr>PD Needs | Administrator Feedback - greatest areas of challenge for themselves</vt:lpstr>
      <vt:lpstr>Feedback Trends | Resource Types</vt:lpstr>
      <vt:lpstr>Who are you?</vt:lpstr>
      <vt:lpstr>The Value of Division Membership</vt:lpstr>
      <vt:lpstr>The Value of Unit Membership</vt:lpstr>
      <vt:lpstr>Standards &amp; Accreditation</vt:lpstr>
      <vt:lpstr>Professional Preparation Standards</vt:lpstr>
      <vt:lpstr>Initial &amp; Advanced Levels</vt:lpstr>
      <vt:lpstr>CEC's Standards (Initial-Level)</vt:lpstr>
      <vt:lpstr>CEC's Standards (Advanced-Level)</vt:lpstr>
      <vt:lpstr>High-Leverage Practices (HLPs)</vt:lpstr>
      <vt:lpstr>HLPs and the Standards</vt:lpstr>
      <vt:lpstr>Program Review with National Recognition</vt:lpstr>
      <vt:lpstr>Why CEC Created Accreditation</vt:lpstr>
      <vt:lpstr>Accreditation Overview</vt:lpstr>
      <vt:lpstr>Why become CEC accredited</vt:lpstr>
      <vt:lpstr>Resources</vt:lpstr>
      <vt:lpstr>Q&amp;A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Inchauteguiz</dc:creator>
  <cp:lastModifiedBy>Brooke Massey</cp:lastModifiedBy>
  <cp:revision>1</cp:revision>
  <cp:lastPrinted>2018-07-10T16:39:07Z</cp:lastPrinted>
  <dcterms:created xsi:type="dcterms:W3CDTF">2017-04-05T12:52:39Z</dcterms:created>
  <dcterms:modified xsi:type="dcterms:W3CDTF">2023-06-20T13:32:35Z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0x0101003E77FCBF9BB59348B8D65BA922C1F98B</vt:lpwstr>
  </property>
  <property fmtid="{D5CDD505-2E9C-101B-9397-08002B2CF9AE}" pid="3" name="MediaServiceImageTags">
    <vt:lpwstr/>
  </property>
</Properties>
</file>