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23"/>
  </p:notesMasterIdLst>
  <p:handoutMasterIdLst>
    <p:handoutMasterId r:id="rId24"/>
  </p:handoutMasterIdLst>
  <p:sldIdLst>
    <p:sldId id="264" r:id="rId6"/>
    <p:sldId id="275" r:id="rId7"/>
    <p:sldId id="284" r:id="rId8"/>
    <p:sldId id="278" r:id="rId9"/>
    <p:sldId id="267" r:id="rId10"/>
    <p:sldId id="271" r:id="rId11"/>
    <p:sldId id="272" r:id="rId12"/>
    <p:sldId id="273" r:id="rId13"/>
    <p:sldId id="269" r:id="rId14"/>
    <p:sldId id="270" r:id="rId15"/>
    <p:sldId id="274" r:id="rId16"/>
    <p:sldId id="283" r:id="rId17"/>
    <p:sldId id="280" r:id="rId18"/>
    <p:sldId id="282" r:id="rId19"/>
    <p:sldId id="279" r:id="rId20"/>
    <p:sldId id="276" r:id="rId21"/>
    <p:sldId id="277"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Garvey" initials="AG" lastIdx="0" clrIdx="0">
    <p:extLst>
      <p:ext uri="{19B8F6BF-5375-455C-9EA6-DF929625EA0E}">
        <p15:presenceInfo xmlns:p15="http://schemas.microsoft.com/office/powerpoint/2012/main" userId="S-1-5-21-516039287-201417072-1845911597-9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72"/>
    <a:srgbClr val="992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8" autoAdjust="0"/>
    <p:restoredTop sz="53819" autoAdjust="0"/>
  </p:normalViewPr>
  <p:slideViewPr>
    <p:cSldViewPr>
      <p:cViewPr varScale="1">
        <p:scale>
          <a:sx n="45" d="100"/>
          <a:sy n="45" d="100"/>
        </p:scale>
        <p:origin x="1272"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Wieczorek" userId="9a96e071-6b8f-4b97-a20d-1ca3bde3478f" providerId="ADAL" clId="{6FE31314-6186-40CE-91A1-9AA74B1B619E}"/>
    <pc:docChg chg="modSld">
      <pc:chgData name="Danielle Wieczorek" userId="9a96e071-6b8f-4b97-a20d-1ca3bde3478f" providerId="ADAL" clId="{6FE31314-6186-40CE-91A1-9AA74B1B619E}" dt="2023-03-15T18:23:32.960" v="197" actId="1076"/>
      <pc:docMkLst>
        <pc:docMk/>
      </pc:docMkLst>
      <pc:sldChg chg="modSp mod">
        <pc:chgData name="Danielle Wieczorek" userId="9a96e071-6b8f-4b97-a20d-1ca3bde3478f" providerId="ADAL" clId="{6FE31314-6186-40CE-91A1-9AA74B1B619E}" dt="2023-03-15T18:23:32.960" v="197" actId="1076"/>
        <pc:sldMkLst>
          <pc:docMk/>
          <pc:sldMk cId="2372337875" sldId="264"/>
        </pc:sldMkLst>
        <pc:spChg chg="mod">
          <ac:chgData name="Danielle Wieczorek" userId="9a96e071-6b8f-4b97-a20d-1ca3bde3478f" providerId="ADAL" clId="{6FE31314-6186-40CE-91A1-9AA74B1B619E}" dt="2023-03-15T18:23:32.960" v="197" actId="1076"/>
          <ac:spMkLst>
            <pc:docMk/>
            <pc:sldMk cId="2372337875" sldId="264"/>
            <ac:spMk id="3" creationId="{70C4E60E-3D7C-5A66-B35B-209921B9336C}"/>
          </ac:spMkLst>
        </pc:spChg>
      </pc:sldChg>
      <pc:sldChg chg="modSp mod">
        <pc:chgData name="Danielle Wieczorek" userId="9a96e071-6b8f-4b97-a20d-1ca3bde3478f" providerId="ADAL" clId="{6FE31314-6186-40CE-91A1-9AA74B1B619E}" dt="2023-03-07T20:45:14.908" v="75" actId="20577"/>
        <pc:sldMkLst>
          <pc:docMk/>
          <pc:sldMk cId="1292704988" sldId="269"/>
        </pc:sldMkLst>
        <pc:spChg chg="mod">
          <ac:chgData name="Danielle Wieczorek" userId="9a96e071-6b8f-4b97-a20d-1ca3bde3478f" providerId="ADAL" clId="{6FE31314-6186-40CE-91A1-9AA74B1B619E}" dt="2023-03-07T20:45:14.908" v="75" actId="20577"/>
          <ac:spMkLst>
            <pc:docMk/>
            <pc:sldMk cId="1292704988" sldId="269"/>
            <ac:spMk id="4" creationId="{EF08CF22-404E-1F5A-09E5-35F80CF2A3CE}"/>
          </ac:spMkLst>
        </pc:spChg>
      </pc:sldChg>
      <pc:sldChg chg="modSp mod">
        <pc:chgData name="Danielle Wieczorek" userId="9a96e071-6b8f-4b97-a20d-1ca3bde3478f" providerId="ADAL" clId="{6FE31314-6186-40CE-91A1-9AA74B1B619E}" dt="2023-03-07T20:46:15.499" v="175" actId="20577"/>
        <pc:sldMkLst>
          <pc:docMk/>
          <pc:sldMk cId="1056815337" sldId="282"/>
        </pc:sldMkLst>
        <pc:spChg chg="mod">
          <ac:chgData name="Danielle Wieczorek" userId="9a96e071-6b8f-4b97-a20d-1ca3bde3478f" providerId="ADAL" clId="{6FE31314-6186-40CE-91A1-9AA74B1B619E}" dt="2023-03-07T20:45:57.436" v="148" actId="20577"/>
          <ac:spMkLst>
            <pc:docMk/>
            <pc:sldMk cId="1056815337" sldId="282"/>
            <ac:spMk id="3" creationId="{C2F4183E-801B-90BB-FF1B-FC59CB030384}"/>
          </ac:spMkLst>
        </pc:spChg>
        <pc:spChg chg="mod">
          <ac:chgData name="Danielle Wieczorek" userId="9a96e071-6b8f-4b97-a20d-1ca3bde3478f" providerId="ADAL" clId="{6FE31314-6186-40CE-91A1-9AA74B1B619E}" dt="2023-03-07T20:46:15.499" v="175" actId="20577"/>
          <ac:spMkLst>
            <pc:docMk/>
            <pc:sldMk cId="1056815337" sldId="282"/>
            <ac:spMk id="4" creationId="{589A81E8-40AD-07C4-26AE-4CAF9720C11B}"/>
          </ac:spMkLst>
        </pc:spChg>
      </pc:sldChg>
    </pc:docChg>
  </pc:docChgLst>
  <pc:docChgLst>
    <pc:chgData name="Danielle Wieczorek" userId="9a96e071-6b8f-4b97-a20d-1ca3bde3478f" providerId="ADAL" clId="{97640EE7-A26E-434A-81AF-D8A1DC5CC64D}"/>
    <pc:docChg chg="undo custSel addSld delSld modSld sldOrd addMainMaster">
      <pc:chgData name="Danielle Wieczorek" userId="9a96e071-6b8f-4b97-a20d-1ca3bde3478f" providerId="ADAL" clId="{97640EE7-A26E-434A-81AF-D8A1DC5CC64D}" dt="2023-01-18T00:06:47.949" v="4232"/>
      <pc:docMkLst>
        <pc:docMk/>
      </pc:docMkLst>
      <pc:sldChg chg="modSp mod modNotesTx">
        <pc:chgData name="Danielle Wieczorek" userId="9a96e071-6b8f-4b97-a20d-1ca3bde3478f" providerId="ADAL" clId="{97640EE7-A26E-434A-81AF-D8A1DC5CC64D}" dt="2023-01-17T23:42:40.471" v="4194" actId="20577"/>
        <pc:sldMkLst>
          <pc:docMk/>
          <pc:sldMk cId="2372337875" sldId="264"/>
        </pc:sldMkLst>
        <pc:spChg chg="mod">
          <ac:chgData name="Danielle Wieczorek" userId="9a96e071-6b8f-4b97-a20d-1ca3bde3478f" providerId="ADAL" clId="{97640EE7-A26E-434A-81AF-D8A1DC5CC64D}" dt="2023-01-17T23:42:40.471" v="4194" actId="20577"/>
          <ac:spMkLst>
            <pc:docMk/>
            <pc:sldMk cId="2372337875" sldId="264"/>
            <ac:spMk id="3" creationId="{70C4E60E-3D7C-5A66-B35B-209921B9336C}"/>
          </ac:spMkLst>
        </pc:spChg>
      </pc:sldChg>
      <pc:sldChg chg="del ord">
        <pc:chgData name="Danielle Wieczorek" userId="9a96e071-6b8f-4b97-a20d-1ca3bde3478f" providerId="ADAL" clId="{97640EE7-A26E-434A-81AF-D8A1DC5CC64D}" dt="2023-01-05T19:06:28.157" v="28" actId="47"/>
        <pc:sldMkLst>
          <pc:docMk/>
          <pc:sldMk cId="4083840331" sldId="265"/>
        </pc:sldMkLst>
      </pc:sldChg>
      <pc:sldChg chg="addSp modSp del mod">
        <pc:chgData name="Danielle Wieczorek" userId="9a96e071-6b8f-4b97-a20d-1ca3bde3478f" providerId="ADAL" clId="{97640EE7-A26E-434A-81AF-D8A1DC5CC64D}" dt="2023-01-05T19:19:04.807" v="130" actId="47"/>
        <pc:sldMkLst>
          <pc:docMk/>
          <pc:sldMk cId="2021646015" sldId="266"/>
        </pc:sldMkLst>
        <pc:spChg chg="mod">
          <ac:chgData name="Danielle Wieczorek" userId="9a96e071-6b8f-4b97-a20d-1ca3bde3478f" providerId="ADAL" clId="{97640EE7-A26E-434A-81AF-D8A1DC5CC64D}" dt="2023-01-05T19:13:48.462" v="35" actId="27636"/>
          <ac:spMkLst>
            <pc:docMk/>
            <pc:sldMk cId="2021646015" sldId="266"/>
            <ac:spMk id="4" creationId="{4F7E19BF-92BC-C8AF-812D-822C6C97A5B7}"/>
          </ac:spMkLst>
        </pc:spChg>
        <pc:picChg chg="add mod">
          <ac:chgData name="Danielle Wieczorek" userId="9a96e071-6b8f-4b97-a20d-1ca3bde3478f" providerId="ADAL" clId="{97640EE7-A26E-434A-81AF-D8A1DC5CC64D}" dt="2023-01-05T19:13:53.004" v="37" actId="1076"/>
          <ac:picMkLst>
            <pc:docMk/>
            <pc:sldMk cId="2021646015" sldId="266"/>
            <ac:picMk id="6" creationId="{64BA5BD9-2DFB-B62B-4C72-918F655CC298}"/>
          </ac:picMkLst>
        </pc:picChg>
      </pc:sldChg>
      <pc:sldChg chg="modNotesTx">
        <pc:chgData name="Danielle Wieczorek" userId="9a96e071-6b8f-4b97-a20d-1ca3bde3478f" providerId="ADAL" clId="{97640EE7-A26E-434A-81AF-D8A1DC5CC64D}" dt="2023-01-10T20:19:08.875" v="4051" actId="20577"/>
        <pc:sldMkLst>
          <pc:docMk/>
          <pc:sldMk cId="3445821706" sldId="267"/>
        </pc:sldMkLst>
      </pc:sldChg>
      <pc:sldChg chg="modSp mod modNotesTx">
        <pc:chgData name="Danielle Wieczorek" userId="9a96e071-6b8f-4b97-a20d-1ca3bde3478f" providerId="ADAL" clId="{97640EE7-A26E-434A-81AF-D8A1DC5CC64D}" dt="2023-01-13T14:00:19.425" v="4180" actId="20577"/>
        <pc:sldMkLst>
          <pc:docMk/>
          <pc:sldMk cId="1292704988" sldId="269"/>
        </pc:sldMkLst>
        <pc:spChg chg="mod">
          <ac:chgData name="Danielle Wieczorek" userId="9a96e071-6b8f-4b97-a20d-1ca3bde3478f" providerId="ADAL" clId="{97640EE7-A26E-434A-81AF-D8A1DC5CC64D}" dt="2023-01-13T14:00:19.425" v="4180" actId="20577"/>
          <ac:spMkLst>
            <pc:docMk/>
            <pc:sldMk cId="1292704988" sldId="269"/>
            <ac:spMk id="4" creationId="{EF08CF22-404E-1F5A-09E5-35F80CF2A3CE}"/>
          </ac:spMkLst>
        </pc:spChg>
      </pc:sldChg>
      <pc:sldChg chg="modSp mod modNotesTx">
        <pc:chgData name="Danielle Wieczorek" userId="9a96e071-6b8f-4b97-a20d-1ca3bde3478f" providerId="ADAL" clId="{97640EE7-A26E-434A-81AF-D8A1DC5CC64D}" dt="2023-01-10T20:19:37.214" v="4068" actId="20577"/>
        <pc:sldMkLst>
          <pc:docMk/>
          <pc:sldMk cId="1685634734" sldId="270"/>
        </pc:sldMkLst>
        <pc:spChg chg="mod">
          <ac:chgData name="Danielle Wieczorek" userId="9a96e071-6b8f-4b97-a20d-1ca3bde3478f" providerId="ADAL" clId="{97640EE7-A26E-434A-81AF-D8A1DC5CC64D}" dt="2023-01-09T18:17:09.936" v="3699" actId="20577"/>
          <ac:spMkLst>
            <pc:docMk/>
            <pc:sldMk cId="1685634734" sldId="270"/>
            <ac:spMk id="4" creationId="{C1627741-1EFC-7D24-0B16-A0209FB75FEB}"/>
          </ac:spMkLst>
        </pc:spChg>
      </pc:sldChg>
      <pc:sldChg chg="modNotesTx">
        <pc:chgData name="Danielle Wieczorek" userId="9a96e071-6b8f-4b97-a20d-1ca3bde3478f" providerId="ADAL" clId="{97640EE7-A26E-434A-81AF-D8A1DC5CC64D}" dt="2023-01-10T20:19:14" v="4055" actId="20577"/>
        <pc:sldMkLst>
          <pc:docMk/>
          <pc:sldMk cId="3423044108" sldId="271"/>
        </pc:sldMkLst>
      </pc:sldChg>
      <pc:sldChg chg="modNotesTx">
        <pc:chgData name="Danielle Wieczorek" userId="9a96e071-6b8f-4b97-a20d-1ca3bde3478f" providerId="ADAL" clId="{97640EE7-A26E-434A-81AF-D8A1DC5CC64D}" dt="2023-01-10T20:19:19.738" v="4059" actId="20577"/>
        <pc:sldMkLst>
          <pc:docMk/>
          <pc:sldMk cId="1318692402" sldId="272"/>
        </pc:sldMkLst>
      </pc:sldChg>
      <pc:sldChg chg="modNotesTx">
        <pc:chgData name="Danielle Wieczorek" userId="9a96e071-6b8f-4b97-a20d-1ca3bde3478f" providerId="ADAL" clId="{97640EE7-A26E-434A-81AF-D8A1DC5CC64D}" dt="2023-01-10T20:19:24.450" v="4063" actId="20577"/>
        <pc:sldMkLst>
          <pc:docMk/>
          <pc:sldMk cId="37033974" sldId="273"/>
        </pc:sldMkLst>
      </pc:sldChg>
      <pc:sldChg chg="modNotesTx">
        <pc:chgData name="Danielle Wieczorek" userId="9a96e071-6b8f-4b97-a20d-1ca3bde3478f" providerId="ADAL" clId="{97640EE7-A26E-434A-81AF-D8A1DC5CC64D}" dt="2023-01-10T20:20:36.156" v="4070" actId="20577"/>
        <pc:sldMkLst>
          <pc:docMk/>
          <pc:sldMk cId="3237561982" sldId="274"/>
        </pc:sldMkLst>
      </pc:sldChg>
      <pc:sldChg chg="delSp modSp add del mod">
        <pc:chgData name="Danielle Wieczorek" userId="9a96e071-6b8f-4b97-a20d-1ca3bde3478f" providerId="ADAL" clId="{97640EE7-A26E-434A-81AF-D8A1DC5CC64D}" dt="2023-01-05T23:31:31.284" v="649" actId="1076"/>
        <pc:sldMkLst>
          <pc:docMk/>
          <pc:sldMk cId="3779336364" sldId="275"/>
        </pc:sldMkLst>
        <pc:spChg chg="del mod">
          <ac:chgData name="Danielle Wieczorek" userId="9a96e071-6b8f-4b97-a20d-1ca3bde3478f" providerId="ADAL" clId="{97640EE7-A26E-434A-81AF-D8A1DC5CC64D}" dt="2023-01-05T23:30:28.991" v="639" actId="478"/>
          <ac:spMkLst>
            <pc:docMk/>
            <pc:sldMk cId="3779336364" sldId="275"/>
            <ac:spMk id="2" creationId="{DA0D9357-C706-E8B9-52E2-7CC233801840}"/>
          </ac:spMkLst>
        </pc:spChg>
        <pc:spChg chg="mod">
          <ac:chgData name="Danielle Wieczorek" userId="9a96e071-6b8f-4b97-a20d-1ca3bde3478f" providerId="ADAL" clId="{97640EE7-A26E-434A-81AF-D8A1DC5CC64D}" dt="2023-01-05T15:55:53.878" v="7" actId="27636"/>
          <ac:spMkLst>
            <pc:docMk/>
            <pc:sldMk cId="3779336364" sldId="275"/>
            <ac:spMk id="5" creationId="{5FCEAAF2-FC14-4D2A-B0B9-5AED373C8CA3}"/>
          </ac:spMkLst>
        </pc:spChg>
        <pc:spChg chg="mod">
          <ac:chgData name="Danielle Wieczorek" userId="9a96e071-6b8f-4b97-a20d-1ca3bde3478f" providerId="ADAL" clId="{97640EE7-A26E-434A-81AF-D8A1DC5CC64D}" dt="2023-01-05T23:31:31.284" v="649" actId="1076"/>
          <ac:spMkLst>
            <pc:docMk/>
            <pc:sldMk cId="3779336364" sldId="275"/>
            <ac:spMk id="7" creationId="{EFB7CC2A-72D3-489F-9098-A59A35A06F74}"/>
          </ac:spMkLst>
        </pc:spChg>
        <pc:spChg chg="mod">
          <ac:chgData name="Danielle Wieczorek" userId="9a96e071-6b8f-4b97-a20d-1ca3bde3478f" providerId="ADAL" clId="{97640EE7-A26E-434A-81AF-D8A1DC5CC64D}" dt="2023-01-05T23:31:31.284" v="649" actId="1076"/>
          <ac:spMkLst>
            <pc:docMk/>
            <pc:sldMk cId="3779336364" sldId="275"/>
            <ac:spMk id="11" creationId="{C579D539-F633-4373-B789-1025D92CDBAE}"/>
          </ac:spMkLst>
        </pc:spChg>
        <pc:spChg chg="mod">
          <ac:chgData name="Danielle Wieczorek" userId="9a96e071-6b8f-4b97-a20d-1ca3bde3478f" providerId="ADAL" clId="{97640EE7-A26E-434A-81AF-D8A1DC5CC64D}" dt="2023-01-05T15:57:16.035" v="25" actId="20577"/>
          <ac:spMkLst>
            <pc:docMk/>
            <pc:sldMk cId="3779336364" sldId="275"/>
            <ac:spMk id="16" creationId="{2A02750A-63B0-44C5-958D-0DEDDF404DB4}"/>
          </ac:spMkLst>
        </pc:spChg>
        <pc:picChg chg="del">
          <ac:chgData name="Danielle Wieczorek" userId="9a96e071-6b8f-4b97-a20d-1ca3bde3478f" providerId="ADAL" clId="{97640EE7-A26E-434A-81AF-D8A1DC5CC64D}" dt="2023-01-05T23:30:24.703" v="637" actId="478"/>
          <ac:picMkLst>
            <pc:docMk/>
            <pc:sldMk cId="3779336364" sldId="275"/>
            <ac:picMk id="3" creationId="{2C39A893-2395-7498-8CEF-1B63992854DE}"/>
          </ac:picMkLst>
        </pc:picChg>
        <pc:picChg chg="mod">
          <ac:chgData name="Danielle Wieczorek" userId="9a96e071-6b8f-4b97-a20d-1ca3bde3478f" providerId="ADAL" clId="{97640EE7-A26E-434A-81AF-D8A1DC5CC64D}" dt="2023-01-05T23:31:31.284" v="649" actId="1076"/>
          <ac:picMkLst>
            <pc:docMk/>
            <pc:sldMk cId="3779336364" sldId="275"/>
            <ac:picMk id="9" creationId="{C180E081-A6AA-4EE4-9BAB-77E8A48834B3}"/>
          </ac:picMkLst>
        </pc:picChg>
        <pc:picChg chg="mod">
          <ac:chgData name="Danielle Wieczorek" userId="9a96e071-6b8f-4b97-a20d-1ca3bde3478f" providerId="ADAL" clId="{97640EE7-A26E-434A-81AF-D8A1DC5CC64D}" dt="2023-01-05T23:31:31.284" v="649" actId="1076"/>
          <ac:picMkLst>
            <pc:docMk/>
            <pc:sldMk cId="3779336364" sldId="275"/>
            <ac:picMk id="13" creationId="{B98CE2F2-2EE5-DC51-F69D-7258FE3530FA}"/>
          </ac:picMkLst>
        </pc:picChg>
      </pc:sldChg>
      <pc:sldChg chg="modSp add mod modNotesTx">
        <pc:chgData name="Danielle Wieczorek" userId="9a96e071-6b8f-4b97-a20d-1ca3bde3478f" providerId="ADAL" clId="{97640EE7-A26E-434A-81AF-D8A1DC5CC64D}" dt="2023-01-10T20:21:52.398" v="4089" actId="20577"/>
        <pc:sldMkLst>
          <pc:docMk/>
          <pc:sldMk cId="3668775756" sldId="276"/>
        </pc:sldMkLst>
        <pc:spChg chg="mod">
          <ac:chgData name="Danielle Wieczorek" userId="9a96e071-6b8f-4b97-a20d-1ca3bde3478f" providerId="ADAL" clId="{97640EE7-A26E-434A-81AF-D8A1DC5CC64D}" dt="2023-01-09T16:42:22.512" v="2097" actId="1076"/>
          <ac:spMkLst>
            <pc:docMk/>
            <pc:sldMk cId="3668775756" sldId="276"/>
            <ac:spMk id="2" creationId="{11B1A2B7-5FCF-4582-9D39-DF61CD05229E}"/>
          </ac:spMkLst>
        </pc:spChg>
        <pc:spChg chg="mod">
          <ac:chgData name="Danielle Wieczorek" userId="9a96e071-6b8f-4b97-a20d-1ca3bde3478f" providerId="ADAL" clId="{97640EE7-A26E-434A-81AF-D8A1DC5CC64D}" dt="2023-01-05T15:56:07.327" v="13" actId="27636"/>
          <ac:spMkLst>
            <pc:docMk/>
            <pc:sldMk cId="3668775756" sldId="276"/>
            <ac:spMk id="3" creationId="{39672364-F148-4768-AFAF-ADD5CF413552}"/>
          </ac:spMkLst>
        </pc:spChg>
      </pc:sldChg>
      <pc:sldChg chg="modSp add mod modNotesTx">
        <pc:chgData name="Danielle Wieczorek" userId="9a96e071-6b8f-4b97-a20d-1ca3bde3478f" providerId="ADAL" clId="{97640EE7-A26E-434A-81AF-D8A1DC5CC64D}" dt="2023-01-10T20:21:55.309" v="4091" actId="20577"/>
        <pc:sldMkLst>
          <pc:docMk/>
          <pc:sldMk cId="3454278196" sldId="277"/>
        </pc:sldMkLst>
        <pc:spChg chg="mod">
          <ac:chgData name="Danielle Wieczorek" userId="9a96e071-6b8f-4b97-a20d-1ca3bde3478f" providerId="ADAL" clId="{97640EE7-A26E-434A-81AF-D8A1DC5CC64D}" dt="2023-01-05T15:56:11.104" v="16" actId="27636"/>
          <ac:spMkLst>
            <pc:docMk/>
            <pc:sldMk cId="3454278196" sldId="277"/>
            <ac:spMk id="3" creationId="{FA1629B3-D82C-41D5-BB8E-4C50BF703DEA}"/>
          </ac:spMkLst>
        </pc:spChg>
        <pc:spChg chg="mod">
          <ac:chgData name="Danielle Wieczorek" userId="9a96e071-6b8f-4b97-a20d-1ca3bde3478f" providerId="ADAL" clId="{97640EE7-A26E-434A-81AF-D8A1DC5CC64D}" dt="2023-01-09T18:10:19.145" v="3679" actId="1076"/>
          <ac:spMkLst>
            <pc:docMk/>
            <pc:sldMk cId="3454278196" sldId="277"/>
            <ac:spMk id="9" creationId="{45D7A78D-5D76-4F6F-9D19-EF0C3747020A}"/>
          </ac:spMkLst>
        </pc:spChg>
        <pc:picChg chg="mod">
          <ac:chgData name="Danielle Wieczorek" userId="9a96e071-6b8f-4b97-a20d-1ca3bde3478f" providerId="ADAL" clId="{97640EE7-A26E-434A-81AF-D8A1DC5CC64D}" dt="2023-01-09T18:10:14.213" v="3677" actId="1076"/>
          <ac:picMkLst>
            <pc:docMk/>
            <pc:sldMk cId="3454278196" sldId="277"/>
            <ac:picMk id="5" creationId="{B4C7AB2B-ACA2-49E4-AE93-BFFAFB392ABD}"/>
          </ac:picMkLst>
        </pc:picChg>
        <pc:picChg chg="mod">
          <ac:chgData name="Danielle Wieczorek" userId="9a96e071-6b8f-4b97-a20d-1ca3bde3478f" providerId="ADAL" clId="{97640EE7-A26E-434A-81AF-D8A1DC5CC64D}" dt="2023-01-09T18:10:12.625" v="3676" actId="1076"/>
          <ac:picMkLst>
            <pc:docMk/>
            <pc:sldMk cId="3454278196" sldId="277"/>
            <ac:picMk id="7" creationId="{60CF4889-0477-4BC0-AAA9-F407E37E7870}"/>
          </ac:picMkLst>
        </pc:picChg>
      </pc:sldChg>
      <pc:sldChg chg="addSp delSp modSp new mod ord modNotesTx">
        <pc:chgData name="Danielle Wieczorek" userId="9a96e071-6b8f-4b97-a20d-1ca3bde3478f" providerId="ADAL" clId="{97640EE7-A26E-434A-81AF-D8A1DC5CC64D}" dt="2023-01-10T20:18:29.347" v="4047" actId="20577"/>
        <pc:sldMkLst>
          <pc:docMk/>
          <pc:sldMk cId="1531907313" sldId="278"/>
        </pc:sldMkLst>
        <pc:spChg chg="mod">
          <ac:chgData name="Danielle Wieczorek" userId="9a96e071-6b8f-4b97-a20d-1ca3bde3478f" providerId="ADAL" clId="{97640EE7-A26E-434A-81AF-D8A1DC5CC64D}" dt="2023-01-09T18:10:43.678" v="3683" actId="20577"/>
          <ac:spMkLst>
            <pc:docMk/>
            <pc:sldMk cId="1531907313" sldId="278"/>
            <ac:spMk id="2" creationId="{7E4C8376-5992-6790-2F1D-282C7B3F282F}"/>
          </ac:spMkLst>
        </pc:spChg>
        <pc:spChg chg="mod">
          <ac:chgData name="Danielle Wieczorek" userId="9a96e071-6b8f-4b97-a20d-1ca3bde3478f" providerId="ADAL" clId="{97640EE7-A26E-434A-81AF-D8A1DC5CC64D}" dt="2023-01-09T18:10:30.562" v="3681" actId="27636"/>
          <ac:spMkLst>
            <pc:docMk/>
            <pc:sldMk cId="1531907313" sldId="278"/>
            <ac:spMk id="3" creationId="{C5F7CD92-8803-AE43-A60C-8F3951169CFC}"/>
          </ac:spMkLst>
        </pc:spChg>
        <pc:spChg chg="del">
          <ac:chgData name="Danielle Wieczorek" userId="9a96e071-6b8f-4b97-a20d-1ca3bde3478f" providerId="ADAL" clId="{97640EE7-A26E-434A-81AF-D8A1DC5CC64D}" dt="2023-01-05T19:14:36.129" v="45"/>
          <ac:spMkLst>
            <pc:docMk/>
            <pc:sldMk cId="1531907313" sldId="278"/>
            <ac:spMk id="4" creationId="{2FAC66DF-3D46-7B94-7F6B-E2D9037F6512}"/>
          </ac:spMkLst>
        </pc:spChg>
        <pc:spChg chg="mod">
          <ac:chgData name="Danielle Wieczorek" userId="9a96e071-6b8f-4b97-a20d-1ca3bde3478f" providerId="ADAL" clId="{97640EE7-A26E-434A-81AF-D8A1DC5CC64D}" dt="2023-01-05T19:14:36.226" v="46" actId="27636"/>
          <ac:spMkLst>
            <pc:docMk/>
            <pc:sldMk cId="1531907313" sldId="278"/>
            <ac:spMk id="5" creationId="{10DBFE08-DA64-9228-BA57-2057804EE6D8}"/>
          </ac:spMkLst>
        </pc:spChg>
        <pc:spChg chg="add del mod">
          <ac:chgData name="Danielle Wieczorek" userId="9a96e071-6b8f-4b97-a20d-1ca3bde3478f" providerId="ADAL" clId="{97640EE7-A26E-434A-81AF-D8A1DC5CC64D}" dt="2023-01-05T19:15:31.411" v="123" actId="1076"/>
          <ac:spMkLst>
            <pc:docMk/>
            <pc:sldMk cId="1531907313" sldId="278"/>
            <ac:spMk id="6" creationId="{E3A8F0B2-28ED-A6FF-5A34-94DA0A2F277B}"/>
          </ac:spMkLst>
        </pc:spChg>
        <pc:spChg chg="del">
          <ac:chgData name="Danielle Wieczorek" userId="9a96e071-6b8f-4b97-a20d-1ca3bde3478f" providerId="ADAL" clId="{97640EE7-A26E-434A-81AF-D8A1DC5CC64D}" dt="2023-01-05T19:14:47.208" v="49" actId="478"/>
          <ac:spMkLst>
            <pc:docMk/>
            <pc:sldMk cId="1531907313" sldId="278"/>
            <ac:spMk id="7" creationId="{2AA12B49-F9DB-413E-D5E7-46F2CE7E00C0}"/>
          </ac:spMkLst>
        </pc:spChg>
        <pc:picChg chg="add mod">
          <ac:chgData name="Danielle Wieczorek" userId="9a96e071-6b8f-4b97-a20d-1ca3bde3478f" providerId="ADAL" clId="{97640EE7-A26E-434A-81AF-D8A1DC5CC64D}" dt="2023-01-05T19:15:27.385" v="122" actId="1076"/>
          <ac:picMkLst>
            <pc:docMk/>
            <pc:sldMk cId="1531907313" sldId="278"/>
            <ac:picMk id="8" creationId="{CDC5A254-D6C3-0E50-2095-7474DEAB57F3}"/>
          </ac:picMkLst>
        </pc:picChg>
      </pc:sldChg>
      <pc:sldChg chg="modSp add del mod">
        <pc:chgData name="Danielle Wieczorek" userId="9a96e071-6b8f-4b97-a20d-1ca3bde3478f" providerId="ADAL" clId="{97640EE7-A26E-434A-81AF-D8A1DC5CC64D}" dt="2023-01-05T15:56:35.466" v="20" actId="47"/>
        <pc:sldMkLst>
          <pc:docMk/>
          <pc:sldMk cId="1676823816" sldId="278"/>
        </pc:sldMkLst>
        <pc:spChg chg="mod">
          <ac:chgData name="Danielle Wieczorek" userId="9a96e071-6b8f-4b97-a20d-1ca3bde3478f" providerId="ADAL" clId="{97640EE7-A26E-434A-81AF-D8A1DC5CC64D}" dt="2023-01-05T15:56:25.383" v="19" actId="27636"/>
          <ac:spMkLst>
            <pc:docMk/>
            <pc:sldMk cId="1676823816" sldId="278"/>
            <ac:spMk id="3" creationId="{B524F0F2-C8BF-C012-7B5E-F54617417712}"/>
          </ac:spMkLst>
        </pc:spChg>
      </pc:sldChg>
      <pc:sldChg chg="addSp delSp modSp new mod ord modNotesTx">
        <pc:chgData name="Danielle Wieczorek" userId="9a96e071-6b8f-4b97-a20d-1ca3bde3478f" providerId="ADAL" clId="{97640EE7-A26E-434A-81AF-D8A1DC5CC64D}" dt="2023-01-10T20:21:42.897" v="4084" actId="20577"/>
        <pc:sldMkLst>
          <pc:docMk/>
          <pc:sldMk cId="2962903676" sldId="279"/>
        </pc:sldMkLst>
        <pc:spChg chg="mod">
          <ac:chgData name="Danielle Wieczorek" userId="9a96e071-6b8f-4b97-a20d-1ca3bde3478f" providerId="ADAL" clId="{97640EE7-A26E-434A-81AF-D8A1DC5CC64D}" dt="2023-01-09T17:59:55.029" v="3521" actId="20577"/>
          <ac:spMkLst>
            <pc:docMk/>
            <pc:sldMk cId="2962903676" sldId="279"/>
            <ac:spMk id="2" creationId="{6C2C1DFE-9D98-AD12-D5E8-0B1BB07CEE70}"/>
          </ac:spMkLst>
        </pc:spChg>
        <pc:spChg chg="mod">
          <ac:chgData name="Danielle Wieczorek" userId="9a96e071-6b8f-4b97-a20d-1ca3bde3478f" providerId="ADAL" clId="{97640EE7-A26E-434A-81AF-D8A1DC5CC64D}" dt="2023-01-09T17:59:59.993" v="3524" actId="20577"/>
          <ac:spMkLst>
            <pc:docMk/>
            <pc:sldMk cId="2962903676" sldId="279"/>
            <ac:spMk id="4" creationId="{1D92EF5F-C154-2F59-E798-95ACE60A5C40}"/>
          </ac:spMkLst>
        </pc:spChg>
        <pc:spChg chg="add mod">
          <ac:chgData name="Danielle Wieczorek" userId="9a96e071-6b8f-4b97-a20d-1ca3bde3478f" providerId="ADAL" clId="{97640EE7-A26E-434A-81AF-D8A1DC5CC64D}" dt="2023-01-09T18:05:36.492" v="3609" actId="1076"/>
          <ac:spMkLst>
            <pc:docMk/>
            <pc:sldMk cId="2962903676" sldId="279"/>
            <ac:spMk id="13" creationId="{B9EC98AB-8533-B660-9FA5-847015EA4996}"/>
          </ac:spMkLst>
        </pc:spChg>
        <pc:picChg chg="add mod">
          <ac:chgData name="Danielle Wieczorek" userId="9a96e071-6b8f-4b97-a20d-1ca3bde3478f" providerId="ADAL" clId="{97640EE7-A26E-434A-81AF-D8A1DC5CC64D}" dt="2023-01-09T16:36:17.723" v="1777" actId="1076"/>
          <ac:picMkLst>
            <pc:docMk/>
            <pc:sldMk cId="2962903676" sldId="279"/>
            <ac:picMk id="6" creationId="{C507A657-BC9A-D897-5364-A73A774158AD}"/>
          </ac:picMkLst>
        </pc:picChg>
        <pc:picChg chg="add mod">
          <ac:chgData name="Danielle Wieczorek" userId="9a96e071-6b8f-4b97-a20d-1ca3bde3478f" providerId="ADAL" clId="{97640EE7-A26E-434A-81AF-D8A1DC5CC64D}" dt="2023-01-09T16:36:17.723" v="1777" actId="1076"/>
          <ac:picMkLst>
            <pc:docMk/>
            <pc:sldMk cId="2962903676" sldId="279"/>
            <ac:picMk id="8" creationId="{5D40460A-8774-910D-EDD1-B4A18F99CF8C}"/>
          </ac:picMkLst>
        </pc:picChg>
        <pc:picChg chg="add mod">
          <ac:chgData name="Danielle Wieczorek" userId="9a96e071-6b8f-4b97-a20d-1ca3bde3478f" providerId="ADAL" clId="{97640EE7-A26E-434A-81AF-D8A1DC5CC64D}" dt="2023-01-09T16:36:17.723" v="1777" actId="1076"/>
          <ac:picMkLst>
            <pc:docMk/>
            <pc:sldMk cId="2962903676" sldId="279"/>
            <ac:picMk id="10" creationId="{0EC806D7-E66A-CEE2-C013-83A40B392C5C}"/>
          </ac:picMkLst>
        </pc:picChg>
        <pc:picChg chg="add mod">
          <ac:chgData name="Danielle Wieczorek" userId="9a96e071-6b8f-4b97-a20d-1ca3bde3478f" providerId="ADAL" clId="{97640EE7-A26E-434A-81AF-D8A1DC5CC64D}" dt="2023-01-09T18:05:11.363" v="3585" actId="1076"/>
          <ac:picMkLst>
            <pc:docMk/>
            <pc:sldMk cId="2962903676" sldId="279"/>
            <ac:picMk id="12" creationId="{86BA0452-738D-4504-2677-0D584021CAC7}"/>
          </ac:picMkLst>
        </pc:picChg>
        <pc:picChg chg="add del mod">
          <ac:chgData name="Danielle Wieczorek" userId="9a96e071-6b8f-4b97-a20d-1ca3bde3478f" providerId="ADAL" clId="{97640EE7-A26E-434A-81AF-D8A1DC5CC64D}" dt="2023-01-09T16:30:50.348" v="1557" actId="478"/>
          <ac:picMkLst>
            <pc:docMk/>
            <pc:sldMk cId="2962903676" sldId="279"/>
            <ac:picMk id="1026" creationId="{16D6A0A4-F4BF-AA16-8837-F3C164B44474}"/>
          </ac:picMkLst>
        </pc:picChg>
      </pc:sldChg>
      <pc:sldChg chg="addSp delSp modSp add mod ord modTransition modAnim modNotesTx">
        <pc:chgData name="Danielle Wieczorek" userId="9a96e071-6b8f-4b97-a20d-1ca3bde3478f" providerId="ADAL" clId="{97640EE7-A26E-434A-81AF-D8A1DC5CC64D}" dt="2023-01-10T20:21:22.052" v="4078" actId="20577"/>
        <pc:sldMkLst>
          <pc:docMk/>
          <pc:sldMk cId="1046961823" sldId="280"/>
        </pc:sldMkLst>
        <pc:spChg chg="mod">
          <ac:chgData name="Danielle Wieczorek" userId="9a96e071-6b8f-4b97-a20d-1ca3bde3478f" providerId="ADAL" clId="{97640EE7-A26E-434A-81AF-D8A1DC5CC64D}" dt="2023-01-09T17:59:47.214" v="3516" actId="27636"/>
          <ac:spMkLst>
            <pc:docMk/>
            <pc:sldMk cId="1046961823" sldId="280"/>
            <ac:spMk id="2" creationId="{6C2C1DFE-9D98-AD12-D5E8-0B1BB07CEE70}"/>
          </ac:spMkLst>
        </pc:spChg>
        <pc:spChg chg="mod">
          <ac:chgData name="Danielle Wieczorek" userId="9a96e071-6b8f-4b97-a20d-1ca3bde3478f" providerId="ADAL" clId="{97640EE7-A26E-434A-81AF-D8A1DC5CC64D}" dt="2023-01-09T16:24:51.814" v="1512" actId="20577"/>
          <ac:spMkLst>
            <pc:docMk/>
            <pc:sldMk cId="1046961823" sldId="280"/>
            <ac:spMk id="4" creationId="{1D92EF5F-C154-2F59-E798-95ACE60A5C40}"/>
          </ac:spMkLst>
        </pc:spChg>
        <pc:spChg chg="add mod">
          <ac:chgData name="Danielle Wieczorek" userId="9a96e071-6b8f-4b97-a20d-1ca3bde3478f" providerId="ADAL" clId="{97640EE7-A26E-434A-81AF-D8A1DC5CC64D}" dt="2023-01-09T16:46:58.198" v="2104" actId="1076"/>
          <ac:spMkLst>
            <pc:docMk/>
            <pc:sldMk cId="1046961823" sldId="280"/>
            <ac:spMk id="7" creationId="{81C42743-EC58-5C46-843C-98C99E24F002}"/>
          </ac:spMkLst>
        </pc:spChg>
        <pc:graphicFrameChg chg="add del modGraphic">
          <ac:chgData name="Danielle Wieczorek" userId="9a96e071-6b8f-4b97-a20d-1ca3bde3478f" providerId="ADAL" clId="{97640EE7-A26E-434A-81AF-D8A1DC5CC64D}" dt="2023-01-09T16:24:47.623" v="1511" actId="27309"/>
          <ac:graphicFrameMkLst>
            <pc:docMk/>
            <pc:sldMk cId="1046961823" sldId="280"/>
            <ac:graphicFrameMk id="6" creationId="{AF2EAF2B-88AB-D449-65F7-C11223D0BFC3}"/>
          </ac:graphicFrameMkLst>
        </pc:graphicFrameChg>
        <pc:picChg chg="mod">
          <ac:chgData name="Danielle Wieczorek" userId="9a96e071-6b8f-4b97-a20d-1ca3bde3478f" providerId="ADAL" clId="{97640EE7-A26E-434A-81AF-D8A1DC5CC64D}" dt="2023-01-09T17:01:10.002" v="2439" actId="1076"/>
          <ac:picMkLst>
            <pc:docMk/>
            <pc:sldMk cId="1046961823" sldId="280"/>
            <ac:picMk id="1026" creationId="{16D6A0A4-F4BF-AA16-8837-F3C164B44474}"/>
          </ac:picMkLst>
        </pc:picChg>
      </pc:sldChg>
      <pc:sldChg chg="delSp modSp add del mod modAnim modNotesTx">
        <pc:chgData name="Danielle Wieczorek" userId="9a96e071-6b8f-4b97-a20d-1ca3bde3478f" providerId="ADAL" clId="{97640EE7-A26E-434A-81AF-D8A1DC5CC64D}" dt="2023-01-09T17:53:42.534" v="3459" actId="47"/>
        <pc:sldMkLst>
          <pc:docMk/>
          <pc:sldMk cId="2269713011" sldId="281"/>
        </pc:sldMkLst>
        <pc:spChg chg="mod">
          <ac:chgData name="Danielle Wieczorek" userId="9a96e071-6b8f-4b97-a20d-1ca3bde3478f" providerId="ADAL" clId="{97640EE7-A26E-434A-81AF-D8A1DC5CC64D}" dt="2023-01-09T17:47:59.864" v="3441" actId="403"/>
          <ac:spMkLst>
            <pc:docMk/>
            <pc:sldMk cId="2269713011" sldId="281"/>
            <ac:spMk id="4" creationId="{1D92EF5F-C154-2F59-E798-95ACE60A5C40}"/>
          </ac:spMkLst>
        </pc:spChg>
        <pc:spChg chg="del mod">
          <ac:chgData name="Danielle Wieczorek" userId="9a96e071-6b8f-4b97-a20d-1ca3bde3478f" providerId="ADAL" clId="{97640EE7-A26E-434A-81AF-D8A1DC5CC64D}" dt="2023-01-09T17:48:45.177" v="3444" actId="478"/>
          <ac:spMkLst>
            <pc:docMk/>
            <pc:sldMk cId="2269713011" sldId="281"/>
            <ac:spMk id="7" creationId="{81C42743-EC58-5C46-843C-98C99E24F002}"/>
          </ac:spMkLst>
        </pc:spChg>
        <pc:picChg chg="del mod">
          <ac:chgData name="Danielle Wieczorek" userId="9a96e071-6b8f-4b97-a20d-1ca3bde3478f" providerId="ADAL" clId="{97640EE7-A26E-434A-81AF-D8A1DC5CC64D}" dt="2023-01-09T17:48:41.192" v="3442" actId="478"/>
          <ac:picMkLst>
            <pc:docMk/>
            <pc:sldMk cId="2269713011" sldId="281"/>
            <ac:picMk id="1026" creationId="{16D6A0A4-F4BF-AA16-8837-F3C164B44474}"/>
          </ac:picMkLst>
        </pc:picChg>
      </pc:sldChg>
      <pc:sldChg chg="modSp new mod ord modNotesTx">
        <pc:chgData name="Danielle Wieczorek" userId="9a96e071-6b8f-4b97-a20d-1ca3bde3478f" providerId="ADAL" clId="{97640EE7-A26E-434A-81AF-D8A1DC5CC64D}" dt="2023-01-10T20:21:25.134" v="4080" actId="20577"/>
        <pc:sldMkLst>
          <pc:docMk/>
          <pc:sldMk cId="1056815337" sldId="282"/>
        </pc:sldMkLst>
        <pc:spChg chg="mod">
          <ac:chgData name="Danielle Wieczorek" userId="9a96e071-6b8f-4b97-a20d-1ca3bde3478f" providerId="ADAL" clId="{97640EE7-A26E-434A-81AF-D8A1DC5CC64D}" dt="2023-01-09T17:59:27.702" v="3508" actId="20577"/>
          <ac:spMkLst>
            <pc:docMk/>
            <pc:sldMk cId="1056815337" sldId="282"/>
            <ac:spMk id="2" creationId="{C1C7FA37-5D12-661F-1BBE-9E3A2237B88E}"/>
          </ac:spMkLst>
        </pc:spChg>
        <pc:spChg chg="mod">
          <ac:chgData name="Danielle Wieczorek" userId="9a96e071-6b8f-4b97-a20d-1ca3bde3478f" providerId="ADAL" clId="{97640EE7-A26E-434A-81AF-D8A1DC5CC64D}" dt="2023-01-09T17:58:28.789" v="3492" actId="113"/>
          <ac:spMkLst>
            <pc:docMk/>
            <pc:sldMk cId="1056815337" sldId="282"/>
            <ac:spMk id="3" creationId="{C2F4183E-801B-90BB-FF1B-FC59CB030384}"/>
          </ac:spMkLst>
        </pc:spChg>
        <pc:spChg chg="mod">
          <ac:chgData name="Danielle Wieczorek" userId="9a96e071-6b8f-4b97-a20d-1ca3bde3478f" providerId="ADAL" clId="{97640EE7-A26E-434A-81AF-D8A1DC5CC64D}" dt="2023-01-09T17:58:25.689" v="3491" actId="113"/>
          <ac:spMkLst>
            <pc:docMk/>
            <pc:sldMk cId="1056815337" sldId="282"/>
            <ac:spMk id="4" creationId="{589A81E8-40AD-07C4-26AE-4CAF9720C11B}"/>
          </ac:spMkLst>
        </pc:spChg>
        <pc:spChg chg="mod">
          <ac:chgData name="Danielle Wieczorek" userId="9a96e071-6b8f-4b97-a20d-1ca3bde3478f" providerId="ADAL" clId="{97640EE7-A26E-434A-81AF-D8A1DC5CC64D}" dt="2023-01-09T17:59:46.401" v="3510" actId="27636"/>
          <ac:spMkLst>
            <pc:docMk/>
            <pc:sldMk cId="1056815337" sldId="282"/>
            <ac:spMk id="5" creationId="{CD01EA84-0733-0414-3F40-5C1EED5A491D}"/>
          </ac:spMkLst>
        </pc:spChg>
      </pc:sldChg>
      <pc:sldChg chg="new del">
        <pc:chgData name="Danielle Wieczorek" userId="9a96e071-6b8f-4b97-a20d-1ca3bde3478f" providerId="ADAL" clId="{97640EE7-A26E-434A-81AF-D8A1DC5CC64D}" dt="2023-01-09T17:52:47.675" v="3446" actId="47"/>
        <pc:sldMkLst>
          <pc:docMk/>
          <pc:sldMk cId="2324665048" sldId="282"/>
        </pc:sldMkLst>
      </pc:sldChg>
      <pc:sldChg chg="modSp new mod modNotesTx">
        <pc:chgData name="Danielle Wieczorek" userId="9a96e071-6b8f-4b97-a20d-1ca3bde3478f" providerId="ADAL" clId="{97640EE7-A26E-434A-81AF-D8A1DC5CC64D}" dt="2023-01-10T20:21:12.921" v="4072" actId="20577"/>
        <pc:sldMkLst>
          <pc:docMk/>
          <pc:sldMk cId="467983016" sldId="283"/>
        </pc:sldMkLst>
        <pc:spChg chg="mod">
          <ac:chgData name="Danielle Wieczorek" userId="9a96e071-6b8f-4b97-a20d-1ca3bde3478f" providerId="ADAL" clId="{97640EE7-A26E-434A-81AF-D8A1DC5CC64D}" dt="2023-01-09T18:19:40.316" v="3991" actId="20577"/>
          <ac:spMkLst>
            <pc:docMk/>
            <pc:sldMk cId="467983016" sldId="283"/>
            <ac:spMk id="2" creationId="{1B04CB6F-4198-89CB-247F-1988E22B34BD}"/>
          </ac:spMkLst>
        </pc:spChg>
        <pc:spChg chg="mod">
          <ac:chgData name="Danielle Wieczorek" userId="9a96e071-6b8f-4b97-a20d-1ca3bde3478f" providerId="ADAL" clId="{97640EE7-A26E-434A-81AF-D8A1DC5CC64D}" dt="2023-01-09T18:19:08.582" v="3881" actId="404"/>
          <ac:spMkLst>
            <pc:docMk/>
            <pc:sldMk cId="467983016" sldId="283"/>
            <ac:spMk id="3" creationId="{09F6F81C-2F94-F8B3-CAD1-37E701687EA3}"/>
          </ac:spMkLst>
        </pc:spChg>
      </pc:sldChg>
      <pc:sldChg chg="modSp add mod modNotesTx">
        <pc:chgData name="Danielle Wieczorek" userId="9a96e071-6b8f-4b97-a20d-1ca3bde3478f" providerId="ADAL" clId="{97640EE7-A26E-434A-81AF-D8A1DC5CC64D}" dt="2023-01-18T00:06:47.949" v="4232"/>
        <pc:sldMkLst>
          <pc:docMk/>
          <pc:sldMk cId="1765859935" sldId="284"/>
        </pc:sldMkLst>
        <pc:spChg chg="mod">
          <ac:chgData name="Danielle Wieczorek" userId="9a96e071-6b8f-4b97-a20d-1ca3bde3478f" providerId="ADAL" clId="{97640EE7-A26E-434A-81AF-D8A1DC5CC64D}" dt="2023-01-10T20:55:29.777" v="4094" actId="27636"/>
          <ac:spMkLst>
            <pc:docMk/>
            <pc:sldMk cId="1765859935" sldId="284"/>
            <ac:spMk id="3" creationId="{8683D80B-4675-452B-AD53-E689716C145F}"/>
          </ac:spMkLst>
        </pc:spChg>
        <pc:spChg chg="mod">
          <ac:chgData name="Danielle Wieczorek" userId="9a96e071-6b8f-4b97-a20d-1ca3bde3478f" providerId="ADAL" clId="{97640EE7-A26E-434A-81AF-D8A1DC5CC64D}" dt="2023-01-10T20:55:56.606" v="4102" actId="14100"/>
          <ac:spMkLst>
            <pc:docMk/>
            <pc:sldMk cId="1765859935" sldId="284"/>
            <ac:spMk id="5" creationId="{3F519015-51B4-4884-9133-0462FB1214AA}"/>
          </ac:spMkLst>
        </pc:spChg>
      </pc:sldChg>
      <pc:sldMasterChg chg="add addSldLayout">
        <pc:chgData name="Danielle Wieczorek" userId="9a96e071-6b8f-4b97-a20d-1ca3bde3478f" providerId="ADAL" clId="{97640EE7-A26E-434A-81AF-D8A1DC5CC64D}" dt="2023-01-05T15:56:11.074" v="14" actId="27028"/>
        <pc:sldMasterMkLst>
          <pc:docMk/>
          <pc:sldMasterMk cId="0" sldId="2147483673"/>
        </pc:sldMasterMkLst>
        <pc:sldLayoutChg chg="add">
          <pc:chgData name="Danielle Wieczorek" userId="9a96e071-6b8f-4b97-a20d-1ca3bde3478f" providerId="ADAL" clId="{97640EE7-A26E-434A-81AF-D8A1DC5CC64D}" dt="2023-01-05T15:55:53.715" v="5" actId="27028"/>
          <pc:sldLayoutMkLst>
            <pc:docMk/>
            <pc:sldMasterMk cId="0" sldId="2147483673"/>
            <pc:sldLayoutMk cId="0" sldId="2147483674"/>
          </pc:sldLayoutMkLst>
        </pc:sldLayoutChg>
        <pc:sldLayoutChg chg="add">
          <pc:chgData name="Danielle Wieczorek" userId="9a96e071-6b8f-4b97-a20d-1ca3bde3478f" providerId="ADAL" clId="{97640EE7-A26E-434A-81AF-D8A1DC5CC64D}" dt="2023-01-05T15:56:07.288" v="10" actId="27028"/>
          <pc:sldLayoutMkLst>
            <pc:docMk/>
            <pc:sldMasterMk cId="0" sldId="2147483673"/>
            <pc:sldLayoutMk cId="0" sldId="2147483675"/>
          </pc:sldLayoutMkLst>
        </pc:sldLayoutChg>
        <pc:sldLayoutChg chg="add">
          <pc:chgData name="Danielle Wieczorek" userId="9a96e071-6b8f-4b97-a20d-1ca3bde3478f" providerId="ADAL" clId="{97640EE7-A26E-434A-81AF-D8A1DC5CC64D}" dt="2023-01-05T15:56:11.074" v="14" actId="27028"/>
          <pc:sldLayoutMkLst>
            <pc:docMk/>
            <pc:sldMasterMk cId="0" sldId="2147483673"/>
            <pc:sldLayoutMk cId="0" sldId="2147483676"/>
          </pc:sldLayoutMkLst>
        </pc:sldLayoutChg>
      </pc:sldMasterChg>
    </pc:docChg>
  </pc:docChgLst>
  <pc:docChgLst>
    <pc:chgData name="Danielle Wieczorek" userId="9a96e071-6b8f-4b97-a20d-1ca3bde3478f" providerId="ADAL" clId="{09381DDA-D8DD-4758-8CAF-7950ECF1C006}"/>
    <pc:docChg chg="custSel modSld">
      <pc:chgData name="Danielle Wieczorek" userId="9a96e071-6b8f-4b97-a20d-1ca3bde3478f" providerId="ADAL" clId="{09381DDA-D8DD-4758-8CAF-7950ECF1C006}" dt="2023-02-15T20:44:38.138" v="29" actId="20577"/>
      <pc:docMkLst>
        <pc:docMk/>
      </pc:docMkLst>
      <pc:sldChg chg="modSp mod">
        <pc:chgData name="Danielle Wieczorek" userId="9a96e071-6b8f-4b97-a20d-1ca3bde3478f" providerId="ADAL" clId="{09381DDA-D8DD-4758-8CAF-7950ECF1C006}" dt="2023-02-15T20:44:38.138" v="29" actId="20577"/>
        <pc:sldMkLst>
          <pc:docMk/>
          <pc:sldMk cId="2372337875" sldId="264"/>
        </pc:sldMkLst>
        <pc:spChg chg="mod">
          <ac:chgData name="Danielle Wieczorek" userId="9a96e071-6b8f-4b97-a20d-1ca3bde3478f" providerId="ADAL" clId="{09381DDA-D8DD-4758-8CAF-7950ECF1C006}" dt="2023-02-15T20:44:38.138" v="29" actId="20577"/>
          <ac:spMkLst>
            <pc:docMk/>
            <pc:sldMk cId="2372337875" sldId="264"/>
            <ac:spMk id="3" creationId="{70C4E60E-3D7C-5A66-B35B-209921B9336C}"/>
          </ac:spMkLst>
        </pc:spChg>
      </pc:sldChg>
      <pc:sldChg chg="modSp mod">
        <pc:chgData name="Danielle Wieczorek" userId="9a96e071-6b8f-4b97-a20d-1ca3bde3478f" providerId="ADAL" clId="{09381DDA-D8DD-4758-8CAF-7950ECF1C006}" dt="2023-02-07T23:53:29.225" v="22" actId="20577"/>
        <pc:sldMkLst>
          <pc:docMk/>
          <pc:sldMk cId="37033974" sldId="273"/>
        </pc:sldMkLst>
        <pc:spChg chg="mod">
          <ac:chgData name="Danielle Wieczorek" userId="9a96e071-6b8f-4b97-a20d-1ca3bde3478f" providerId="ADAL" clId="{09381DDA-D8DD-4758-8CAF-7950ECF1C006}" dt="2023-02-07T23:53:22.800" v="19" actId="20577"/>
          <ac:spMkLst>
            <pc:docMk/>
            <pc:sldMk cId="37033974" sldId="273"/>
            <ac:spMk id="2" creationId="{C2BBBB96-5613-ECFA-7E87-90E27BA55847}"/>
          </ac:spMkLst>
        </pc:spChg>
        <pc:spChg chg="mod">
          <ac:chgData name="Danielle Wieczorek" userId="9a96e071-6b8f-4b97-a20d-1ca3bde3478f" providerId="ADAL" clId="{09381DDA-D8DD-4758-8CAF-7950ECF1C006}" dt="2023-02-07T23:53:29.225" v="22" actId="20577"/>
          <ac:spMkLst>
            <pc:docMk/>
            <pc:sldMk cId="37033974" sldId="273"/>
            <ac:spMk id="4" creationId="{E9245F5F-B390-DCA4-73C9-9BE86D1426C5}"/>
          </ac:spMkLst>
        </pc:spChg>
      </pc:sldChg>
      <pc:sldChg chg="modNotesTx">
        <pc:chgData name="Danielle Wieczorek" userId="9a96e071-6b8f-4b97-a20d-1ca3bde3478f" providerId="ADAL" clId="{09381DDA-D8DD-4758-8CAF-7950ECF1C006}" dt="2023-02-07T23:51:58.645" v="3" actId="20577"/>
        <pc:sldMkLst>
          <pc:docMk/>
          <pc:sldMk cId="1765859935"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0E043-D30F-4DB1-8B09-57F7FF5D405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A5E284-5716-4B53-AB71-DB8C1EC43E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296A650-3E27-4D13-A1A6-984A802F0D72}" type="datetimeFigureOut">
              <a:rPr lang="en-US" smtClean="0"/>
              <a:t>3/15/2023</a:t>
            </a:fld>
            <a:endParaRPr lang="en-US"/>
          </a:p>
        </p:txBody>
      </p:sp>
      <p:sp>
        <p:nvSpPr>
          <p:cNvPr id="5" name="Slide Number Placeholder 4">
            <a:extLst>
              <a:ext uri="{FF2B5EF4-FFF2-40B4-BE49-F238E27FC236}">
                <a16:creationId xmlns:a16="http://schemas.microsoft.com/office/drawing/2014/main" id="{625A7D80-211F-4006-8442-FC52CE91977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79F7A2E-38A9-42E2-8E29-4D49DBDFE5D6}" type="slidenum">
              <a:rPr lang="en-US" smtClean="0"/>
              <a:t>‹#›</a:t>
            </a:fld>
            <a:endParaRPr lang="en-US"/>
          </a:p>
        </p:txBody>
      </p:sp>
    </p:spTree>
    <p:extLst>
      <p:ext uri="{BB962C8B-B14F-4D97-AF65-F5344CB8AC3E}">
        <p14:creationId xmlns:p14="http://schemas.microsoft.com/office/powerpoint/2010/main" val="22680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2485" tIns="46243" rIns="92485" bIns="46243" rtlCol="0"/>
          <a:lstStyle>
            <a:lvl1pPr algn="r">
              <a:defRPr sz="1200"/>
            </a:lvl1pPr>
          </a:lstStyle>
          <a:p>
            <a:fld id="{0644E865-4DDB-47C3-AC4D-5BE99775275D}" type="datetimeFigureOut">
              <a:rPr lang="en-US" smtClean="0"/>
              <a:pPr/>
              <a:t>3/15/2023</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85" tIns="46243" rIns="92485" bIns="46243"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tb.ku.edu/en/table-of-contents/assessment/assessing-community-needs-and-resources/swot-analysis/mai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en.wikipedia.org/wiki/University_of_Kansas" TargetMode="External"/><Relationship Id="rId4" Type="http://schemas.openxmlformats.org/officeDocument/2006/relationships/hyperlink" Target="https://en.wikipedia.org/wiki/Community_Tool_Box"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tb.ku.edu/en/table-of-contents/assessment/assessing-community-needs-and-resources/swot-analysis/mai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en.wikipedia.org/wiki/University_of_Kansas" TargetMode="External"/><Relationship Id="rId4" Type="http://schemas.openxmlformats.org/officeDocument/2006/relationships/hyperlink" Target="https://en.wikipedia.org/wiki/Community_Tool_Box"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20E77304-F0AF-4D45-BBA4-480E7CA91B63}" type="slidenum">
              <a:rPr lang="en-US" smtClean="0"/>
              <a:pPr/>
              <a:t>1</a:t>
            </a:fld>
            <a:endParaRPr lang="en-US"/>
          </a:p>
        </p:txBody>
      </p:sp>
    </p:spTree>
    <p:extLst>
      <p:ext uri="{BB962C8B-B14F-4D97-AF65-F5344CB8AC3E}">
        <p14:creationId xmlns:p14="http://schemas.microsoft.com/office/powerpoint/2010/main" val="76085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Volunteers are not interested in larger roles such as board member</a:t>
            </a:r>
          </a:p>
          <a:p>
            <a:r>
              <a:rPr lang="en-US" dirty="0"/>
              <a:t>	Need for path to leadership</a:t>
            </a:r>
          </a:p>
          <a:p>
            <a:r>
              <a:rPr lang="en-US" dirty="0"/>
              <a:t>	Publicize roles in a better light</a:t>
            </a:r>
          </a:p>
          <a:p>
            <a:r>
              <a:rPr lang="en-US" dirty="0"/>
              <a:t>	How are board members treating new thoughts and ideas</a:t>
            </a:r>
          </a:p>
          <a:p>
            <a:r>
              <a:rPr lang="en-US" dirty="0"/>
              <a:t>Weak reputation with members (component is not perceived as an expert or THE source for information)</a:t>
            </a:r>
          </a:p>
          <a:p>
            <a:r>
              <a:rPr lang="en-US" dirty="0"/>
              <a:t>	Not communicating with members</a:t>
            </a:r>
          </a:p>
          <a:p>
            <a:r>
              <a:rPr lang="en-US" dirty="0"/>
              <a:t>	Out of date website</a:t>
            </a:r>
          </a:p>
          <a:p>
            <a:r>
              <a:rPr lang="en-US" dirty="0"/>
              <a:t>	Haven’t hosted events</a:t>
            </a:r>
          </a:p>
          <a:p>
            <a:r>
              <a:rPr lang="en-US" dirty="0"/>
              <a:t>Component’s members are seeking PD opportunities and we haven’t met that need</a:t>
            </a:r>
          </a:p>
          <a:p>
            <a:r>
              <a:rPr lang="en-US" dirty="0"/>
              <a:t>	No one assigned to this role, need chair or committee</a:t>
            </a:r>
          </a:p>
          <a:p>
            <a:r>
              <a:rPr lang="en-US" dirty="0"/>
              <a:t>	Lack of creativity</a:t>
            </a:r>
          </a:p>
          <a:p>
            <a:r>
              <a:rPr lang="en-US" dirty="0"/>
              <a:t>	Untapped partnership with DOE, divisions/sub divisions, CEC</a:t>
            </a:r>
          </a:p>
          <a:p>
            <a:r>
              <a:rPr lang="en-US" dirty="0"/>
              <a:t>Board members feel lost or confused about duties</a:t>
            </a:r>
          </a:p>
          <a:p>
            <a:r>
              <a:rPr lang="en-US" dirty="0"/>
              <a:t>	Transitions</a:t>
            </a:r>
          </a:p>
          <a:p>
            <a:r>
              <a:rPr lang="en-US" dirty="0"/>
              <a:t>	Procedure manual</a:t>
            </a:r>
          </a:p>
          <a:p>
            <a:r>
              <a:rPr lang="en-US" dirty="0"/>
              <a:t>	Calendar of deadlines, common events and/or responsibilities</a:t>
            </a:r>
          </a:p>
        </p:txBody>
      </p:sp>
      <p:sp>
        <p:nvSpPr>
          <p:cNvPr id="4" name="Slide Number Placeholder 3"/>
          <p:cNvSpPr>
            <a:spLocks noGrp="1"/>
          </p:cNvSpPr>
          <p:nvPr>
            <p:ph type="sldNum" sz="quarter" idx="5"/>
          </p:nvPr>
        </p:nvSpPr>
        <p:spPr/>
        <p:txBody>
          <a:bodyPr/>
          <a:lstStyle/>
          <a:p>
            <a:fld id="{20E77304-F0AF-4D45-BBA4-480E7CA91B63}" type="slidenum">
              <a:rPr lang="en-US" smtClean="0"/>
              <a:pPr/>
              <a:t>10</a:t>
            </a:fld>
            <a:endParaRPr lang="en-US"/>
          </a:p>
        </p:txBody>
      </p:sp>
    </p:spTree>
    <p:extLst>
      <p:ext uri="{BB962C8B-B14F-4D97-AF65-F5344CB8AC3E}">
        <p14:creationId xmlns:p14="http://schemas.microsoft.com/office/powerpoint/2010/main" val="2538375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20E77304-F0AF-4D45-BBA4-480E7CA91B63}" type="slidenum">
              <a:rPr lang="en-US" smtClean="0"/>
              <a:pPr/>
              <a:t>11</a:t>
            </a:fld>
            <a:endParaRPr lang="en-US"/>
          </a:p>
        </p:txBody>
      </p:sp>
    </p:spTree>
    <p:extLst>
      <p:ext uri="{BB962C8B-B14F-4D97-AF65-F5344CB8AC3E}">
        <p14:creationId xmlns:p14="http://schemas.microsoft.com/office/powerpoint/2010/main" val="183643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p:txBody>
      </p:sp>
      <p:sp>
        <p:nvSpPr>
          <p:cNvPr id="4" name="Slide Number Placeholder 3"/>
          <p:cNvSpPr>
            <a:spLocks noGrp="1"/>
          </p:cNvSpPr>
          <p:nvPr>
            <p:ph type="sldNum" sz="quarter" idx="5"/>
          </p:nvPr>
        </p:nvSpPr>
        <p:spPr/>
        <p:txBody>
          <a:bodyPr/>
          <a:lstStyle/>
          <a:p>
            <a:fld id="{20E77304-F0AF-4D45-BBA4-480E7CA91B63}" type="slidenum">
              <a:rPr lang="en-US" smtClean="0"/>
              <a:pPr/>
              <a:t>12</a:t>
            </a:fld>
            <a:endParaRPr lang="en-US"/>
          </a:p>
        </p:txBody>
      </p:sp>
    </p:spTree>
    <p:extLst>
      <p:ext uri="{BB962C8B-B14F-4D97-AF65-F5344CB8AC3E}">
        <p14:creationId xmlns:p14="http://schemas.microsoft.com/office/powerpoint/2010/main" val="419956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2"/>
                </a:solidFill>
                <a:effectLst/>
                <a:latin typeface="Arial" panose="020B0604020202020204" pitchFamily="34" charset="0"/>
              </a:rPr>
              <a:t>DW</a:t>
            </a:r>
          </a:p>
          <a:p>
            <a:pPr algn="l"/>
            <a:r>
              <a:rPr lang="en-US" b="0" i="0" dirty="0">
                <a:solidFill>
                  <a:srgbClr val="202122"/>
                </a:solidFill>
                <a:effectLst/>
                <a:latin typeface="Arial" panose="020B0604020202020204" pitchFamily="34" charset="0"/>
              </a:rPr>
              <a:t>DW</a:t>
            </a:r>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Who is familiar with a SWOT analysis? Raise your hand or use a “reaction” to let us know!</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We’d love to have a volunteer explain how a SWOT analysis works!</a:t>
            </a:r>
          </a:p>
          <a:p>
            <a:pPr algn="l"/>
            <a:endParaRPr lang="en-US" b="0" i="1"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As stated, a SWOT analysis reviews the strengths, weaknesses, opportunities and threats that an organization faces both internally (strengths and weaknesses) and externally (opportunities and threats).</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Using a chart show here from Wikipedia, you can see that this helps to assess the things that are most helpful and harmful to the organization both internally and in externally. </a:t>
            </a:r>
          </a:p>
          <a:p>
            <a:pPr algn="l"/>
            <a:r>
              <a:rPr lang="en-US" b="0" i="0" dirty="0">
                <a:solidFill>
                  <a:srgbClr val="202122"/>
                </a:solidFill>
                <a:effectLst/>
                <a:latin typeface="Arial" panose="020B0604020202020204" pitchFamily="34" charset="0"/>
              </a:rPr>
              <a:t>The name is an acronym for the four components the technique examines:</a:t>
            </a:r>
          </a:p>
          <a:p>
            <a:pPr algn="l">
              <a:buFont typeface="Arial" panose="020B0604020202020204" pitchFamily="34" charset="0"/>
              <a:buChar char="•"/>
            </a:pPr>
            <a:r>
              <a:rPr lang="en-US" b="0" i="1" dirty="0">
                <a:solidFill>
                  <a:srgbClr val="202122"/>
                </a:solidFill>
                <a:effectLst/>
                <a:latin typeface="Arial" panose="020B0604020202020204" pitchFamily="34" charset="0"/>
              </a:rPr>
              <a:t>Strengths</a:t>
            </a:r>
            <a:r>
              <a:rPr lang="en-US" b="0" i="0" dirty="0">
                <a:solidFill>
                  <a:srgbClr val="202122"/>
                </a:solidFill>
                <a:effectLst/>
                <a:latin typeface="Arial" panose="020B0604020202020204" pitchFamily="34" charset="0"/>
              </a:rPr>
              <a:t>: characteristics of the business or project that give it an advantage over others</a:t>
            </a:r>
          </a:p>
          <a:p>
            <a:pPr algn="l">
              <a:buFont typeface="Arial" panose="020B0604020202020204" pitchFamily="34" charset="0"/>
              <a:buChar char="•"/>
            </a:pPr>
            <a:r>
              <a:rPr lang="en-US" b="0" i="1" dirty="0">
                <a:solidFill>
                  <a:srgbClr val="202122"/>
                </a:solidFill>
                <a:effectLst/>
                <a:latin typeface="Arial" panose="020B0604020202020204" pitchFamily="34" charset="0"/>
              </a:rPr>
              <a:t>Weaknesses</a:t>
            </a:r>
            <a:r>
              <a:rPr lang="en-US" b="0" i="0" dirty="0">
                <a:solidFill>
                  <a:srgbClr val="202122"/>
                </a:solidFill>
                <a:effectLst/>
                <a:latin typeface="Arial" panose="020B0604020202020204" pitchFamily="34" charset="0"/>
              </a:rPr>
              <a:t>: characteristics that place the business or project at a disadvantage relative to others</a:t>
            </a:r>
          </a:p>
          <a:p>
            <a:pPr algn="l">
              <a:buFont typeface="Arial" panose="020B0604020202020204" pitchFamily="34" charset="0"/>
              <a:buChar char="•"/>
            </a:pPr>
            <a:r>
              <a:rPr lang="en-US" b="0" i="1" dirty="0">
                <a:solidFill>
                  <a:srgbClr val="202122"/>
                </a:solidFill>
                <a:effectLst/>
                <a:latin typeface="Arial" panose="020B0604020202020204" pitchFamily="34" charset="0"/>
              </a:rPr>
              <a:t>Opportunities</a:t>
            </a:r>
            <a:r>
              <a:rPr lang="en-US" b="0" i="0" dirty="0">
                <a:solidFill>
                  <a:srgbClr val="202122"/>
                </a:solidFill>
                <a:effectLst/>
                <a:latin typeface="Arial" panose="020B0604020202020204" pitchFamily="34" charset="0"/>
              </a:rPr>
              <a:t>: elements in the environment that the business or project could use to its advantage</a:t>
            </a:r>
          </a:p>
          <a:p>
            <a:pPr algn="l">
              <a:buFont typeface="Arial" panose="020B0604020202020204" pitchFamily="34" charset="0"/>
              <a:buChar char="•"/>
            </a:pPr>
            <a:r>
              <a:rPr lang="en-US" b="0" i="1" dirty="0">
                <a:solidFill>
                  <a:srgbClr val="202122"/>
                </a:solidFill>
                <a:effectLst/>
                <a:latin typeface="Arial" panose="020B0604020202020204" pitchFamily="34" charset="0"/>
              </a:rPr>
              <a:t>Threats</a:t>
            </a:r>
            <a:r>
              <a:rPr lang="en-US" b="0" i="0" dirty="0">
                <a:solidFill>
                  <a:srgbClr val="202122"/>
                </a:solidFill>
                <a:effectLst/>
                <a:latin typeface="Arial" panose="020B0604020202020204" pitchFamily="34" charset="0"/>
              </a:rPr>
              <a:t>: elements in the environment that could cause trouble for the business or project</a:t>
            </a:r>
          </a:p>
          <a:p>
            <a:pPr algn="l">
              <a:buFont typeface="Arial" panose="020B0604020202020204" pitchFamily="34" charset="0"/>
              <a:buChar char="•"/>
            </a:pPr>
            <a:endParaRPr lang="en-US" b="0" i="0" dirty="0">
              <a:solidFill>
                <a:srgbClr val="202122"/>
              </a:solidFill>
              <a:effectLst/>
              <a:latin typeface="Arial" panose="020B0604020202020204" pitchFamily="34" charset="0"/>
            </a:endParaRPr>
          </a:p>
          <a:p>
            <a:pPr algn="l">
              <a:buFont typeface="Arial" panose="020B0604020202020204" pitchFamily="34" charset="0"/>
              <a:buNone/>
            </a:pPr>
            <a:endParaRPr lang="en-US" b="0" i="0" u="none" strike="noStrike" dirty="0">
              <a:solidFill>
                <a:srgbClr val="202122"/>
              </a:solidFill>
              <a:effectLst/>
              <a:latin typeface="Arial" panose="020B0604020202020204" pitchFamily="34" charset="0"/>
              <a:hlinkClick r:id="rId3"/>
            </a:endParaRPr>
          </a:p>
          <a:p>
            <a:pPr algn="l">
              <a:buFont typeface="Arial" panose="020B0604020202020204" pitchFamily="34" charset="0"/>
              <a:buNone/>
            </a:pPr>
            <a:endParaRPr lang="en-US" b="0" i="0" u="none" strike="noStrike" dirty="0">
              <a:solidFill>
                <a:srgbClr val="202122"/>
              </a:solidFill>
              <a:effectLst/>
              <a:latin typeface="Arial" panose="020B0604020202020204" pitchFamily="34" charset="0"/>
              <a:hlinkClick r:id="rId3"/>
            </a:endParaRPr>
          </a:p>
          <a:p>
            <a:pPr algn="l">
              <a:buFont typeface="Arial" panose="020B0604020202020204" pitchFamily="34" charset="0"/>
              <a:buNone/>
            </a:pPr>
            <a:r>
              <a:rPr lang="en-US" b="0" i="0" u="none" strike="noStrike" dirty="0">
                <a:solidFill>
                  <a:srgbClr val="3366BB"/>
                </a:solidFill>
                <a:effectLst/>
                <a:latin typeface="Arial" panose="020B0604020202020204" pitchFamily="34" charset="0"/>
                <a:hlinkClick r:id="rId3"/>
              </a:rPr>
              <a:t>"Community Toolbox: Section 14. SWOT analysis"</a:t>
            </a:r>
            <a:r>
              <a:rPr lang="en-US" b="0" i="0" dirty="0">
                <a:solidFill>
                  <a:srgbClr val="2222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4" tooltip="Community Tool Box"/>
              </a:rPr>
              <a:t>Community Tool Box</a:t>
            </a:r>
            <a:r>
              <a:rPr lang="en-US" b="0" i="0" dirty="0">
                <a:solidFill>
                  <a:srgbClr val="222222"/>
                </a:solidFill>
                <a:effectLst/>
                <a:latin typeface="Arial" panose="020B0604020202020204" pitchFamily="34" charset="0"/>
              </a:rPr>
              <a:t>. Center for Community Health and Development at the </a:t>
            </a:r>
            <a:r>
              <a:rPr lang="en-US" b="0" i="0" u="none" strike="noStrike" dirty="0">
                <a:solidFill>
                  <a:srgbClr val="0645AD"/>
                </a:solidFill>
                <a:effectLst/>
                <a:latin typeface="Arial" panose="020B0604020202020204" pitchFamily="34" charset="0"/>
                <a:hlinkClick r:id="rId5" tooltip="University of Kansas"/>
              </a:rPr>
              <a:t>University of Kansas</a:t>
            </a:r>
            <a:r>
              <a:rPr lang="en-US" b="0" i="0" dirty="0">
                <a:solidFill>
                  <a:srgbClr val="222222"/>
                </a:solidFill>
                <a:effectLst/>
                <a:latin typeface="Arial" panose="020B0604020202020204" pitchFamily="34" charset="0"/>
              </a:rPr>
              <a:t>. Retrieved 2014-02-22.</a:t>
            </a:r>
            <a:endParaRPr lang="en-US"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0E77304-F0AF-4D45-BBA4-480E7CA91B63}" type="slidenum">
              <a:rPr lang="en-US" smtClean="0"/>
              <a:pPr/>
              <a:t>13</a:t>
            </a:fld>
            <a:endParaRPr lang="en-US"/>
          </a:p>
        </p:txBody>
      </p:sp>
    </p:spTree>
    <p:extLst>
      <p:ext uri="{BB962C8B-B14F-4D97-AF65-F5344CB8AC3E}">
        <p14:creationId xmlns:p14="http://schemas.microsoft.com/office/powerpoint/2010/main" val="391356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u="none" strike="noStrike" dirty="0">
                <a:solidFill>
                  <a:srgbClr val="202122"/>
                </a:solidFill>
                <a:effectLst/>
                <a:latin typeface="Arial" panose="020B0604020202020204" pitchFamily="34" charset="0"/>
                <a:hlinkClick r:id="rId3"/>
              </a:rPr>
              <a:t>DW</a:t>
            </a:r>
          </a:p>
          <a:p>
            <a:pPr algn="l">
              <a:buFont typeface="Arial" panose="020B0604020202020204" pitchFamily="34" charset="0"/>
              <a:buNone/>
            </a:pPr>
            <a:r>
              <a:rPr lang="en-US" b="0" i="0" u="none" strike="noStrike" dirty="0">
                <a:solidFill>
                  <a:srgbClr val="3366BB"/>
                </a:solidFill>
                <a:effectLst/>
                <a:latin typeface="Arial" panose="020B0604020202020204" pitchFamily="34" charset="0"/>
                <a:hlinkClick r:id="rId3"/>
              </a:rPr>
              <a:t>"Community Toolbox: Section 14. SWOT analysis"</a:t>
            </a:r>
            <a:r>
              <a:rPr lang="en-US" b="0" i="0" dirty="0">
                <a:solidFill>
                  <a:srgbClr val="2222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4" tooltip="Community Tool Box"/>
              </a:rPr>
              <a:t>Community Tool Box</a:t>
            </a:r>
            <a:r>
              <a:rPr lang="en-US" b="0" i="0" dirty="0">
                <a:solidFill>
                  <a:srgbClr val="222222"/>
                </a:solidFill>
                <a:effectLst/>
                <a:latin typeface="Arial" panose="020B0604020202020204" pitchFamily="34" charset="0"/>
              </a:rPr>
              <a:t>. Center for Community Health and Development at the </a:t>
            </a:r>
            <a:r>
              <a:rPr lang="en-US" b="0" i="0" u="none" strike="noStrike" dirty="0">
                <a:solidFill>
                  <a:srgbClr val="0645AD"/>
                </a:solidFill>
                <a:effectLst/>
                <a:latin typeface="Arial" panose="020B0604020202020204" pitchFamily="34" charset="0"/>
                <a:hlinkClick r:id="rId5" tooltip="University of Kansas"/>
              </a:rPr>
              <a:t>University of Kansas</a:t>
            </a:r>
            <a:r>
              <a:rPr lang="en-US" b="0" i="0" dirty="0">
                <a:solidFill>
                  <a:srgbClr val="222222"/>
                </a:solidFill>
                <a:effectLst/>
                <a:latin typeface="Arial" panose="020B0604020202020204" pitchFamily="34" charset="0"/>
              </a:rPr>
              <a:t>. Retrieved 2014-02-22.</a:t>
            </a:r>
            <a:endParaRPr lang="en-US" b="0" i="0" dirty="0">
              <a:solidFill>
                <a:srgbClr val="202122"/>
              </a:solidFill>
              <a:effectLst/>
              <a:latin typeface="Arial" panose="020B0604020202020204" pitchFamily="34" charset="0"/>
            </a:endParaRPr>
          </a:p>
          <a:p>
            <a:endParaRPr lang="en-US" dirty="0"/>
          </a:p>
          <a:p>
            <a:r>
              <a:rPr lang="en-US" i="1" dirty="0"/>
              <a:t>This should be a very quick run through of examples! </a:t>
            </a:r>
          </a:p>
        </p:txBody>
      </p:sp>
      <p:sp>
        <p:nvSpPr>
          <p:cNvPr id="4" name="Slide Number Placeholder 3"/>
          <p:cNvSpPr>
            <a:spLocks noGrp="1"/>
          </p:cNvSpPr>
          <p:nvPr>
            <p:ph type="sldNum" sz="quarter" idx="5"/>
          </p:nvPr>
        </p:nvSpPr>
        <p:spPr/>
        <p:txBody>
          <a:bodyPr/>
          <a:lstStyle/>
          <a:p>
            <a:fld id="{20E77304-F0AF-4D45-BBA4-480E7CA91B63}" type="slidenum">
              <a:rPr lang="en-US" smtClean="0"/>
              <a:pPr/>
              <a:t>14</a:t>
            </a:fld>
            <a:endParaRPr lang="en-US"/>
          </a:p>
        </p:txBody>
      </p:sp>
    </p:spTree>
    <p:extLst>
      <p:ext uri="{BB962C8B-B14F-4D97-AF65-F5344CB8AC3E}">
        <p14:creationId xmlns:p14="http://schemas.microsoft.com/office/powerpoint/2010/main" val="83227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63636"/>
                </a:solidFill>
                <a:effectLst/>
                <a:latin typeface="-apple-system"/>
              </a:rPr>
              <a:t>DW </a:t>
            </a:r>
          </a:p>
          <a:p>
            <a:r>
              <a:rPr lang="en-US" b="0" i="0" dirty="0">
                <a:solidFill>
                  <a:srgbClr val="363636"/>
                </a:solidFill>
                <a:effectLst/>
                <a:latin typeface="-apple-system"/>
              </a:rPr>
              <a:t>Unit leaders are encouraged to use this Matrix to evaluate the current practices of the Unit to the standard association management best practices. This tool can be used to evaluate and adjust current practices, set new goals and focus on Unit operations.</a:t>
            </a:r>
          </a:p>
          <a:p>
            <a:endParaRPr lang="en-US" b="0" i="0" dirty="0">
              <a:solidFill>
                <a:srgbClr val="363636"/>
              </a:solidFill>
              <a:effectLst/>
              <a:latin typeface="-apple-system"/>
            </a:endParaRPr>
          </a:p>
          <a:p>
            <a:r>
              <a:rPr lang="en-US" b="0" i="0" dirty="0">
                <a:solidFill>
                  <a:srgbClr val="363636"/>
                </a:solidFill>
                <a:effectLst/>
                <a:latin typeface="-apple-system"/>
              </a:rPr>
              <a:t>This Matrix is also used to onboard Units who’ve applied to participate in the Unit Advancement Program. </a:t>
            </a:r>
          </a:p>
          <a:p>
            <a:r>
              <a:rPr lang="en-US" b="0" i="0" dirty="0">
                <a:solidFill>
                  <a:srgbClr val="363636"/>
                </a:solidFill>
                <a:effectLst/>
                <a:latin typeface="-apple-system"/>
              </a:rPr>
              <a:t>Link to resource page: https://exceptionalchildren.org/engage/resources/units</a:t>
            </a:r>
          </a:p>
          <a:p>
            <a:r>
              <a:rPr lang="en-US" b="0" i="0" dirty="0">
                <a:solidFill>
                  <a:srgbClr val="363636"/>
                </a:solidFill>
                <a:effectLst/>
                <a:latin typeface="-apple-system"/>
              </a:rPr>
              <a:t>Link to resource: https://exceptionalchildren.org/sites/default/files/2022-07/Unit%20Performance%20Matrix.docx  </a:t>
            </a:r>
          </a:p>
        </p:txBody>
      </p:sp>
      <p:sp>
        <p:nvSpPr>
          <p:cNvPr id="4" name="Slide Number Placeholder 3"/>
          <p:cNvSpPr>
            <a:spLocks noGrp="1"/>
          </p:cNvSpPr>
          <p:nvPr>
            <p:ph type="sldNum" sz="quarter" idx="5"/>
          </p:nvPr>
        </p:nvSpPr>
        <p:spPr/>
        <p:txBody>
          <a:bodyPr/>
          <a:lstStyle/>
          <a:p>
            <a:fld id="{20E77304-F0AF-4D45-BBA4-480E7CA91B63}" type="slidenum">
              <a:rPr lang="en-US" smtClean="0"/>
              <a:pPr/>
              <a:t>15</a:t>
            </a:fld>
            <a:endParaRPr lang="en-US"/>
          </a:p>
        </p:txBody>
      </p:sp>
    </p:spTree>
    <p:extLst>
      <p:ext uri="{BB962C8B-B14F-4D97-AF65-F5344CB8AC3E}">
        <p14:creationId xmlns:p14="http://schemas.microsoft.com/office/powerpoint/2010/main" val="99552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a:solidFill>
                  <a:srgbClr val="063772"/>
                </a:solidFill>
                <a:effectLst/>
                <a:latin typeface="Rubik"/>
              </a:rPr>
              <a:t>LP </a:t>
            </a:r>
          </a:p>
          <a:p>
            <a:endParaRPr lang="en-US" b="0" i="0" dirty="0">
              <a:solidFill>
                <a:srgbClr val="063772"/>
              </a:solidFill>
              <a:effectLst/>
              <a:latin typeface="Rubik"/>
            </a:endParaRPr>
          </a:p>
          <a:p>
            <a:endParaRPr lang="en-US" b="0" i="0" dirty="0">
              <a:solidFill>
                <a:srgbClr val="063772"/>
              </a:solidFill>
              <a:effectLst/>
              <a:latin typeface="Rubik"/>
            </a:endParaRPr>
          </a:p>
          <a:p>
            <a:r>
              <a:rPr lang="en-US" b="0" i="0" dirty="0">
                <a:solidFill>
                  <a:srgbClr val="063772"/>
                </a:solidFill>
                <a:effectLst/>
                <a:latin typeface="Rubik"/>
              </a:rPr>
              <a:t>Our programs are your programs!</a:t>
            </a:r>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16</a:t>
            </a:fld>
            <a:endParaRPr lang="en-US"/>
          </a:p>
        </p:txBody>
      </p:sp>
    </p:spTree>
    <p:extLst>
      <p:ext uri="{BB962C8B-B14F-4D97-AF65-F5344CB8AC3E}">
        <p14:creationId xmlns:p14="http://schemas.microsoft.com/office/powerpoint/2010/main" val="347297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7C630745-2268-4784-9822-C59BC27BF2E3}" type="slidenum">
              <a:rPr lang="en-US" smtClean="0"/>
              <a:t>17</a:t>
            </a:fld>
            <a:endParaRPr lang="en-US"/>
          </a:p>
        </p:txBody>
      </p:sp>
    </p:spTree>
    <p:extLst>
      <p:ext uri="{BB962C8B-B14F-4D97-AF65-F5344CB8AC3E}">
        <p14:creationId xmlns:p14="http://schemas.microsoft.com/office/powerpoint/2010/main" val="19979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LUANN </a:t>
            </a:r>
            <a:r>
              <a:rPr lang="en-US" dirty="0"/>
              <a:t>CEC- Danielle </a:t>
            </a:r>
            <a:r>
              <a:rPr lang="en-US" b="0" i="0" dirty="0" err="1">
                <a:solidFill>
                  <a:srgbClr val="242424"/>
                </a:solidFill>
                <a:effectLst/>
                <a:latin typeface="Segoe UI" panose="020B0502040204020203" pitchFamily="34" charset="0"/>
              </a:rPr>
              <a:t>Wuh</a:t>
            </a:r>
            <a:r>
              <a:rPr lang="en-US" b="0" i="0" dirty="0">
                <a:solidFill>
                  <a:srgbClr val="242424"/>
                </a:solidFill>
                <a:effectLst/>
                <a:latin typeface="Segoe UI" panose="020B0502040204020203" pitchFamily="34" charset="0"/>
              </a:rPr>
              <a:t>-</a:t>
            </a:r>
            <a:r>
              <a:rPr lang="en-US" b="0" i="0" dirty="0" err="1">
                <a:solidFill>
                  <a:srgbClr val="242424"/>
                </a:solidFill>
                <a:effectLst/>
                <a:latin typeface="Segoe UI" panose="020B0502040204020203" pitchFamily="34" charset="0"/>
              </a:rPr>
              <a:t>zor</a:t>
            </a:r>
            <a:r>
              <a:rPr lang="en-US" b="0" i="0" dirty="0">
                <a:solidFill>
                  <a:srgbClr val="242424"/>
                </a:solidFill>
                <a:effectLst/>
                <a:latin typeface="Segoe UI" panose="020B0502040204020203" pitchFamily="34" charset="0"/>
              </a:rPr>
              <a:t>-ick</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241898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a:t>LP</a:t>
            </a:r>
          </a:p>
          <a:p>
            <a:endParaRPr lang="en-US" dirty="0"/>
          </a:p>
          <a:p>
            <a:r>
              <a:rPr lang="en-US" dirty="0"/>
              <a:t>Derek Govin, HI</a:t>
            </a:r>
            <a:br>
              <a:rPr lang="en-US" dirty="0"/>
            </a:b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3</a:t>
            </a:fld>
            <a:endParaRPr lang="en-US"/>
          </a:p>
        </p:txBody>
      </p:sp>
    </p:spTree>
    <p:extLst>
      <p:ext uri="{BB962C8B-B14F-4D97-AF65-F5344CB8AC3E}">
        <p14:creationId xmlns:p14="http://schemas.microsoft.com/office/powerpoint/2010/main" val="27416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endParaRPr lang="en-US" dirty="0"/>
          </a:p>
          <a:p>
            <a:r>
              <a:rPr lang="en-US" dirty="0"/>
              <a:t>Today we will talk about goal setting and a new tool that can help you, your Unit, its board and committees.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let’s acknowledge that not every Unit has a strategic plan—and that’s okay! If you feel like you need direction or vision, use CEC’s as the guiding plan. This ensures that the vision of the Unit is aligned with the international organization’s and helps the Unit to stay connected to the happenings of the org. </a:t>
            </a:r>
          </a:p>
          <a:p>
            <a:endParaRPr lang="en-US" dirty="0"/>
          </a:p>
          <a:p>
            <a:r>
              <a:rPr lang="en-US" dirty="0"/>
              <a:t>Whether you have a strategic plan or not, today’s session and resource resource will support your Unit’s pursuit in strategic goal setting and digging deeper into challenges facing your membership (or even a committee or your board).</a:t>
            </a:r>
          </a:p>
          <a:p>
            <a:endParaRPr lang="en-US" dirty="0"/>
          </a:p>
          <a:p>
            <a:r>
              <a:rPr lang="en-US" dirty="0"/>
              <a:t>Strategic goal setting is intentional wording! Dissecting your goal and how you will meet said goal is critical to your success when working towards you SP, CEC’s or in vision planning for the year with your board. Strategic goal setting will help (read bullets). We’ve heard your need for support in this process and in response, we’ve created a tool to help you via Mind Mapping</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4</a:t>
            </a:fld>
            <a:endParaRPr lang="en-US"/>
          </a:p>
        </p:txBody>
      </p:sp>
    </p:spTree>
    <p:extLst>
      <p:ext uri="{BB962C8B-B14F-4D97-AF65-F5344CB8AC3E}">
        <p14:creationId xmlns:p14="http://schemas.microsoft.com/office/powerpoint/2010/main" val="41216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endParaRPr lang="en-US" dirty="0"/>
          </a:p>
          <a:p>
            <a:r>
              <a:rPr lang="en-US" dirty="0"/>
              <a:t>What is mind mapping?</a:t>
            </a:r>
          </a:p>
          <a:p>
            <a:r>
              <a:rPr lang="en-US" dirty="0"/>
              <a:t>- Tool to help take a deeper dive into goal setting by identifying existing barriers and challenges, forming a stronger understanding of how and why this happens and detailing how this can change and be prevented. In doing so, you also identify the people and things you can consult during your preventative work and taking on efforts to reach your goals.</a:t>
            </a:r>
          </a:p>
          <a:p>
            <a:r>
              <a:rPr lang="en-US" dirty="0"/>
              <a:t>When can you use mind mapping?</a:t>
            </a:r>
          </a:p>
          <a:p>
            <a:pPr marL="171450" indent="-171450">
              <a:buFontTx/>
              <a:buChar char="-"/>
            </a:pPr>
            <a:r>
              <a:rPr lang="en-US" dirty="0"/>
              <a:t>Editing your approach to your SP</a:t>
            </a:r>
          </a:p>
          <a:p>
            <a:pPr marL="171450" indent="-171450">
              <a:buFontTx/>
              <a:buChar char="-"/>
            </a:pPr>
            <a:r>
              <a:rPr lang="en-US" dirty="0"/>
              <a:t>When tackling a long standing issue</a:t>
            </a:r>
          </a:p>
          <a:p>
            <a:pPr marL="171450" indent="-171450">
              <a:buFontTx/>
              <a:buChar char="-"/>
            </a:pPr>
            <a:r>
              <a:rPr lang="en-US" dirty="0"/>
              <a:t>When you need to take a new approach or identify why a practice is no longer serving you/your component</a:t>
            </a:r>
          </a:p>
          <a:p>
            <a:r>
              <a:rPr lang="en-US" dirty="0"/>
              <a:t>How can this help with your planning process and networking?</a:t>
            </a:r>
          </a:p>
          <a:p>
            <a:pPr marL="171450" indent="-171450">
              <a:buFontTx/>
              <a:buChar char="-"/>
            </a:pPr>
            <a:r>
              <a:rPr lang="en-US" dirty="0"/>
              <a:t>Helps you to identify who and how people or resources can support you</a:t>
            </a:r>
          </a:p>
          <a:p>
            <a:pPr marL="171450" indent="-171450">
              <a:buFontTx/>
              <a:buChar char="-"/>
            </a:pPr>
            <a:r>
              <a:rPr lang="en-US" dirty="0"/>
              <a:t>Encourages you to think outside of the box</a:t>
            </a:r>
          </a:p>
          <a:p>
            <a:pPr marL="171450" indent="-171450">
              <a:buFontTx/>
              <a:buChar char="-"/>
            </a:pPr>
            <a:r>
              <a:rPr lang="en-US" dirty="0"/>
              <a:t>Prevents you from diving in before you’ve thought through the issue entirely</a:t>
            </a:r>
          </a:p>
          <a:p>
            <a:pPr marL="171450" indent="-171450">
              <a:buFontTx/>
              <a:buChar char="-"/>
            </a:pPr>
            <a:r>
              <a:rPr lang="en-US" dirty="0"/>
              <a:t>Can challenge stubborn behaviors or mindsets that otherwise hinder your component’s growth</a:t>
            </a:r>
          </a:p>
        </p:txBody>
      </p:sp>
      <p:sp>
        <p:nvSpPr>
          <p:cNvPr id="4" name="Slide Number Placeholder 3"/>
          <p:cNvSpPr>
            <a:spLocks noGrp="1"/>
          </p:cNvSpPr>
          <p:nvPr>
            <p:ph type="sldNum" sz="quarter" idx="5"/>
          </p:nvPr>
        </p:nvSpPr>
        <p:spPr/>
        <p:txBody>
          <a:bodyPr/>
          <a:lstStyle/>
          <a:p>
            <a:fld id="{20E77304-F0AF-4D45-BBA4-480E7CA91B63}" type="slidenum">
              <a:rPr lang="en-US" smtClean="0"/>
              <a:pPr/>
              <a:t>5</a:t>
            </a:fld>
            <a:endParaRPr lang="en-US"/>
          </a:p>
        </p:txBody>
      </p:sp>
    </p:spTree>
    <p:extLst>
      <p:ext uri="{BB962C8B-B14F-4D97-AF65-F5344CB8AC3E}">
        <p14:creationId xmlns:p14="http://schemas.microsoft.com/office/powerpoint/2010/main" val="320854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endParaRPr lang="en-US" dirty="0"/>
          </a:p>
          <a:p>
            <a:r>
              <a:rPr lang="en-US" dirty="0"/>
              <a:t>Let’s take a look at a sample topic: Teacher Volunteerism</a:t>
            </a:r>
          </a:p>
          <a:p>
            <a:r>
              <a:rPr lang="en-US" dirty="0"/>
              <a:t>We often identify time as an issue.</a:t>
            </a:r>
          </a:p>
          <a:p>
            <a:r>
              <a:rPr lang="en-US" dirty="0"/>
              <a:t>In this example, I’ve shared some historical context in the challenge and identified a few reasons why this happens.</a:t>
            </a:r>
          </a:p>
          <a:p>
            <a:r>
              <a:rPr lang="en-US" dirty="0"/>
              <a:t>In response to the how/why, I’ve identified a handful of ways this Unit (for the purpose of this example), could be prevented. These are things my Unit needs to do to tackle this ONE challenge facing this issue.</a:t>
            </a:r>
          </a:p>
          <a:p>
            <a:r>
              <a:rPr lang="en-US" dirty="0"/>
              <a:t>But I know there’s people and resources who can help. I’ve listed those next so we can think and act smarter, not harder.</a:t>
            </a:r>
          </a:p>
        </p:txBody>
      </p:sp>
      <p:sp>
        <p:nvSpPr>
          <p:cNvPr id="4" name="Slide Number Placeholder 3"/>
          <p:cNvSpPr>
            <a:spLocks noGrp="1"/>
          </p:cNvSpPr>
          <p:nvPr>
            <p:ph type="sldNum" sz="quarter" idx="5"/>
          </p:nvPr>
        </p:nvSpPr>
        <p:spPr/>
        <p:txBody>
          <a:bodyPr/>
          <a:lstStyle/>
          <a:p>
            <a:fld id="{20E77304-F0AF-4D45-BBA4-480E7CA91B63}" type="slidenum">
              <a:rPr lang="en-US" smtClean="0"/>
              <a:pPr/>
              <a:t>6</a:t>
            </a:fld>
            <a:endParaRPr lang="en-US"/>
          </a:p>
        </p:txBody>
      </p:sp>
    </p:spTree>
    <p:extLst>
      <p:ext uri="{BB962C8B-B14F-4D97-AF65-F5344CB8AC3E}">
        <p14:creationId xmlns:p14="http://schemas.microsoft.com/office/powerpoint/2010/main" val="29199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endParaRPr lang="en-US" dirty="0"/>
          </a:p>
          <a:p>
            <a:r>
              <a:rPr lang="en-US" dirty="0"/>
              <a:t>Not enough volunteer roles to engage interested teachers</a:t>
            </a:r>
          </a:p>
          <a:p>
            <a:r>
              <a:rPr lang="en-US" dirty="0"/>
              <a:t>Component doesn’t promote volunteer opportunities/teachers don’t know what opportunities exist</a:t>
            </a:r>
          </a:p>
          <a:p>
            <a:r>
              <a:rPr lang="en-US" dirty="0"/>
              <a:t>Available roles are:</a:t>
            </a:r>
          </a:p>
          <a:p>
            <a:pPr lvl="1"/>
            <a:r>
              <a:rPr lang="en-US" dirty="0"/>
              <a:t>Too demanding or intimidating</a:t>
            </a:r>
          </a:p>
          <a:p>
            <a:pPr lvl="1"/>
            <a:r>
              <a:rPr lang="en-US" dirty="0"/>
              <a:t>Not appealing</a:t>
            </a:r>
          </a:p>
          <a:p>
            <a:pPr lvl="1"/>
            <a:r>
              <a:rPr lang="en-US" dirty="0"/>
              <a:t>Not publicized or known</a:t>
            </a:r>
          </a:p>
          <a:p>
            <a:r>
              <a:rPr lang="en-US" dirty="0"/>
              <a:t>We don’t know why they aren’t volunteering</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7</a:t>
            </a:fld>
            <a:endParaRPr lang="en-US"/>
          </a:p>
        </p:txBody>
      </p:sp>
    </p:spTree>
    <p:extLst>
      <p:ext uri="{BB962C8B-B14F-4D97-AF65-F5344CB8AC3E}">
        <p14:creationId xmlns:p14="http://schemas.microsoft.com/office/powerpoint/2010/main" val="422559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endParaRPr lang="en-US" dirty="0"/>
          </a:p>
          <a:p>
            <a:r>
              <a:rPr lang="en-US" dirty="0"/>
              <a:t>https://exceptionalchildren.org/sites/default/files/2022-10/mind_mapping.pdf </a:t>
            </a:r>
          </a:p>
        </p:txBody>
      </p:sp>
      <p:sp>
        <p:nvSpPr>
          <p:cNvPr id="4" name="Slide Number Placeholder 3"/>
          <p:cNvSpPr>
            <a:spLocks noGrp="1"/>
          </p:cNvSpPr>
          <p:nvPr>
            <p:ph type="sldNum" sz="quarter" idx="5"/>
          </p:nvPr>
        </p:nvSpPr>
        <p:spPr/>
        <p:txBody>
          <a:bodyPr/>
          <a:lstStyle/>
          <a:p>
            <a:fld id="{20E77304-F0AF-4D45-BBA4-480E7CA91B63}" type="slidenum">
              <a:rPr lang="en-US" smtClean="0"/>
              <a:pPr/>
              <a:t>8</a:t>
            </a:fld>
            <a:endParaRPr lang="en-US"/>
          </a:p>
        </p:txBody>
      </p:sp>
    </p:spTree>
    <p:extLst>
      <p:ext uri="{BB962C8B-B14F-4D97-AF65-F5344CB8AC3E}">
        <p14:creationId xmlns:p14="http://schemas.microsoft.com/office/powerpoint/2010/main" val="3600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20E77304-F0AF-4D45-BBA4-480E7CA91B63}" type="slidenum">
              <a:rPr lang="en-US" smtClean="0"/>
              <a:pPr/>
              <a:t>9</a:t>
            </a:fld>
            <a:endParaRPr lang="en-US"/>
          </a:p>
        </p:txBody>
      </p:sp>
    </p:spTree>
    <p:extLst>
      <p:ext uri="{BB962C8B-B14F-4D97-AF65-F5344CB8AC3E}">
        <p14:creationId xmlns:p14="http://schemas.microsoft.com/office/powerpoint/2010/main" val="1423962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6324599" y="236538"/>
            <a:ext cx="1628193"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fld id="{B4E288E9-ECF0-40D9-9468-6D153CFCF7CF}" type="datetime1">
              <a:rPr lang="en-US" smtClean="0"/>
              <a:pPr/>
              <a:t>3/15/2023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F6ED25-2F79-4FFC-8464-B7926D0A876F}" type="datetime1">
              <a:rPr lang="en-US" smtClean="0"/>
              <a:pPr/>
              <a:t>3/15/2023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3/15/2023</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3/15/2023</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A3788700-FFA9-405C-97BB-57A5EBD8523B}" type="datetime1">
              <a:rPr lang="en-US" smtClean="0"/>
              <a:pPr/>
              <a:t>3/15/2023</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3/15/2023</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3/15/2023</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BD7-9B5A-4EA8-8356-B495B69FB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AFA0E-77C2-400D-A44E-97BBDB9B6993}"/>
              </a:ext>
            </a:extLst>
          </p:cNvPr>
          <p:cNvSpPr>
            <a:spLocks noGrp="1"/>
          </p:cNvSpPr>
          <p:nvPr>
            <p:ph type="dt" sz="half" idx="10"/>
          </p:nvPr>
        </p:nvSpPr>
        <p:spPr/>
        <p:txBody>
          <a:bodyPr/>
          <a:lstStyle/>
          <a:p>
            <a:fld id="{F9E85334-B255-4C47-ABD0-4DDE11A6CA9E}" type="datetime1">
              <a:rPr lang="en-US" smtClean="0"/>
              <a:pPr/>
              <a:t>3/15/2023</a:t>
            </a:fld>
            <a:endParaRPr lang="en-US" dirty="0"/>
          </a:p>
        </p:txBody>
      </p:sp>
      <p:sp>
        <p:nvSpPr>
          <p:cNvPr id="4" name="Footer Placeholder 3">
            <a:extLst>
              <a:ext uri="{FF2B5EF4-FFF2-40B4-BE49-F238E27FC236}">
                <a16:creationId xmlns:a16="http://schemas.microsoft.com/office/drawing/2014/main" id="{82716713-F41E-4BB6-BF8B-44F5205404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DE170-804B-4936-A9D3-B1EE85C08190}"/>
              </a:ext>
            </a:extLst>
          </p:cNvPr>
          <p:cNvSpPr>
            <a:spLocks noGrp="1"/>
          </p:cNvSpPr>
          <p:nvPr>
            <p:ph type="sldNum" sz="quarter" idx="12"/>
          </p:nvPr>
        </p:nvSpPr>
        <p:spPr/>
        <p:txBody>
          <a:bodyPr/>
          <a:lstStyle/>
          <a:p>
            <a:fld id="{B18394EC-998F-4A75-A298-338FFE107B74}" type="slidenum">
              <a:rPr lang="en-US" smtClean="0"/>
              <a:pPr/>
              <a:t>‹#›</a:t>
            </a:fld>
            <a:endParaRPr lang="en-US"/>
          </a:p>
        </p:txBody>
      </p:sp>
    </p:spTree>
    <p:extLst>
      <p:ext uri="{BB962C8B-B14F-4D97-AF65-F5344CB8AC3E}">
        <p14:creationId xmlns:p14="http://schemas.microsoft.com/office/powerpoint/2010/main" val="40331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3/15/2023</a:t>
            </a:fld>
            <a:endParaRPr lang="en-US"/>
          </a:p>
        </p:txBody>
      </p:sp>
      <p:sp>
        <p:nvSpPr>
          <p:cNvPr id="3" name="Footer Placeholder 2"/>
          <p:cNvSpPr>
            <a:spLocks noGrp="1"/>
          </p:cNvSpPr>
          <p:nvPr>
            <p:ph type="ftr" sz="quarter" idx="11"/>
          </p:nvPr>
        </p:nvSpPr>
        <p:spPr>
          <a:xfrm>
            <a:off x="4191000" y="6248206"/>
            <a:ext cx="1839683" cy="365125"/>
          </a:xfrm>
        </p:spPr>
        <p:txBody>
          <a:bodyPr/>
          <a:lstStyle/>
          <a:p>
            <a:endParaRPr lang="en-US" dirty="0"/>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3/15/2023</a:t>
            </a:fld>
            <a:endParaRPr lang="en-US" dirty="0"/>
          </a:p>
        </p:txBody>
      </p:sp>
      <p:sp>
        <p:nvSpPr>
          <p:cNvPr id="3" name="Footer Placeholder 2"/>
          <p:cNvSpPr>
            <a:spLocks noGrp="1"/>
          </p:cNvSpPr>
          <p:nvPr>
            <p:ph type="ftr" sz="quarter" idx="3"/>
          </p:nvPr>
        </p:nvSpPr>
        <p:spPr>
          <a:xfrm>
            <a:off x="3657600" y="6248206"/>
            <a:ext cx="2373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fld id="{F9E85334-B255-4C47-ABD0-4DDE11A6CA9E}" type="datetime1">
              <a:rPr lang="en-US" smtClean="0"/>
              <a:pPr/>
              <a:t>3/15/2023</a:t>
            </a:fld>
            <a:endParaRPr lang="en-US" dirty="0"/>
          </a:p>
        </p:txBody>
      </p:sp>
      <p:sp>
        <p:nvSpPr>
          <p:cNvPr id="3" name="Footer Placeholder 2"/>
          <p:cNvSpPr>
            <a:spLocks noGrp="1"/>
          </p:cNvSpPr>
          <p:nvPr>
            <p:ph type="ftr" sz="quarter" idx="3"/>
          </p:nvPr>
        </p:nvSpPr>
        <p:spPr>
          <a:xfrm>
            <a:off x="3657601" y="6248208"/>
            <a:ext cx="2373083" cy="365125"/>
          </a:xfrm>
          <a:prstGeom prst="rect">
            <a:avLst/>
          </a:prstGeom>
        </p:spPr>
        <p:txBody>
          <a:bodyPr vert="horz" anchor="ctr"/>
          <a:lstStyle>
            <a:lvl1pPr algn="r" eaLnBrk="1" latinLnBrk="0" hangingPunct="1">
              <a:defRPr kumimoji="0" sz="105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n.wikipedia.org/wiki/SWOT_analysi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dwieczorek@exceptionalchildren.org" TargetMode="External"/><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mailto:bmeyers@exceptionalchildren.org" TargetMode="External"/><Relationship Id="rId4" Type="http://schemas.openxmlformats.org/officeDocument/2006/relationships/hyperlink" Target="mailto:luannpurcell@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A520-BA17-AE90-049C-FC8FE4575D09}"/>
              </a:ext>
            </a:extLst>
          </p:cNvPr>
          <p:cNvSpPr>
            <a:spLocks noGrp="1"/>
          </p:cNvSpPr>
          <p:nvPr>
            <p:ph type="ctrTitle"/>
          </p:nvPr>
        </p:nvSpPr>
        <p:spPr>
          <a:xfrm>
            <a:off x="1333500" y="2514600"/>
            <a:ext cx="6477000" cy="1828800"/>
          </a:xfrm>
        </p:spPr>
        <p:txBody>
          <a:bodyPr>
            <a:normAutofit fontScale="90000"/>
          </a:bodyPr>
          <a:lstStyle/>
          <a:p>
            <a:pPr algn="ctr"/>
            <a:r>
              <a:rPr lang="en-US" dirty="0"/>
              <a:t>Mind mapping, goal setting &amp; utilizing your Network</a:t>
            </a:r>
          </a:p>
        </p:txBody>
      </p:sp>
      <p:sp>
        <p:nvSpPr>
          <p:cNvPr id="3" name="Subtitle 2">
            <a:extLst>
              <a:ext uri="{FF2B5EF4-FFF2-40B4-BE49-F238E27FC236}">
                <a16:creationId xmlns:a16="http://schemas.microsoft.com/office/drawing/2014/main" id="{70C4E60E-3D7C-5A66-B35B-209921B9336C}"/>
              </a:ext>
            </a:extLst>
          </p:cNvPr>
          <p:cNvSpPr>
            <a:spLocks noGrp="1"/>
          </p:cNvSpPr>
          <p:nvPr>
            <p:ph type="subTitle" idx="1"/>
          </p:nvPr>
        </p:nvSpPr>
        <p:spPr>
          <a:xfrm>
            <a:off x="1367170" y="5257800"/>
            <a:ext cx="6705600" cy="685800"/>
          </a:xfrm>
        </p:spPr>
        <p:txBody>
          <a:bodyPr/>
          <a:lstStyle/>
          <a:p>
            <a:pPr algn="ctr"/>
            <a:r>
              <a:rPr lang="en-US" dirty="0"/>
              <a:t>Q1 2023 Town Hall</a:t>
            </a:r>
          </a:p>
        </p:txBody>
      </p:sp>
    </p:spTree>
    <p:extLst>
      <p:ext uri="{BB962C8B-B14F-4D97-AF65-F5344CB8AC3E}">
        <p14:creationId xmlns:p14="http://schemas.microsoft.com/office/powerpoint/2010/main" val="237233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8105-C48D-4296-927E-3E38C3E510F0}"/>
              </a:ext>
            </a:extLst>
          </p:cNvPr>
          <p:cNvSpPr>
            <a:spLocks noGrp="1"/>
          </p:cNvSpPr>
          <p:nvPr>
            <p:ph type="title"/>
          </p:nvPr>
        </p:nvSpPr>
        <p:spPr/>
        <p:txBody>
          <a:bodyPr>
            <a:noAutofit/>
          </a:bodyPr>
          <a:lstStyle/>
          <a:p>
            <a:r>
              <a:rPr lang="en-US" sz="3600" dirty="0"/>
              <a:t>Challenges you may consider exploring: </a:t>
            </a:r>
          </a:p>
        </p:txBody>
      </p:sp>
      <p:sp>
        <p:nvSpPr>
          <p:cNvPr id="3" name="Slide Number Placeholder 2">
            <a:extLst>
              <a:ext uri="{FF2B5EF4-FFF2-40B4-BE49-F238E27FC236}">
                <a16:creationId xmlns:a16="http://schemas.microsoft.com/office/drawing/2014/main" id="{888B65A3-1C70-F918-5CD8-46738E759F56}"/>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10</a:t>
            </a:fld>
            <a:endParaRPr lang="en-US"/>
          </a:p>
        </p:txBody>
      </p:sp>
      <p:sp>
        <p:nvSpPr>
          <p:cNvPr id="4" name="Content Placeholder 3">
            <a:extLst>
              <a:ext uri="{FF2B5EF4-FFF2-40B4-BE49-F238E27FC236}">
                <a16:creationId xmlns:a16="http://schemas.microsoft.com/office/drawing/2014/main" id="{C1627741-1EFC-7D24-0B16-A0209FB75FEB}"/>
              </a:ext>
            </a:extLst>
          </p:cNvPr>
          <p:cNvSpPr>
            <a:spLocks noGrp="1"/>
          </p:cNvSpPr>
          <p:nvPr>
            <p:ph sz="quarter" idx="1"/>
          </p:nvPr>
        </p:nvSpPr>
        <p:spPr/>
        <p:txBody>
          <a:bodyPr>
            <a:normAutofit/>
          </a:bodyPr>
          <a:lstStyle/>
          <a:p>
            <a:r>
              <a:rPr lang="en-US" dirty="0"/>
              <a:t>Volunteers are not interested in larger roles such as board member</a:t>
            </a:r>
          </a:p>
          <a:p>
            <a:r>
              <a:rPr lang="en-US" dirty="0"/>
              <a:t>Weak reputation with members (Unit is not perceived as an expert or THE source for information)</a:t>
            </a:r>
          </a:p>
          <a:p>
            <a:r>
              <a:rPr lang="en-US" dirty="0"/>
              <a:t>Unit’s members are seeking PD opportunities and we haven’t met that need</a:t>
            </a:r>
          </a:p>
          <a:p>
            <a:r>
              <a:rPr lang="en-US" dirty="0"/>
              <a:t>Board members feel lost or confused about duties</a:t>
            </a:r>
          </a:p>
        </p:txBody>
      </p:sp>
    </p:spTree>
    <p:extLst>
      <p:ext uri="{BB962C8B-B14F-4D97-AF65-F5344CB8AC3E}">
        <p14:creationId xmlns:p14="http://schemas.microsoft.com/office/powerpoint/2010/main" val="168563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E6D1-6D6A-DC03-873F-4F4E9B27802F}"/>
              </a:ext>
            </a:extLst>
          </p:cNvPr>
          <p:cNvSpPr>
            <a:spLocks noGrp="1"/>
          </p:cNvSpPr>
          <p:nvPr>
            <p:ph type="title"/>
          </p:nvPr>
        </p:nvSpPr>
        <p:spPr/>
        <p:txBody>
          <a:bodyPr/>
          <a:lstStyle/>
          <a:p>
            <a:r>
              <a:rPr lang="en-US" dirty="0"/>
              <a:t>Taking it back “home”</a:t>
            </a:r>
          </a:p>
        </p:txBody>
      </p:sp>
      <p:sp>
        <p:nvSpPr>
          <p:cNvPr id="3" name="Slide Number Placeholder 2">
            <a:extLst>
              <a:ext uri="{FF2B5EF4-FFF2-40B4-BE49-F238E27FC236}">
                <a16:creationId xmlns:a16="http://schemas.microsoft.com/office/drawing/2014/main" id="{EA500E37-77A1-FF2D-EECA-A9E3E2CBD783}"/>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11</a:t>
            </a:fld>
            <a:endParaRPr lang="en-US"/>
          </a:p>
        </p:txBody>
      </p:sp>
      <p:sp>
        <p:nvSpPr>
          <p:cNvPr id="4" name="Content Placeholder 3">
            <a:extLst>
              <a:ext uri="{FF2B5EF4-FFF2-40B4-BE49-F238E27FC236}">
                <a16:creationId xmlns:a16="http://schemas.microsoft.com/office/drawing/2014/main" id="{E1393C27-FE88-D0A2-8350-D5E60C427486}"/>
              </a:ext>
            </a:extLst>
          </p:cNvPr>
          <p:cNvSpPr>
            <a:spLocks noGrp="1"/>
          </p:cNvSpPr>
          <p:nvPr>
            <p:ph sz="quarter" idx="1"/>
          </p:nvPr>
        </p:nvSpPr>
        <p:spPr>
          <a:xfrm>
            <a:off x="612648" y="1600200"/>
            <a:ext cx="5407152" cy="4495800"/>
          </a:xfrm>
        </p:spPr>
        <p:txBody>
          <a:bodyPr>
            <a:normAutofit fontScale="92500" lnSpcReduction="10000"/>
          </a:bodyPr>
          <a:lstStyle/>
          <a:p>
            <a:r>
              <a:rPr lang="en-US" dirty="0"/>
              <a:t>This is one example of how you can use this tool</a:t>
            </a:r>
          </a:p>
          <a:p>
            <a:r>
              <a:rPr lang="en-US" dirty="0"/>
              <a:t>Use this with committees or your board when approaching a challenging topic or issue</a:t>
            </a:r>
          </a:p>
          <a:p>
            <a:r>
              <a:rPr lang="en-US" dirty="0"/>
              <a:t>This is a tool to start or adapt your approach, not to solve your problem! Reuse and adjust, as necessary.</a:t>
            </a:r>
          </a:p>
          <a:p>
            <a:r>
              <a:rPr lang="en-US" dirty="0"/>
              <a:t>Use tools like the CEC Leadership Communities to network</a:t>
            </a:r>
          </a:p>
        </p:txBody>
      </p:sp>
      <p:pic>
        <p:nvPicPr>
          <p:cNvPr id="6" name="Picture 5">
            <a:extLst>
              <a:ext uri="{FF2B5EF4-FFF2-40B4-BE49-F238E27FC236}">
                <a16:creationId xmlns:a16="http://schemas.microsoft.com/office/drawing/2014/main" id="{2D4A6585-ECB5-AA9D-9744-A68D9704916D}"/>
              </a:ext>
            </a:extLst>
          </p:cNvPr>
          <p:cNvPicPr>
            <a:picLocks noChangeAspect="1"/>
          </p:cNvPicPr>
          <p:nvPr/>
        </p:nvPicPr>
        <p:blipFill>
          <a:blip r:embed="rId3"/>
          <a:stretch>
            <a:fillRect/>
          </a:stretch>
        </p:blipFill>
        <p:spPr>
          <a:xfrm>
            <a:off x="6019800" y="2414587"/>
            <a:ext cx="2876550" cy="2867025"/>
          </a:xfrm>
          <a:prstGeom prst="rect">
            <a:avLst/>
          </a:prstGeom>
        </p:spPr>
      </p:pic>
    </p:spTree>
    <p:extLst>
      <p:ext uri="{BB962C8B-B14F-4D97-AF65-F5344CB8AC3E}">
        <p14:creationId xmlns:p14="http://schemas.microsoft.com/office/powerpoint/2010/main" val="323756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4CB6F-4198-89CB-247F-1988E22B34BD}"/>
              </a:ext>
            </a:extLst>
          </p:cNvPr>
          <p:cNvSpPr>
            <a:spLocks noGrp="1"/>
          </p:cNvSpPr>
          <p:nvPr>
            <p:ph type="body" idx="1"/>
          </p:nvPr>
        </p:nvSpPr>
        <p:spPr/>
        <p:txBody>
          <a:bodyPr/>
          <a:lstStyle/>
          <a:p>
            <a:pPr algn="ctr"/>
            <a:r>
              <a:rPr lang="en-US" sz="2800" dirty="0"/>
              <a:t>Not ready to use the Mind Mapping tool just yet? Here’s some others that can help you prepare to dive deep!</a:t>
            </a:r>
            <a:endParaRPr lang="en-US" dirty="0"/>
          </a:p>
        </p:txBody>
      </p:sp>
      <p:sp>
        <p:nvSpPr>
          <p:cNvPr id="3" name="Title 2">
            <a:extLst>
              <a:ext uri="{FF2B5EF4-FFF2-40B4-BE49-F238E27FC236}">
                <a16:creationId xmlns:a16="http://schemas.microsoft.com/office/drawing/2014/main" id="{09F6F81C-2F94-F8B3-CAD1-37E701687EA3}"/>
              </a:ext>
            </a:extLst>
          </p:cNvPr>
          <p:cNvSpPr>
            <a:spLocks noGrp="1"/>
          </p:cNvSpPr>
          <p:nvPr>
            <p:ph type="title"/>
          </p:nvPr>
        </p:nvSpPr>
        <p:spPr/>
        <p:txBody>
          <a:bodyPr>
            <a:noAutofit/>
          </a:bodyPr>
          <a:lstStyle/>
          <a:p>
            <a:r>
              <a:rPr lang="en-US" sz="4000" dirty="0"/>
              <a:t>Additional Resources</a:t>
            </a:r>
            <a:endParaRPr lang="en-US" sz="6000" dirty="0"/>
          </a:p>
        </p:txBody>
      </p:sp>
      <p:sp>
        <p:nvSpPr>
          <p:cNvPr id="4" name="Slide Number Placeholder 3">
            <a:extLst>
              <a:ext uri="{FF2B5EF4-FFF2-40B4-BE49-F238E27FC236}">
                <a16:creationId xmlns:a16="http://schemas.microsoft.com/office/drawing/2014/main" id="{3BC2FC93-CB11-15E7-D369-A789522CE877}"/>
              </a:ext>
            </a:extLst>
          </p:cNvPr>
          <p:cNvSpPr>
            <a:spLocks noGrp="1"/>
          </p:cNvSpPr>
          <p:nvPr>
            <p:ph type="sldNum" sz="quarter" idx="11"/>
          </p:nvPr>
        </p:nvSpPr>
        <p:spPr/>
        <p:txBody>
          <a:bodyPr/>
          <a:lstStyle/>
          <a:p>
            <a:fld id="{B18394EC-998F-4A75-A298-338FFE107B74}" type="slidenum">
              <a:rPr lang="en-US" smtClean="0"/>
              <a:pPr/>
              <a:t>12</a:t>
            </a:fld>
            <a:endParaRPr lang="en-US" dirty="0"/>
          </a:p>
        </p:txBody>
      </p:sp>
    </p:spTree>
    <p:extLst>
      <p:ext uri="{BB962C8B-B14F-4D97-AF65-F5344CB8AC3E}">
        <p14:creationId xmlns:p14="http://schemas.microsoft.com/office/powerpoint/2010/main" val="46798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1DFE-9D98-AD12-D5E8-0B1BB07CEE70}"/>
              </a:ext>
            </a:extLst>
          </p:cNvPr>
          <p:cNvSpPr>
            <a:spLocks noGrp="1"/>
          </p:cNvSpPr>
          <p:nvPr>
            <p:ph type="title"/>
          </p:nvPr>
        </p:nvSpPr>
        <p:spPr/>
        <p:txBody>
          <a:bodyPr>
            <a:normAutofit fontScale="90000"/>
          </a:bodyPr>
          <a:lstStyle/>
          <a:p>
            <a:r>
              <a:rPr lang="en-US" dirty="0"/>
              <a:t>Preparing for the Deep Dive: SWOT</a:t>
            </a:r>
          </a:p>
        </p:txBody>
      </p:sp>
      <p:sp>
        <p:nvSpPr>
          <p:cNvPr id="3" name="Slide Number Placeholder 2">
            <a:extLst>
              <a:ext uri="{FF2B5EF4-FFF2-40B4-BE49-F238E27FC236}">
                <a16:creationId xmlns:a16="http://schemas.microsoft.com/office/drawing/2014/main" id="{2EE2BAED-41E0-8153-8CA4-B03B407FF3FC}"/>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13</a:t>
            </a:fld>
            <a:endParaRPr lang="en-US"/>
          </a:p>
        </p:txBody>
      </p:sp>
      <p:sp>
        <p:nvSpPr>
          <p:cNvPr id="4" name="Content Placeholder 3">
            <a:extLst>
              <a:ext uri="{FF2B5EF4-FFF2-40B4-BE49-F238E27FC236}">
                <a16:creationId xmlns:a16="http://schemas.microsoft.com/office/drawing/2014/main" id="{1D92EF5F-C154-2F59-E798-95ACE60A5C40}"/>
              </a:ext>
            </a:extLst>
          </p:cNvPr>
          <p:cNvSpPr>
            <a:spLocks noGrp="1"/>
          </p:cNvSpPr>
          <p:nvPr>
            <p:ph sz="quarter" idx="1"/>
          </p:nvPr>
        </p:nvSpPr>
        <p:spPr/>
        <p:txBody>
          <a:bodyPr/>
          <a:lstStyle/>
          <a:p>
            <a:r>
              <a:rPr lang="en-US" dirty="0"/>
              <a:t>SWOT Analysis</a:t>
            </a:r>
          </a:p>
          <a:p>
            <a:pPr lvl="1"/>
            <a:r>
              <a:rPr lang="en-US" dirty="0"/>
              <a:t>Reviews:</a:t>
            </a:r>
          </a:p>
          <a:p>
            <a:pPr lvl="2"/>
            <a:r>
              <a:rPr lang="en-US" dirty="0"/>
              <a:t>Strengths</a:t>
            </a:r>
          </a:p>
          <a:p>
            <a:pPr lvl="2"/>
            <a:r>
              <a:rPr lang="en-US" dirty="0"/>
              <a:t>Weaknesses</a:t>
            </a:r>
          </a:p>
          <a:p>
            <a:pPr lvl="2"/>
            <a:r>
              <a:rPr lang="en-US" dirty="0"/>
              <a:t>Opportunities</a:t>
            </a:r>
          </a:p>
          <a:p>
            <a:pPr lvl="2"/>
            <a:r>
              <a:rPr lang="en-US" dirty="0"/>
              <a:t>Threats</a:t>
            </a:r>
          </a:p>
        </p:txBody>
      </p:sp>
      <p:pic>
        <p:nvPicPr>
          <p:cNvPr id="1026" name="Picture 2" descr="SWOT analysis - Wikipedia">
            <a:extLst>
              <a:ext uri="{FF2B5EF4-FFF2-40B4-BE49-F238E27FC236}">
                <a16:creationId xmlns:a16="http://schemas.microsoft.com/office/drawing/2014/main" id="{16D6A0A4-F4BF-AA16-8837-F3C164B44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4" t="4339" r="3704" b="5125"/>
          <a:stretch/>
        </p:blipFill>
        <p:spPr bwMode="auto">
          <a:xfrm>
            <a:off x="4572000" y="1713920"/>
            <a:ext cx="4267200" cy="4693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C42743-EC58-5C46-843C-98C99E24F002}"/>
              </a:ext>
            </a:extLst>
          </p:cNvPr>
          <p:cNvSpPr txBox="1"/>
          <p:nvPr/>
        </p:nvSpPr>
        <p:spPr>
          <a:xfrm>
            <a:off x="4689348" y="6372398"/>
            <a:ext cx="2488374" cy="369332"/>
          </a:xfrm>
          <a:prstGeom prst="rect">
            <a:avLst/>
          </a:prstGeom>
          <a:noFill/>
        </p:spPr>
        <p:txBody>
          <a:bodyPr wrap="none" rtlCol="0">
            <a:spAutoFit/>
          </a:bodyPr>
          <a:lstStyle/>
          <a:p>
            <a:r>
              <a:rPr lang="en-US" dirty="0"/>
              <a:t>Image source: </a:t>
            </a:r>
            <a:r>
              <a:rPr lang="en-US" dirty="0">
                <a:hlinkClick r:id="rId4"/>
              </a:rPr>
              <a:t>Wikipedia</a:t>
            </a:r>
            <a:endParaRPr lang="en-US" dirty="0"/>
          </a:p>
        </p:txBody>
      </p:sp>
    </p:spTree>
    <p:extLst>
      <p:ext uri="{BB962C8B-B14F-4D97-AF65-F5344CB8AC3E}">
        <p14:creationId xmlns:p14="http://schemas.microsoft.com/office/powerpoint/2010/main" val="104696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FA37-5D12-661F-1BBE-9E3A2237B88E}"/>
              </a:ext>
            </a:extLst>
          </p:cNvPr>
          <p:cNvSpPr>
            <a:spLocks noGrp="1"/>
          </p:cNvSpPr>
          <p:nvPr>
            <p:ph type="title"/>
          </p:nvPr>
        </p:nvSpPr>
        <p:spPr/>
        <p:txBody>
          <a:bodyPr/>
          <a:lstStyle/>
          <a:p>
            <a:r>
              <a:rPr lang="en-US" dirty="0"/>
              <a:t>SWOT Examples </a:t>
            </a:r>
          </a:p>
        </p:txBody>
      </p:sp>
      <p:sp>
        <p:nvSpPr>
          <p:cNvPr id="3" name="Content Placeholder 2">
            <a:extLst>
              <a:ext uri="{FF2B5EF4-FFF2-40B4-BE49-F238E27FC236}">
                <a16:creationId xmlns:a16="http://schemas.microsoft.com/office/drawing/2014/main" id="{C2F4183E-801B-90BB-FF1B-FC59CB030384}"/>
              </a:ext>
            </a:extLst>
          </p:cNvPr>
          <p:cNvSpPr>
            <a:spLocks noGrp="1"/>
          </p:cNvSpPr>
          <p:nvPr>
            <p:ph sz="quarter" idx="1"/>
          </p:nvPr>
        </p:nvSpPr>
        <p:spPr/>
        <p:txBody>
          <a:bodyPr>
            <a:normAutofit/>
          </a:bodyPr>
          <a:lstStyle/>
          <a:p>
            <a:pPr marL="0" indent="0">
              <a:buNone/>
            </a:pPr>
            <a:r>
              <a:rPr lang="en-US" sz="2000" b="1" dirty="0"/>
              <a:t>Strengths and weaknesses (internal factors within an organization):</a:t>
            </a:r>
          </a:p>
          <a:p>
            <a:r>
              <a:rPr lang="en-US" sz="1900" dirty="0"/>
              <a:t>Human resources—staff, volunteers, board members, target population</a:t>
            </a:r>
          </a:p>
          <a:p>
            <a:r>
              <a:rPr lang="en-US" sz="1900" dirty="0"/>
              <a:t>Financial—ability to provide grants and/or scholarships, other sources of income</a:t>
            </a:r>
          </a:p>
          <a:p>
            <a:r>
              <a:rPr lang="en-US" sz="1900" dirty="0"/>
              <a:t>Activities and programs delivered</a:t>
            </a:r>
          </a:p>
          <a:p>
            <a:r>
              <a:rPr lang="en-US" sz="1900" dirty="0"/>
              <a:t>Past experiences—building blocks for learning and success, the organization's reputation in the community</a:t>
            </a:r>
          </a:p>
        </p:txBody>
      </p:sp>
      <p:sp>
        <p:nvSpPr>
          <p:cNvPr id="4" name="Content Placeholder 3">
            <a:extLst>
              <a:ext uri="{FF2B5EF4-FFF2-40B4-BE49-F238E27FC236}">
                <a16:creationId xmlns:a16="http://schemas.microsoft.com/office/drawing/2014/main" id="{589A81E8-40AD-07C4-26AE-4CAF9720C11B}"/>
              </a:ext>
            </a:extLst>
          </p:cNvPr>
          <p:cNvSpPr>
            <a:spLocks noGrp="1"/>
          </p:cNvSpPr>
          <p:nvPr>
            <p:ph sz="quarter" idx="2"/>
          </p:nvPr>
        </p:nvSpPr>
        <p:spPr>
          <a:xfrm>
            <a:off x="4844901" y="1589566"/>
            <a:ext cx="3886200" cy="5268433"/>
          </a:xfrm>
        </p:spPr>
        <p:txBody>
          <a:bodyPr>
            <a:normAutofit/>
          </a:bodyPr>
          <a:lstStyle/>
          <a:p>
            <a:pPr marL="0" indent="0">
              <a:buNone/>
            </a:pPr>
            <a:r>
              <a:rPr lang="en-US" sz="2000" b="1" dirty="0"/>
              <a:t>Opportunities and threats (external factors stemming from community or societal forces:</a:t>
            </a:r>
          </a:p>
          <a:p>
            <a:r>
              <a:rPr lang="en-US" sz="1900" dirty="0"/>
              <a:t>Future trends in the organization's field or the society</a:t>
            </a:r>
          </a:p>
          <a:p>
            <a:r>
              <a:rPr lang="en-US" sz="1900" dirty="0"/>
              <a:t>The economy—local, national, or international</a:t>
            </a:r>
          </a:p>
          <a:p>
            <a:r>
              <a:rPr lang="en-US" sz="1900" dirty="0"/>
              <a:t>Funding sources—grants, funding </a:t>
            </a:r>
            <a:r>
              <a:rPr lang="en-US" sz="1900"/>
              <a:t>from CEC</a:t>
            </a:r>
          </a:p>
          <a:p>
            <a:r>
              <a:rPr lang="en-US" sz="1900"/>
              <a:t>Legislation</a:t>
            </a:r>
            <a:r>
              <a:rPr lang="en-US" sz="1900" dirty="0"/>
              <a:t>—Do new government requirements make the work harder or easier?</a:t>
            </a:r>
          </a:p>
          <a:p>
            <a:r>
              <a:rPr lang="en-US" sz="1900" dirty="0"/>
              <a:t>Local, national, or international events</a:t>
            </a:r>
          </a:p>
        </p:txBody>
      </p:sp>
      <p:sp>
        <p:nvSpPr>
          <p:cNvPr id="5" name="Slide Number Placeholder 4">
            <a:extLst>
              <a:ext uri="{FF2B5EF4-FFF2-40B4-BE49-F238E27FC236}">
                <a16:creationId xmlns:a16="http://schemas.microsoft.com/office/drawing/2014/main" id="{CD01EA84-0733-0414-3F40-5C1EED5A491D}"/>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14</a:t>
            </a:fld>
            <a:endParaRPr lang="en-US"/>
          </a:p>
        </p:txBody>
      </p:sp>
    </p:spTree>
    <p:extLst>
      <p:ext uri="{BB962C8B-B14F-4D97-AF65-F5344CB8AC3E}">
        <p14:creationId xmlns:p14="http://schemas.microsoft.com/office/powerpoint/2010/main" val="10568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1DFE-9D98-AD12-D5E8-0B1BB07CEE70}"/>
              </a:ext>
            </a:extLst>
          </p:cNvPr>
          <p:cNvSpPr>
            <a:spLocks noGrp="1"/>
          </p:cNvSpPr>
          <p:nvPr>
            <p:ph type="title"/>
          </p:nvPr>
        </p:nvSpPr>
        <p:spPr/>
        <p:txBody>
          <a:bodyPr/>
          <a:lstStyle/>
          <a:p>
            <a:r>
              <a:rPr lang="en-US" dirty="0"/>
              <a:t>Preparing for the Deep Dive: UPM</a:t>
            </a:r>
          </a:p>
        </p:txBody>
      </p:sp>
      <p:sp>
        <p:nvSpPr>
          <p:cNvPr id="3" name="Slide Number Placeholder 2">
            <a:extLst>
              <a:ext uri="{FF2B5EF4-FFF2-40B4-BE49-F238E27FC236}">
                <a16:creationId xmlns:a16="http://schemas.microsoft.com/office/drawing/2014/main" id="{2EE2BAED-41E0-8153-8CA4-B03B407FF3FC}"/>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15</a:t>
            </a:fld>
            <a:endParaRPr lang="en-US"/>
          </a:p>
        </p:txBody>
      </p:sp>
      <p:sp>
        <p:nvSpPr>
          <p:cNvPr id="4" name="Content Placeholder 3">
            <a:extLst>
              <a:ext uri="{FF2B5EF4-FFF2-40B4-BE49-F238E27FC236}">
                <a16:creationId xmlns:a16="http://schemas.microsoft.com/office/drawing/2014/main" id="{1D92EF5F-C154-2F59-E798-95ACE60A5C40}"/>
              </a:ext>
            </a:extLst>
          </p:cNvPr>
          <p:cNvSpPr>
            <a:spLocks noGrp="1"/>
          </p:cNvSpPr>
          <p:nvPr>
            <p:ph sz="quarter" idx="1"/>
          </p:nvPr>
        </p:nvSpPr>
        <p:spPr>
          <a:xfrm>
            <a:off x="612648" y="1600200"/>
            <a:ext cx="4340352" cy="4495800"/>
          </a:xfrm>
        </p:spPr>
        <p:txBody>
          <a:bodyPr>
            <a:normAutofit/>
          </a:bodyPr>
          <a:lstStyle/>
          <a:p>
            <a:r>
              <a:rPr lang="en-US" dirty="0"/>
              <a:t>Unit Performance Matrix </a:t>
            </a:r>
          </a:p>
          <a:p>
            <a:pPr lvl="1"/>
            <a:r>
              <a:rPr lang="en-US" dirty="0"/>
              <a:t>Home&gt;Engage&gt;Resources for Unit, Division, and Chapter Leaders&gt;Unit Resources&gt;Unit Advancement Program (UAP) and Assessment tool&gt;Unit Performance Matrix</a:t>
            </a:r>
          </a:p>
        </p:txBody>
      </p:sp>
      <p:pic>
        <p:nvPicPr>
          <p:cNvPr id="6" name="Picture 5">
            <a:extLst>
              <a:ext uri="{FF2B5EF4-FFF2-40B4-BE49-F238E27FC236}">
                <a16:creationId xmlns:a16="http://schemas.microsoft.com/office/drawing/2014/main" id="{C507A657-BC9A-D897-5364-A73A774158AD}"/>
              </a:ext>
            </a:extLst>
          </p:cNvPr>
          <p:cNvPicPr>
            <a:picLocks noChangeAspect="1"/>
          </p:cNvPicPr>
          <p:nvPr/>
        </p:nvPicPr>
        <p:blipFill>
          <a:blip r:embed="rId3"/>
          <a:stretch>
            <a:fillRect/>
          </a:stretch>
        </p:blipFill>
        <p:spPr>
          <a:xfrm>
            <a:off x="5187726" y="2570615"/>
            <a:ext cx="2458174" cy="19031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5D40460A-8774-910D-EDD1-B4A18F99CF8C}"/>
              </a:ext>
            </a:extLst>
          </p:cNvPr>
          <p:cNvPicPr>
            <a:picLocks noChangeAspect="1"/>
          </p:cNvPicPr>
          <p:nvPr/>
        </p:nvPicPr>
        <p:blipFill>
          <a:blip r:embed="rId4"/>
          <a:stretch>
            <a:fillRect/>
          </a:stretch>
        </p:blipFill>
        <p:spPr>
          <a:xfrm>
            <a:off x="5750120" y="3429000"/>
            <a:ext cx="2458175" cy="18951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0EC806D7-E66A-CEE2-C013-83A40B392C5C}"/>
              </a:ext>
            </a:extLst>
          </p:cNvPr>
          <p:cNvPicPr>
            <a:picLocks noChangeAspect="1"/>
          </p:cNvPicPr>
          <p:nvPr/>
        </p:nvPicPr>
        <p:blipFill>
          <a:blip r:embed="rId5"/>
          <a:stretch>
            <a:fillRect/>
          </a:stretch>
        </p:blipFill>
        <p:spPr>
          <a:xfrm>
            <a:off x="6330911" y="4250261"/>
            <a:ext cx="2458174" cy="19017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86BA0452-738D-4504-2677-0D584021CAC7}"/>
              </a:ext>
            </a:extLst>
          </p:cNvPr>
          <p:cNvPicPr>
            <a:picLocks noChangeAspect="1"/>
          </p:cNvPicPr>
          <p:nvPr/>
        </p:nvPicPr>
        <p:blipFill>
          <a:blip r:embed="rId6"/>
          <a:stretch>
            <a:fillRect/>
          </a:stretch>
        </p:blipFill>
        <p:spPr>
          <a:xfrm>
            <a:off x="3773915" y="5257800"/>
            <a:ext cx="1296448" cy="1276606"/>
          </a:xfrm>
          <a:prstGeom prst="rect">
            <a:avLst/>
          </a:prstGeom>
        </p:spPr>
      </p:pic>
      <p:sp>
        <p:nvSpPr>
          <p:cNvPr id="13" name="TextBox 12">
            <a:extLst>
              <a:ext uri="{FF2B5EF4-FFF2-40B4-BE49-F238E27FC236}">
                <a16:creationId xmlns:a16="http://schemas.microsoft.com/office/drawing/2014/main" id="{B9EC98AB-8533-B660-9FA5-847015EA4996}"/>
              </a:ext>
            </a:extLst>
          </p:cNvPr>
          <p:cNvSpPr txBox="1"/>
          <p:nvPr/>
        </p:nvSpPr>
        <p:spPr>
          <a:xfrm>
            <a:off x="1812854" y="5711437"/>
            <a:ext cx="2132552" cy="369332"/>
          </a:xfrm>
          <a:prstGeom prst="rect">
            <a:avLst/>
          </a:prstGeom>
          <a:noFill/>
        </p:spPr>
        <p:txBody>
          <a:bodyPr wrap="square" rtlCol="0">
            <a:spAutoFit/>
          </a:bodyPr>
          <a:lstStyle/>
          <a:p>
            <a:r>
              <a:rPr lang="en-US" dirty="0"/>
              <a:t>Scan to download: </a:t>
            </a:r>
          </a:p>
        </p:txBody>
      </p:sp>
    </p:spTree>
    <p:extLst>
      <p:ext uri="{BB962C8B-B14F-4D97-AF65-F5344CB8AC3E}">
        <p14:creationId xmlns:p14="http://schemas.microsoft.com/office/powerpoint/2010/main" val="296290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A2B7-5FCF-4582-9D39-DF61CD05229E}"/>
              </a:ext>
            </a:extLst>
          </p:cNvPr>
          <p:cNvSpPr>
            <a:spLocks noGrp="1"/>
          </p:cNvSpPr>
          <p:nvPr>
            <p:ph type="title"/>
          </p:nvPr>
        </p:nvSpPr>
        <p:spPr>
          <a:xfrm>
            <a:off x="556437" y="529272"/>
            <a:ext cx="8276493" cy="742950"/>
          </a:xfrm>
        </p:spPr>
        <p:txBody>
          <a:bodyPr>
            <a:normAutofit fontScale="90000"/>
          </a:bodyPr>
          <a:lstStyle/>
          <a:p>
            <a:r>
              <a:rPr lang="en-US" dirty="0"/>
              <a:t>CEC Second: </a:t>
            </a:r>
            <a:r>
              <a:rPr lang="en-US" b="1" dirty="0"/>
              <a:t>For Student Teachers!</a:t>
            </a:r>
          </a:p>
        </p:txBody>
      </p:sp>
      <p:sp>
        <p:nvSpPr>
          <p:cNvPr id="3" name="Slide Number Placeholder 2">
            <a:extLst>
              <a:ext uri="{FF2B5EF4-FFF2-40B4-BE49-F238E27FC236}">
                <a16:creationId xmlns:a16="http://schemas.microsoft.com/office/drawing/2014/main" id="{39672364-F148-4768-AFAF-ADD5CF413552}"/>
              </a:ext>
            </a:extLst>
          </p:cNvPr>
          <p:cNvSpPr>
            <a:spLocks noGrp="1"/>
          </p:cNvSpPr>
          <p:nvPr>
            <p:ph type="sldNum" sz="quarter" idx="12"/>
          </p:nvPr>
        </p:nvSpPr>
        <p:spPr/>
        <p:txBody>
          <a:bodyPr>
            <a:normAutofit lnSpcReduction="10000"/>
          </a:bodyPr>
          <a:lstStyle/>
          <a:p>
            <a:fld id="{B18394EC-998F-4A75-A298-338FFE107B74}" type="slidenum">
              <a:rPr lang="en-US" smtClean="0"/>
              <a:pPr/>
              <a:t>16</a:t>
            </a:fld>
            <a:endParaRPr lang="en-US"/>
          </a:p>
        </p:txBody>
      </p:sp>
      <p:pic>
        <p:nvPicPr>
          <p:cNvPr id="10" name="Content Placeholder 9">
            <a:extLst>
              <a:ext uri="{FF2B5EF4-FFF2-40B4-BE49-F238E27FC236}">
                <a16:creationId xmlns:a16="http://schemas.microsoft.com/office/drawing/2014/main" id="{39A91E07-760D-C24D-B643-D5E07C0A8DAB}"/>
              </a:ext>
            </a:extLst>
          </p:cNvPr>
          <p:cNvPicPr>
            <a:picLocks noGrp="1" noChangeAspect="1"/>
          </p:cNvPicPr>
          <p:nvPr>
            <p:ph sz="quarter" idx="1"/>
          </p:nvPr>
        </p:nvPicPr>
        <p:blipFill>
          <a:blip r:embed="rId3"/>
          <a:stretch>
            <a:fillRect/>
          </a:stretch>
        </p:blipFill>
        <p:spPr>
          <a:xfrm>
            <a:off x="1400176" y="1994774"/>
            <a:ext cx="5786438" cy="3527828"/>
          </a:xfrm>
        </p:spPr>
      </p:pic>
    </p:spTree>
    <p:extLst>
      <p:ext uri="{BB962C8B-B14F-4D97-AF65-F5344CB8AC3E}">
        <p14:creationId xmlns:p14="http://schemas.microsoft.com/office/powerpoint/2010/main" val="366877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CB7D-5215-47D6-9227-7883DC6E7FF8}"/>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FA1629B3-D82C-41D5-BB8E-4C50BF703DEA}"/>
              </a:ext>
            </a:extLst>
          </p:cNvPr>
          <p:cNvSpPr>
            <a:spLocks noGrp="1"/>
          </p:cNvSpPr>
          <p:nvPr>
            <p:ph sz="half" idx="1"/>
          </p:nvPr>
        </p:nvSpPr>
        <p:spPr>
          <a:xfrm>
            <a:off x="2371725" y="2137723"/>
            <a:ext cx="4400550" cy="2301716"/>
          </a:xfrm>
        </p:spPr>
        <p:txBody>
          <a:bodyPr>
            <a:normAutofit lnSpcReduction="10000"/>
          </a:bodyPr>
          <a:lstStyle/>
          <a:p>
            <a:pPr marL="0" indent="0" algn="ctr">
              <a:buNone/>
            </a:pPr>
            <a:r>
              <a:rPr lang="en-US" dirty="0"/>
              <a:t>Thanks for all you do!</a:t>
            </a:r>
          </a:p>
          <a:p>
            <a:pPr marL="0" indent="0" algn="ctr">
              <a:buNone/>
            </a:pPr>
            <a:r>
              <a:rPr lang="en-US" b="1" dirty="0"/>
              <a:t>We are here to help!</a:t>
            </a:r>
          </a:p>
          <a:p>
            <a:pPr marL="0" indent="0">
              <a:buNone/>
            </a:pPr>
            <a:r>
              <a:rPr lang="en-US" sz="1800" dirty="0"/>
              <a:t>Danielle: </a:t>
            </a:r>
            <a:r>
              <a:rPr lang="en-US" sz="1800" b="0" i="0" u="none" strike="noStrike" dirty="0">
                <a:effectLst/>
                <a:hlinkClick r:id="rId3"/>
              </a:rPr>
              <a:t>dwieczorek@exceptionalchildren.org</a:t>
            </a:r>
            <a:endParaRPr lang="en-US" sz="1800" b="0" i="0" u="none" strike="noStrike" dirty="0">
              <a:effectLst/>
            </a:endParaRPr>
          </a:p>
          <a:p>
            <a:pPr marL="0" indent="0">
              <a:buNone/>
            </a:pPr>
            <a:r>
              <a:rPr lang="en-US" sz="1800" dirty="0"/>
              <a:t>Luann: </a:t>
            </a:r>
            <a:r>
              <a:rPr lang="en-US" sz="1800" b="0" i="0" u="none" strike="noStrike" dirty="0">
                <a:effectLst/>
                <a:hlinkClick r:id="rId4"/>
              </a:rPr>
              <a:t>luannpurcell@gmail.com</a:t>
            </a:r>
            <a:endParaRPr lang="en-US" sz="1800" b="0" i="0" u="none" strike="noStrike" dirty="0">
              <a:effectLst/>
            </a:endParaRPr>
          </a:p>
          <a:p>
            <a:pPr marL="0" indent="0">
              <a:buNone/>
            </a:pPr>
            <a:r>
              <a:rPr lang="en-US" sz="1650" dirty="0"/>
              <a:t>Brannan: </a:t>
            </a:r>
            <a:r>
              <a:rPr lang="en-US" sz="1650" dirty="0">
                <a:hlinkClick r:id="rId5"/>
              </a:rPr>
              <a:t>bmeyers@exceptionalchildren.org</a:t>
            </a:r>
            <a:r>
              <a:rPr lang="en-US" sz="1650" dirty="0"/>
              <a:t> </a:t>
            </a:r>
          </a:p>
          <a:p>
            <a:pPr marL="0" indent="0">
              <a:buNone/>
            </a:pPr>
            <a:endParaRPr lang="en-US" dirty="0"/>
          </a:p>
        </p:txBody>
      </p:sp>
      <p:pic>
        <p:nvPicPr>
          <p:cNvPr id="5" name="Picture 4">
            <a:extLst>
              <a:ext uri="{FF2B5EF4-FFF2-40B4-BE49-F238E27FC236}">
                <a16:creationId xmlns:a16="http://schemas.microsoft.com/office/drawing/2014/main" id="{B4C7AB2B-ACA2-49E4-AE93-BFFAFB392ABD}"/>
              </a:ext>
            </a:extLst>
          </p:cNvPr>
          <p:cNvPicPr>
            <a:picLocks noChangeAspect="1"/>
          </p:cNvPicPr>
          <p:nvPr/>
        </p:nvPicPr>
        <p:blipFill>
          <a:blip r:embed="rId6"/>
          <a:stretch>
            <a:fillRect/>
          </a:stretch>
        </p:blipFill>
        <p:spPr>
          <a:xfrm>
            <a:off x="6477000" y="4720277"/>
            <a:ext cx="1277878" cy="127515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60CF4889-0477-4BC0-AAA9-F407E37E7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2449" y="4720278"/>
            <a:ext cx="1916222" cy="1275159"/>
          </a:xfrm>
          <a:prstGeom prst="rect">
            <a:avLst/>
          </a:prstGeom>
        </p:spPr>
      </p:pic>
      <p:sp>
        <p:nvSpPr>
          <p:cNvPr id="9" name="TextBox 8">
            <a:extLst>
              <a:ext uri="{FF2B5EF4-FFF2-40B4-BE49-F238E27FC236}">
                <a16:creationId xmlns:a16="http://schemas.microsoft.com/office/drawing/2014/main" id="{45D7A78D-5D76-4F6F-9D19-EF0C3747020A}"/>
              </a:ext>
            </a:extLst>
          </p:cNvPr>
          <p:cNvSpPr txBox="1"/>
          <p:nvPr/>
        </p:nvSpPr>
        <p:spPr>
          <a:xfrm>
            <a:off x="4117630" y="5207815"/>
            <a:ext cx="2359370" cy="300082"/>
          </a:xfrm>
          <a:prstGeom prst="rect">
            <a:avLst/>
          </a:prstGeom>
          <a:noFill/>
        </p:spPr>
        <p:txBody>
          <a:bodyPr wrap="square">
            <a:spAutoFit/>
          </a:bodyPr>
          <a:lstStyle/>
          <a:p>
            <a:r>
              <a:rPr lang="en-US" sz="1350" dirty="0"/>
              <a:t>https://bit.ly/3Jh1MXB</a:t>
            </a:r>
          </a:p>
        </p:txBody>
      </p:sp>
    </p:spTree>
    <p:extLst>
      <p:ext uri="{BB962C8B-B14F-4D97-AF65-F5344CB8AC3E}">
        <p14:creationId xmlns:p14="http://schemas.microsoft.com/office/powerpoint/2010/main" val="345427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miling for the camera&#10;&#10;Description automatically generated with low confidence">
            <a:extLst>
              <a:ext uri="{FF2B5EF4-FFF2-40B4-BE49-F238E27FC236}">
                <a16:creationId xmlns:a16="http://schemas.microsoft.com/office/drawing/2014/main" id="{C180E081-A6AA-4EE4-9BAB-77E8A48834B3}"/>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b="16083"/>
          <a:stretch/>
        </p:blipFill>
        <p:spPr>
          <a:xfrm>
            <a:off x="1600199" y="1953622"/>
            <a:ext cx="2664912" cy="2981735"/>
          </a:xfrm>
        </p:spPr>
      </p:pic>
      <p:sp>
        <p:nvSpPr>
          <p:cNvPr id="5" name="Slide Number Placeholder 4">
            <a:extLst>
              <a:ext uri="{FF2B5EF4-FFF2-40B4-BE49-F238E27FC236}">
                <a16:creationId xmlns:a16="http://schemas.microsoft.com/office/drawing/2014/main" id="{5FCEAAF2-FC14-4D2A-B0B9-5AED373C8CA3}"/>
              </a:ext>
            </a:extLst>
          </p:cNvPr>
          <p:cNvSpPr>
            <a:spLocks noGrp="1"/>
          </p:cNvSpPr>
          <p:nvPr>
            <p:ph type="sldNum" sz="quarter" idx="16"/>
          </p:nvPr>
        </p:nvSpPr>
        <p:spPr/>
        <p:txBody>
          <a:bodyPr>
            <a:normAutofit lnSpcReduction="10000"/>
          </a:bodyPr>
          <a:lstStyle/>
          <a:p>
            <a:fld id="{B18394EC-998F-4A75-A298-338FFE107B74}" type="slidenum">
              <a:rPr lang="en-US" smtClean="0"/>
              <a:pPr/>
              <a:t>2</a:t>
            </a:fld>
            <a:endParaRPr lang="en-US"/>
          </a:p>
        </p:txBody>
      </p:sp>
      <p:sp>
        <p:nvSpPr>
          <p:cNvPr id="7" name="Text Placeholder 6">
            <a:extLst>
              <a:ext uri="{FF2B5EF4-FFF2-40B4-BE49-F238E27FC236}">
                <a16:creationId xmlns:a16="http://schemas.microsoft.com/office/drawing/2014/main" id="{EFB7CC2A-72D3-489F-9098-A59A35A06F74}"/>
              </a:ext>
            </a:extLst>
          </p:cNvPr>
          <p:cNvSpPr>
            <a:spLocks noGrp="1"/>
          </p:cNvSpPr>
          <p:nvPr>
            <p:ph type="body" sz="quarter" idx="3"/>
          </p:nvPr>
        </p:nvSpPr>
        <p:spPr>
          <a:xfrm>
            <a:off x="1600200" y="4876800"/>
            <a:ext cx="2664912" cy="769441"/>
          </a:xfrm>
        </p:spPr>
        <p:txBody>
          <a:bodyPr>
            <a:normAutofit/>
          </a:bodyPr>
          <a:lstStyle/>
          <a:p>
            <a:pPr algn="ctr"/>
            <a:r>
              <a:rPr lang="en-US" dirty="0"/>
              <a:t>Luann Purcell, </a:t>
            </a:r>
          </a:p>
          <a:p>
            <a:pPr algn="ctr"/>
            <a:r>
              <a:rPr lang="en-US" dirty="0"/>
              <a:t>Unit Resource Advisor</a:t>
            </a:r>
          </a:p>
        </p:txBody>
      </p:sp>
      <p:sp>
        <p:nvSpPr>
          <p:cNvPr id="16" name="TextBox 15">
            <a:extLst>
              <a:ext uri="{FF2B5EF4-FFF2-40B4-BE49-F238E27FC236}">
                <a16:creationId xmlns:a16="http://schemas.microsoft.com/office/drawing/2014/main" id="{2A02750A-63B0-44C5-958D-0DEDDF404DB4}"/>
              </a:ext>
            </a:extLst>
          </p:cNvPr>
          <p:cNvSpPr txBox="1"/>
          <p:nvPr/>
        </p:nvSpPr>
        <p:spPr>
          <a:xfrm>
            <a:off x="533400" y="350392"/>
            <a:ext cx="4629150" cy="769441"/>
          </a:xfrm>
          <a:prstGeom prst="rect">
            <a:avLst/>
          </a:prstGeom>
          <a:noFill/>
        </p:spPr>
        <p:txBody>
          <a:bodyPr wrap="square">
            <a:spAutoFit/>
          </a:bodyPr>
          <a:lstStyle/>
          <a:p>
            <a:r>
              <a:rPr lang="en-US" sz="4400" dirty="0">
                <a:solidFill>
                  <a:srgbClr val="063772"/>
                </a:solidFill>
              </a:rPr>
              <a:t>Welcome!</a:t>
            </a:r>
          </a:p>
        </p:txBody>
      </p:sp>
      <p:sp>
        <p:nvSpPr>
          <p:cNvPr id="11" name="Text Placeholder 6">
            <a:extLst>
              <a:ext uri="{FF2B5EF4-FFF2-40B4-BE49-F238E27FC236}">
                <a16:creationId xmlns:a16="http://schemas.microsoft.com/office/drawing/2014/main" id="{C579D539-F633-4373-B789-1025D92CDBAE}"/>
              </a:ext>
            </a:extLst>
          </p:cNvPr>
          <p:cNvSpPr txBox="1">
            <a:spLocks/>
          </p:cNvSpPr>
          <p:nvPr/>
        </p:nvSpPr>
        <p:spPr>
          <a:xfrm>
            <a:off x="4800598" y="4779271"/>
            <a:ext cx="2664913" cy="1092690"/>
          </a:xfrm>
          <a:prstGeom prst="rect">
            <a:avLst/>
          </a:prstGeom>
          <a:solidFill>
            <a:srgbClr val="063772"/>
          </a:solidFill>
        </p:spPr>
        <p:txBody>
          <a:bodyPr vert="horz" rtlCol="0" anchor="ctr">
            <a:no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500" dirty="0">
                <a:solidFill>
                  <a:schemeClr val="bg1"/>
                </a:solidFill>
                <a:ea typeface="Calibri" panose="020F0502020204030204" pitchFamily="34" charset="0"/>
              </a:rPr>
              <a:t>Danielle Wieczorek,</a:t>
            </a:r>
          </a:p>
          <a:p>
            <a:pPr algn="ctr">
              <a:spcBef>
                <a:spcPts val="0"/>
              </a:spcBef>
            </a:pPr>
            <a:r>
              <a:rPr lang="en-US" sz="1500" dirty="0"/>
              <a:t>CEC Component Services Manager</a:t>
            </a:r>
          </a:p>
        </p:txBody>
      </p:sp>
      <p:pic>
        <p:nvPicPr>
          <p:cNvPr id="13" name="Picture 12">
            <a:extLst>
              <a:ext uri="{FF2B5EF4-FFF2-40B4-BE49-F238E27FC236}">
                <a16:creationId xmlns:a16="http://schemas.microsoft.com/office/drawing/2014/main" id="{B98CE2F2-2EE5-DC51-F69D-7258FE3530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7" r="917" b="28889"/>
          <a:stretch/>
        </p:blipFill>
        <p:spPr>
          <a:xfrm>
            <a:off x="4800599" y="1953622"/>
            <a:ext cx="2664912" cy="2981735"/>
          </a:xfrm>
          <a:prstGeom prst="rect">
            <a:avLst/>
          </a:prstGeom>
        </p:spPr>
      </p:pic>
    </p:spTree>
    <p:extLst>
      <p:ext uri="{BB962C8B-B14F-4D97-AF65-F5344CB8AC3E}">
        <p14:creationId xmlns:p14="http://schemas.microsoft.com/office/powerpoint/2010/main" val="377933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D2C9-7748-4721-B8F7-CCB4D89523FE}"/>
              </a:ext>
            </a:extLst>
          </p:cNvPr>
          <p:cNvSpPr>
            <a:spLocks noGrp="1"/>
          </p:cNvSpPr>
          <p:nvPr>
            <p:ph type="title"/>
          </p:nvPr>
        </p:nvSpPr>
        <p:spPr>
          <a:xfrm>
            <a:off x="1550194" y="2172775"/>
            <a:ext cx="6043613" cy="530915"/>
          </a:xfrm>
        </p:spPr>
        <p:txBody>
          <a:bodyPr>
            <a:normAutofit fontScale="90000"/>
          </a:bodyPr>
          <a:lstStyle/>
          <a:p>
            <a:pPr algn="ctr"/>
            <a:r>
              <a:rPr lang="en-US" dirty="0"/>
              <a:t>Please enter the following in the chat:</a:t>
            </a:r>
          </a:p>
        </p:txBody>
      </p:sp>
      <p:sp>
        <p:nvSpPr>
          <p:cNvPr id="3" name="Content Placeholder 2">
            <a:extLst>
              <a:ext uri="{FF2B5EF4-FFF2-40B4-BE49-F238E27FC236}">
                <a16:creationId xmlns:a16="http://schemas.microsoft.com/office/drawing/2014/main" id="{8683D80B-4675-452B-AD53-E689716C145F}"/>
              </a:ext>
            </a:extLst>
          </p:cNvPr>
          <p:cNvSpPr>
            <a:spLocks noGrp="1"/>
          </p:cNvSpPr>
          <p:nvPr>
            <p:ph sz="half" idx="1"/>
          </p:nvPr>
        </p:nvSpPr>
        <p:spPr>
          <a:xfrm>
            <a:off x="1550194" y="2810107"/>
            <a:ext cx="6043613" cy="2447628"/>
          </a:xfrm>
        </p:spPr>
        <p:txBody>
          <a:bodyPr>
            <a:normAutofit lnSpcReduction="10000"/>
          </a:bodyPr>
          <a:lstStyle/>
          <a:p>
            <a:r>
              <a:rPr lang="en-US" dirty="0"/>
              <a:t>Unit</a:t>
            </a:r>
          </a:p>
          <a:p>
            <a:r>
              <a:rPr lang="en-US" dirty="0"/>
              <a:t>Name</a:t>
            </a:r>
          </a:p>
          <a:p>
            <a:r>
              <a:rPr lang="en-US" dirty="0"/>
              <a:t>Office/role with Unit</a:t>
            </a:r>
          </a:p>
          <a:p>
            <a:r>
              <a:rPr lang="en-US" dirty="0"/>
              <a:t>How long have you been in leadership with this Unit</a:t>
            </a:r>
          </a:p>
        </p:txBody>
      </p:sp>
      <p:sp>
        <p:nvSpPr>
          <p:cNvPr id="5" name="TextBox 4">
            <a:extLst>
              <a:ext uri="{FF2B5EF4-FFF2-40B4-BE49-F238E27FC236}">
                <a16:creationId xmlns:a16="http://schemas.microsoft.com/office/drawing/2014/main" id="{3F519015-51B4-4884-9133-0462FB1214AA}"/>
              </a:ext>
            </a:extLst>
          </p:cNvPr>
          <p:cNvSpPr txBox="1"/>
          <p:nvPr/>
        </p:nvSpPr>
        <p:spPr>
          <a:xfrm>
            <a:off x="609600" y="533400"/>
            <a:ext cx="7162800" cy="769441"/>
          </a:xfrm>
          <a:prstGeom prst="rect">
            <a:avLst/>
          </a:prstGeom>
          <a:noFill/>
        </p:spPr>
        <p:txBody>
          <a:bodyPr wrap="square">
            <a:spAutoFit/>
          </a:bodyPr>
          <a:lstStyle/>
          <a:p>
            <a:r>
              <a:rPr lang="en-US" sz="4400" dirty="0">
                <a:solidFill>
                  <a:srgbClr val="063772"/>
                </a:solidFill>
              </a:rPr>
              <a:t>Let us know you’re here!</a:t>
            </a:r>
          </a:p>
        </p:txBody>
      </p:sp>
    </p:spTree>
    <p:extLst>
      <p:ext uri="{BB962C8B-B14F-4D97-AF65-F5344CB8AC3E}">
        <p14:creationId xmlns:p14="http://schemas.microsoft.com/office/powerpoint/2010/main" val="176585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8376-5992-6790-2F1D-282C7B3F282F}"/>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C5F7CD92-8803-AE43-A60C-8F3951169CFC}"/>
              </a:ext>
            </a:extLst>
          </p:cNvPr>
          <p:cNvSpPr>
            <a:spLocks noGrp="1"/>
          </p:cNvSpPr>
          <p:nvPr>
            <p:ph sz="quarter" idx="2"/>
          </p:nvPr>
        </p:nvSpPr>
        <p:spPr>
          <a:xfrm>
            <a:off x="635877" y="1645920"/>
            <a:ext cx="4800601" cy="4602480"/>
          </a:xfrm>
        </p:spPr>
        <p:txBody>
          <a:bodyPr>
            <a:normAutofit fontScale="92500" lnSpcReduction="20000"/>
          </a:bodyPr>
          <a:lstStyle/>
          <a:p>
            <a:r>
              <a:rPr lang="en-US" sz="2400" dirty="0"/>
              <a:t>Not every Unit has a strategic plan—that’s okay!</a:t>
            </a:r>
          </a:p>
          <a:p>
            <a:pPr lvl="1"/>
            <a:r>
              <a:rPr lang="en-US" sz="2400" dirty="0"/>
              <a:t>Using CEC’s strategic plan ensures connection to and alignment with the international organization’s missions</a:t>
            </a:r>
          </a:p>
          <a:p>
            <a:r>
              <a:rPr lang="en-US" sz="2400" dirty="0"/>
              <a:t>Strategic goal setting:</a:t>
            </a:r>
          </a:p>
          <a:p>
            <a:pPr lvl="1"/>
            <a:r>
              <a:rPr lang="en-US" sz="2400" dirty="0"/>
              <a:t>Fit your membership’s current needs </a:t>
            </a:r>
          </a:p>
          <a:p>
            <a:pPr lvl="1"/>
            <a:r>
              <a:rPr lang="en-US" sz="2400" dirty="0"/>
              <a:t>Thoughtfully identify challenges and areas for growth</a:t>
            </a:r>
          </a:p>
          <a:p>
            <a:pPr lvl="1"/>
            <a:r>
              <a:rPr lang="en-US" sz="2400" dirty="0"/>
              <a:t>Be adaptable and plan for changes and new approaches</a:t>
            </a:r>
          </a:p>
          <a:p>
            <a:pPr lvl="1"/>
            <a:r>
              <a:rPr lang="en-US" sz="2400" dirty="0"/>
              <a:t>Identify people and resources which will support you along the way</a:t>
            </a:r>
          </a:p>
        </p:txBody>
      </p:sp>
      <p:sp>
        <p:nvSpPr>
          <p:cNvPr id="5" name="Slide Number Placeholder 4">
            <a:extLst>
              <a:ext uri="{FF2B5EF4-FFF2-40B4-BE49-F238E27FC236}">
                <a16:creationId xmlns:a16="http://schemas.microsoft.com/office/drawing/2014/main" id="{10DBFE08-DA64-9228-BA57-2057804EE6D8}"/>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4</a:t>
            </a:fld>
            <a:endParaRPr lang="en-US"/>
          </a:p>
        </p:txBody>
      </p:sp>
      <p:sp>
        <p:nvSpPr>
          <p:cNvPr id="6" name="Text Placeholder 5">
            <a:extLst>
              <a:ext uri="{FF2B5EF4-FFF2-40B4-BE49-F238E27FC236}">
                <a16:creationId xmlns:a16="http://schemas.microsoft.com/office/drawing/2014/main" id="{E3A8F0B2-28ED-A6FF-5A34-94DA0A2F277B}"/>
              </a:ext>
            </a:extLst>
          </p:cNvPr>
          <p:cNvSpPr>
            <a:spLocks noGrp="1"/>
          </p:cNvSpPr>
          <p:nvPr>
            <p:ph type="body" sz="quarter" idx="1"/>
          </p:nvPr>
        </p:nvSpPr>
        <p:spPr>
          <a:xfrm>
            <a:off x="5903529" y="3025140"/>
            <a:ext cx="2937641" cy="640080"/>
          </a:xfrm>
        </p:spPr>
        <p:txBody>
          <a:bodyPr>
            <a:normAutofit lnSpcReduction="10000"/>
          </a:bodyPr>
          <a:lstStyle/>
          <a:p>
            <a:pPr algn="ctr"/>
            <a:r>
              <a:rPr lang="en-US" dirty="0"/>
              <a:t>Scan to Review CEC’s 2022-2026 Strategic Plan</a:t>
            </a:r>
          </a:p>
        </p:txBody>
      </p:sp>
      <p:pic>
        <p:nvPicPr>
          <p:cNvPr id="8" name="Content Placeholder 7">
            <a:extLst>
              <a:ext uri="{FF2B5EF4-FFF2-40B4-BE49-F238E27FC236}">
                <a16:creationId xmlns:a16="http://schemas.microsoft.com/office/drawing/2014/main" id="{CDC5A254-D6C3-0E50-2095-7474DEAB57F3}"/>
              </a:ext>
            </a:extLst>
          </p:cNvPr>
          <p:cNvPicPr>
            <a:picLocks noGrp="1" noChangeAspect="1"/>
          </p:cNvPicPr>
          <p:nvPr>
            <p:ph sz="quarter" idx="4"/>
          </p:nvPr>
        </p:nvPicPr>
        <p:blipFill>
          <a:blip r:embed="rId3"/>
          <a:stretch>
            <a:fillRect/>
          </a:stretch>
        </p:blipFill>
        <p:spPr>
          <a:xfrm>
            <a:off x="6629400" y="3832860"/>
            <a:ext cx="1485900" cy="1476375"/>
          </a:xfrm>
          <a:prstGeom prst="rect">
            <a:avLst/>
          </a:prstGeom>
        </p:spPr>
      </p:pic>
    </p:spTree>
    <p:extLst>
      <p:ext uri="{BB962C8B-B14F-4D97-AF65-F5344CB8AC3E}">
        <p14:creationId xmlns:p14="http://schemas.microsoft.com/office/powerpoint/2010/main" val="153190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1854-15AB-FCFE-132F-D8F145B5B825}"/>
              </a:ext>
            </a:extLst>
          </p:cNvPr>
          <p:cNvSpPr>
            <a:spLocks noGrp="1"/>
          </p:cNvSpPr>
          <p:nvPr>
            <p:ph type="title"/>
          </p:nvPr>
        </p:nvSpPr>
        <p:spPr/>
        <p:txBody>
          <a:bodyPr/>
          <a:lstStyle/>
          <a:p>
            <a:r>
              <a:rPr lang="en-US" dirty="0"/>
              <a:t>Mind Mapping</a:t>
            </a:r>
          </a:p>
        </p:txBody>
      </p:sp>
      <p:sp>
        <p:nvSpPr>
          <p:cNvPr id="3" name="Slide Number Placeholder 2">
            <a:extLst>
              <a:ext uri="{FF2B5EF4-FFF2-40B4-BE49-F238E27FC236}">
                <a16:creationId xmlns:a16="http://schemas.microsoft.com/office/drawing/2014/main" id="{35A50A3B-A1C7-1A48-B18B-611E2788EB8D}"/>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5</a:t>
            </a:fld>
            <a:endParaRPr lang="en-US"/>
          </a:p>
        </p:txBody>
      </p:sp>
      <p:sp>
        <p:nvSpPr>
          <p:cNvPr id="4" name="Content Placeholder 3">
            <a:extLst>
              <a:ext uri="{FF2B5EF4-FFF2-40B4-BE49-F238E27FC236}">
                <a16:creationId xmlns:a16="http://schemas.microsoft.com/office/drawing/2014/main" id="{BDFA08D5-A583-6BE3-0257-98FD92DB8916}"/>
              </a:ext>
            </a:extLst>
          </p:cNvPr>
          <p:cNvSpPr>
            <a:spLocks noGrp="1"/>
          </p:cNvSpPr>
          <p:nvPr>
            <p:ph sz="quarter" idx="1"/>
          </p:nvPr>
        </p:nvSpPr>
        <p:spPr>
          <a:xfrm>
            <a:off x="612648" y="1600200"/>
            <a:ext cx="3425952" cy="4495800"/>
          </a:xfrm>
        </p:spPr>
        <p:txBody>
          <a:bodyPr/>
          <a:lstStyle/>
          <a:p>
            <a:r>
              <a:rPr lang="en-US" dirty="0"/>
              <a:t>What is mind mapping?</a:t>
            </a:r>
          </a:p>
          <a:p>
            <a:r>
              <a:rPr lang="en-US" dirty="0"/>
              <a:t>When can you use mind mapping?</a:t>
            </a:r>
          </a:p>
          <a:p>
            <a:r>
              <a:rPr lang="en-US" dirty="0"/>
              <a:t>How can this help with your planning process and networking?</a:t>
            </a:r>
          </a:p>
        </p:txBody>
      </p:sp>
      <p:pic>
        <p:nvPicPr>
          <p:cNvPr id="6" name="Picture 5">
            <a:extLst>
              <a:ext uri="{FF2B5EF4-FFF2-40B4-BE49-F238E27FC236}">
                <a16:creationId xmlns:a16="http://schemas.microsoft.com/office/drawing/2014/main" id="{571532FE-61D5-E608-B65C-DA27C4C026C4}"/>
              </a:ext>
            </a:extLst>
          </p:cNvPr>
          <p:cNvPicPr>
            <a:picLocks noChangeAspect="1"/>
          </p:cNvPicPr>
          <p:nvPr/>
        </p:nvPicPr>
        <p:blipFill>
          <a:blip r:embed="rId3"/>
          <a:stretch>
            <a:fillRect/>
          </a:stretch>
        </p:blipFill>
        <p:spPr>
          <a:xfrm>
            <a:off x="4188374" y="228600"/>
            <a:ext cx="4955626" cy="6248400"/>
          </a:xfrm>
          <a:prstGeom prst="rect">
            <a:avLst/>
          </a:prstGeom>
        </p:spPr>
      </p:pic>
    </p:spTree>
    <p:extLst>
      <p:ext uri="{BB962C8B-B14F-4D97-AF65-F5344CB8AC3E}">
        <p14:creationId xmlns:p14="http://schemas.microsoft.com/office/powerpoint/2010/main" val="344582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F7DE-F885-E4AD-37BE-21F0514978B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6D0E70CD-A778-3D20-9C27-5B77FFD91A7C}"/>
              </a:ext>
            </a:extLst>
          </p:cNvPr>
          <p:cNvSpPr>
            <a:spLocks noGrp="1"/>
          </p:cNvSpPr>
          <p:nvPr>
            <p:ph sz="quarter" idx="1"/>
          </p:nvPr>
        </p:nvSpPr>
        <p:spPr/>
        <p:txBody>
          <a:bodyPr/>
          <a:lstStyle/>
          <a:p>
            <a:r>
              <a:rPr lang="en-US" dirty="0"/>
              <a:t>Topic: Teacher Volunteerism</a:t>
            </a:r>
          </a:p>
          <a:p>
            <a:r>
              <a:rPr lang="en-US" dirty="0"/>
              <a:t>Goal to see representation on the board</a:t>
            </a:r>
          </a:p>
          <a:p>
            <a:endParaRPr lang="en-US" dirty="0"/>
          </a:p>
        </p:txBody>
      </p:sp>
      <p:sp>
        <p:nvSpPr>
          <p:cNvPr id="5" name="Slide Number Placeholder 4">
            <a:extLst>
              <a:ext uri="{FF2B5EF4-FFF2-40B4-BE49-F238E27FC236}">
                <a16:creationId xmlns:a16="http://schemas.microsoft.com/office/drawing/2014/main" id="{12EAFCCB-2FF4-AF7E-4FAF-7DB1FB2435B9}"/>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6</a:t>
            </a:fld>
            <a:endParaRPr lang="en-US"/>
          </a:p>
        </p:txBody>
      </p:sp>
      <p:pic>
        <p:nvPicPr>
          <p:cNvPr id="9" name="Picture 8">
            <a:extLst>
              <a:ext uri="{FF2B5EF4-FFF2-40B4-BE49-F238E27FC236}">
                <a16:creationId xmlns:a16="http://schemas.microsoft.com/office/drawing/2014/main" id="{EAE00A28-BF1A-5660-C2CE-EF456F4D8C6C}"/>
              </a:ext>
            </a:extLst>
          </p:cNvPr>
          <p:cNvPicPr>
            <a:picLocks noChangeAspect="1"/>
          </p:cNvPicPr>
          <p:nvPr/>
        </p:nvPicPr>
        <p:blipFill>
          <a:blip r:embed="rId3"/>
          <a:stretch>
            <a:fillRect/>
          </a:stretch>
        </p:blipFill>
        <p:spPr>
          <a:xfrm>
            <a:off x="5329672" y="152400"/>
            <a:ext cx="3890528" cy="6629400"/>
          </a:xfrm>
          <a:prstGeom prst="rect">
            <a:avLst/>
          </a:prstGeom>
        </p:spPr>
      </p:pic>
    </p:spTree>
    <p:extLst>
      <p:ext uri="{BB962C8B-B14F-4D97-AF65-F5344CB8AC3E}">
        <p14:creationId xmlns:p14="http://schemas.microsoft.com/office/powerpoint/2010/main" val="342304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DFCFE-4F45-8891-47FA-2198CE1EF7B2}"/>
              </a:ext>
            </a:extLst>
          </p:cNvPr>
          <p:cNvSpPr>
            <a:spLocks noGrp="1"/>
          </p:cNvSpPr>
          <p:nvPr>
            <p:ph type="body" idx="1"/>
          </p:nvPr>
        </p:nvSpPr>
        <p:spPr>
          <a:xfrm>
            <a:off x="1010443" y="2592387"/>
            <a:ext cx="7123113" cy="1673225"/>
          </a:xfrm>
        </p:spPr>
        <p:txBody>
          <a:bodyPr/>
          <a:lstStyle/>
          <a:p>
            <a:pPr algn="ctr"/>
            <a:r>
              <a:rPr lang="en-US" dirty="0"/>
              <a:t>Share aloud or in the chat.</a:t>
            </a:r>
          </a:p>
        </p:txBody>
      </p:sp>
      <p:sp>
        <p:nvSpPr>
          <p:cNvPr id="3" name="Title 2">
            <a:extLst>
              <a:ext uri="{FF2B5EF4-FFF2-40B4-BE49-F238E27FC236}">
                <a16:creationId xmlns:a16="http://schemas.microsoft.com/office/drawing/2014/main" id="{B2D7F4A7-5447-7B6F-54A1-BD9567139F5E}"/>
              </a:ext>
            </a:extLst>
          </p:cNvPr>
          <p:cNvSpPr>
            <a:spLocks noGrp="1"/>
          </p:cNvSpPr>
          <p:nvPr>
            <p:ph type="title"/>
          </p:nvPr>
        </p:nvSpPr>
        <p:spPr/>
        <p:txBody>
          <a:bodyPr/>
          <a:lstStyle/>
          <a:p>
            <a:r>
              <a:rPr lang="en-US" dirty="0"/>
              <a:t>What other challenges exist?</a:t>
            </a:r>
          </a:p>
        </p:txBody>
      </p:sp>
      <p:sp>
        <p:nvSpPr>
          <p:cNvPr id="4" name="Slide Number Placeholder 3">
            <a:extLst>
              <a:ext uri="{FF2B5EF4-FFF2-40B4-BE49-F238E27FC236}">
                <a16:creationId xmlns:a16="http://schemas.microsoft.com/office/drawing/2014/main" id="{CC00B7A7-8FBE-53D6-032C-05B6C4A18F43}"/>
              </a:ext>
            </a:extLst>
          </p:cNvPr>
          <p:cNvSpPr>
            <a:spLocks noGrp="1"/>
          </p:cNvSpPr>
          <p:nvPr>
            <p:ph type="sldNum" sz="quarter" idx="11"/>
          </p:nvPr>
        </p:nvSpPr>
        <p:spPr/>
        <p:txBody>
          <a:bodyPr/>
          <a:lstStyle/>
          <a:p>
            <a:fld id="{B18394EC-998F-4A75-A298-338FFE107B74}" type="slidenum">
              <a:rPr lang="en-US" smtClean="0"/>
              <a:pPr/>
              <a:t>7</a:t>
            </a:fld>
            <a:endParaRPr lang="en-US" dirty="0"/>
          </a:p>
        </p:txBody>
      </p:sp>
    </p:spTree>
    <p:extLst>
      <p:ext uri="{BB962C8B-B14F-4D97-AF65-F5344CB8AC3E}">
        <p14:creationId xmlns:p14="http://schemas.microsoft.com/office/powerpoint/2010/main" val="131869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BB96-5613-ECFA-7E87-90E27BA55847}"/>
              </a:ext>
            </a:extLst>
          </p:cNvPr>
          <p:cNvSpPr>
            <a:spLocks noGrp="1"/>
          </p:cNvSpPr>
          <p:nvPr>
            <p:ph type="title"/>
          </p:nvPr>
        </p:nvSpPr>
        <p:spPr/>
        <p:txBody>
          <a:bodyPr/>
          <a:lstStyle/>
          <a:p>
            <a:r>
              <a:rPr lang="en-US" dirty="0"/>
              <a:t>Let’s Discuss</a:t>
            </a:r>
          </a:p>
        </p:txBody>
      </p:sp>
      <p:sp>
        <p:nvSpPr>
          <p:cNvPr id="3" name="Slide Number Placeholder 2">
            <a:extLst>
              <a:ext uri="{FF2B5EF4-FFF2-40B4-BE49-F238E27FC236}">
                <a16:creationId xmlns:a16="http://schemas.microsoft.com/office/drawing/2014/main" id="{068A1B6D-2078-31AA-A4C4-448A31456543}"/>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8</a:t>
            </a:fld>
            <a:endParaRPr lang="en-US"/>
          </a:p>
        </p:txBody>
      </p:sp>
      <p:sp>
        <p:nvSpPr>
          <p:cNvPr id="4" name="Content Placeholder 3">
            <a:extLst>
              <a:ext uri="{FF2B5EF4-FFF2-40B4-BE49-F238E27FC236}">
                <a16:creationId xmlns:a16="http://schemas.microsoft.com/office/drawing/2014/main" id="{E9245F5F-B390-DCA4-73C9-9BE86D1426C5}"/>
              </a:ext>
            </a:extLst>
          </p:cNvPr>
          <p:cNvSpPr>
            <a:spLocks noGrp="1"/>
          </p:cNvSpPr>
          <p:nvPr>
            <p:ph sz="quarter" idx="1"/>
          </p:nvPr>
        </p:nvSpPr>
        <p:spPr>
          <a:xfrm>
            <a:off x="612648" y="1600200"/>
            <a:ext cx="6321552" cy="4495800"/>
          </a:xfrm>
        </p:spPr>
        <p:txBody>
          <a:bodyPr/>
          <a:lstStyle/>
          <a:p>
            <a:r>
              <a:rPr lang="en-US" dirty="0"/>
              <a:t>Select/identify the following…</a:t>
            </a:r>
          </a:p>
          <a:p>
            <a:pPr lvl="1"/>
            <a:r>
              <a:rPr lang="en-US" dirty="0"/>
              <a:t>A challenge other than “time” that could/is standing in the way of teachers serving on a board</a:t>
            </a:r>
          </a:p>
          <a:p>
            <a:pPr lvl="1"/>
            <a:r>
              <a:rPr lang="en-US" dirty="0"/>
              <a:t>How/why this challenge exists</a:t>
            </a:r>
          </a:p>
          <a:p>
            <a:pPr lvl="1"/>
            <a:r>
              <a:rPr lang="en-US" dirty="0"/>
              <a:t>How this could be prevented</a:t>
            </a:r>
          </a:p>
          <a:p>
            <a:pPr lvl="1"/>
            <a:r>
              <a:rPr lang="en-US" dirty="0"/>
              <a:t>People and resources that can help</a:t>
            </a:r>
            <a:br>
              <a:rPr lang="en-US" dirty="0"/>
            </a:br>
            <a:endParaRPr lang="en-US" dirty="0"/>
          </a:p>
        </p:txBody>
      </p:sp>
      <p:pic>
        <p:nvPicPr>
          <p:cNvPr id="5" name="Picture 4">
            <a:extLst>
              <a:ext uri="{FF2B5EF4-FFF2-40B4-BE49-F238E27FC236}">
                <a16:creationId xmlns:a16="http://schemas.microsoft.com/office/drawing/2014/main" id="{6530BFE4-0840-D6D1-D658-6588AD3ACC28}"/>
              </a:ext>
            </a:extLst>
          </p:cNvPr>
          <p:cNvPicPr>
            <a:picLocks noChangeAspect="1"/>
          </p:cNvPicPr>
          <p:nvPr/>
        </p:nvPicPr>
        <p:blipFill rotWithShape="1">
          <a:blip r:embed="rId3"/>
          <a:srcRect l="-543" t="8537" r="67656"/>
          <a:stretch/>
        </p:blipFill>
        <p:spPr>
          <a:xfrm>
            <a:off x="7239001" y="0"/>
            <a:ext cx="1912776" cy="6707492"/>
          </a:xfrm>
          <a:prstGeom prst="rect">
            <a:avLst/>
          </a:prstGeom>
        </p:spPr>
      </p:pic>
      <p:pic>
        <p:nvPicPr>
          <p:cNvPr id="7" name="Picture 6">
            <a:extLst>
              <a:ext uri="{FF2B5EF4-FFF2-40B4-BE49-F238E27FC236}">
                <a16:creationId xmlns:a16="http://schemas.microsoft.com/office/drawing/2014/main" id="{198CFCE1-DD01-F6C0-0D40-9D5982F01AD3}"/>
              </a:ext>
            </a:extLst>
          </p:cNvPr>
          <p:cNvPicPr>
            <a:picLocks noChangeAspect="1"/>
          </p:cNvPicPr>
          <p:nvPr/>
        </p:nvPicPr>
        <p:blipFill>
          <a:blip r:embed="rId4"/>
          <a:stretch>
            <a:fillRect/>
          </a:stretch>
        </p:blipFill>
        <p:spPr>
          <a:xfrm>
            <a:off x="5813361" y="5283473"/>
            <a:ext cx="1428750" cy="1424019"/>
          </a:xfrm>
          <a:prstGeom prst="rect">
            <a:avLst/>
          </a:prstGeom>
        </p:spPr>
      </p:pic>
    </p:spTree>
    <p:extLst>
      <p:ext uri="{BB962C8B-B14F-4D97-AF65-F5344CB8AC3E}">
        <p14:creationId xmlns:p14="http://schemas.microsoft.com/office/powerpoint/2010/main" val="3703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3A4D-2F88-A7CD-3FBB-98C66C403A6F}"/>
              </a:ext>
            </a:extLst>
          </p:cNvPr>
          <p:cNvSpPr>
            <a:spLocks noGrp="1"/>
          </p:cNvSpPr>
          <p:nvPr>
            <p:ph type="title"/>
          </p:nvPr>
        </p:nvSpPr>
        <p:spPr/>
        <p:txBody>
          <a:bodyPr/>
          <a:lstStyle/>
          <a:p>
            <a:r>
              <a:rPr lang="en-US" dirty="0"/>
              <a:t>Group Discussion</a:t>
            </a:r>
          </a:p>
        </p:txBody>
      </p:sp>
      <p:sp>
        <p:nvSpPr>
          <p:cNvPr id="3" name="Slide Number Placeholder 2">
            <a:extLst>
              <a:ext uri="{FF2B5EF4-FFF2-40B4-BE49-F238E27FC236}">
                <a16:creationId xmlns:a16="http://schemas.microsoft.com/office/drawing/2014/main" id="{3F1DCE09-B4E9-828C-4359-E486EE9652F7}"/>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9</a:t>
            </a:fld>
            <a:endParaRPr lang="en-US"/>
          </a:p>
        </p:txBody>
      </p:sp>
      <p:sp>
        <p:nvSpPr>
          <p:cNvPr id="4" name="Content Placeholder 3">
            <a:extLst>
              <a:ext uri="{FF2B5EF4-FFF2-40B4-BE49-F238E27FC236}">
                <a16:creationId xmlns:a16="http://schemas.microsoft.com/office/drawing/2014/main" id="{EF08CF22-404E-1F5A-09E5-35F80CF2A3CE}"/>
              </a:ext>
            </a:extLst>
          </p:cNvPr>
          <p:cNvSpPr>
            <a:spLocks noGrp="1"/>
          </p:cNvSpPr>
          <p:nvPr>
            <p:ph sz="quarter" idx="1"/>
          </p:nvPr>
        </p:nvSpPr>
        <p:spPr/>
        <p:txBody>
          <a:bodyPr/>
          <a:lstStyle/>
          <a:p>
            <a:r>
              <a:rPr lang="en-US" dirty="0"/>
              <a:t>How do you feel this tool and discussion help you to navigate the challenge you identified?</a:t>
            </a:r>
          </a:p>
          <a:p>
            <a:r>
              <a:rPr lang="en-US" dirty="0"/>
              <a:t>What topic or issue could your Unit use this tool for?</a:t>
            </a:r>
          </a:p>
          <a:p>
            <a:endParaRPr lang="en-US" dirty="0"/>
          </a:p>
        </p:txBody>
      </p:sp>
    </p:spTree>
    <p:extLst>
      <p:ext uri="{BB962C8B-B14F-4D97-AF65-F5344CB8AC3E}">
        <p14:creationId xmlns:p14="http://schemas.microsoft.com/office/powerpoint/2010/main" val="12927049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6" ma:contentTypeDescription="Create a new document." ma:contentTypeScope="" ma:versionID="890d62e74669dea704a74702b6b16c4b">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17dee80323d1ddd675124038f32eb324"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38DAD-8C56-4D91-AE85-03E90547674B}">
  <ds:schemaRefs>
    <ds:schemaRef ds:uri="http://schemas.microsoft.com/office/2006/metadata/properties"/>
    <ds:schemaRef ds:uri="http://schemas.microsoft.com/office/infopath/2007/PartnerControls"/>
    <ds:schemaRef ds:uri="a27e65b1-c2a8-44b8-81d9-7882bc18dec3"/>
    <ds:schemaRef ds:uri="55d90b30-3abf-45d6-a953-62c750a1e836"/>
  </ds:schemaRefs>
</ds:datastoreItem>
</file>

<file path=customXml/itemProps2.xml><?xml version="1.0" encoding="utf-8"?>
<ds:datastoreItem xmlns:ds="http://schemas.openxmlformats.org/officeDocument/2006/customXml" ds:itemID="{7B0F3BAA-1147-4D60-8677-686D1406A899}">
  <ds:schemaRefs>
    <ds:schemaRef ds:uri="http://schemas.microsoft.com/sharepoint/v3/contenttype/forms"/>
  </ds:schemaRefs>
</ds:datastoreItem>
</file>

<file path=customXml/itemProps3.xml><?xml version="1.0" encoding="utf-8"?>
<ds:datastoreItem xmlns:ds="http://schemas.openxmlformats.org/officeDocument/2006/customXml" ds:itemID="{ED4F6B27-691D-48EF-8498-7B21FBDCF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12343</TotalTime>
  <Words>1708</Words>
  <Application>Microsoft Office PowerPoint</Application>
  <PresentationFormat>On-screen Show (4:3)</PresentationFormat>
  <Paragraphs>213</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-apple-system</vt:lpstr>
      <vt:lpstr>Arial</vt:lpstr>
      <vt:lpstr>Calibri</vt:lpstr>
      <vt:lpstr>Rubik</vt:lpstr>
      <vt:lpstr>Segoe UI</vt:lpstr>
      <vt:lpstr>Tw Cen MT</vt:lpstr>
      <vt:lpstr>Wingdings</vt:lpstr>
      <vt:lpstr>Wingdings 2</vt:lpstr>
      <vt:lpstr>CEC_template_v1</vt:lpstr>
      <vt:lpstr>CEC_template_v1</vt:lpstr>
      <vt:lpstr>Mind mapping, goal setting &amp; utilizing your Network</vt:lpstr>
      <vt:lpstr>PowerPoint Presentation</vt:lpstr>
      <vt:lpstr>Please enter the following in the chat:</vt:lpstr>
      <vt:lpstr>Goal Setting</vt:lpstr>
      <vt:lpstr>Mind Mapping</vt:lpstr>
      <vt:lpstr>Example</vt:lpstr>
      <vt:lpstr>What other challenges exist?</vt:lpstr>
      <vt:lpstr>Let’s Discuss</vt:lpstr>
      <vt:lpstr>Group Discussion</vt:lpstr>
      <vt:lpstr>Challenges you may consider exploring: </vt:lpstr>
      <vt:lpstr>Taking it back “home”</vt:lpstr>
      <vt:lpstr>Additional Resources</vt:lpstr>
      <vt:lpstr>Preparing for the Deep Dive: SWOT</vt:lpstr>
      <vt:lpstr>SWOT Examples </vt:lpstr>
      <vt:lpstr>Preparing for the Deep Dive: UPM</vt:lpstr>
      <vt:lpstr>CEC Second: For Student Teachers!</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Danielle Wieczorek</cp:lastModifiedBy>
  <cp:revision>164</cp:revision>
  <cp:lastPrinted>2018-07-10T16:39:07Z</cp:lastPrinted>
  <dcterms:created xsi:type="dcterms:W3CDTF">2017-04-05T12:52:39Z</dcterms:created>
  <dcterms:modified xsi:type="dcterms:W3CDTF">2023-03-15T18:23:38Z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