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5" r:id="rId4"/>
    <p:sldMasterId id="2147483784" r:id="rId5"/>
  </p:sldMasterIdLst>
  <p:notesMasterIdLst>
    <p:notesMasterId r:id="rId9"/>
  </p:notesMasterIdLst>
  <p:sldIdLst>
    <p:sldId id="264" r:id="rId6"/>
    <p:sldId id="268" r:id="rId7"/>
    <p:sldId id="270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477B2"/>
    <a:srgbClr val="CC3433"/>
    <a:srgbClr val="B9D9EC"/>
    <a:srgbClr val="006599"/>
    <a:srgbClr val="04305C"/>
    <a:srgbClr val="4A66A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719" autoAdjust="0"/>
    <p:restoredTop sz="94660"/>
  </p:normalViewPr>
  <p:slideViewPr>
    <p:cSldViewPr snapToGrid="0">
      <p:cViewPr>
        <p:scale>
          <a:sx n="105" d="100"/>
          <a:sy n="105" d="100"/>
        </p:scale>
        <p:origin x="248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7" d="100"/>
          <a:sy n="97" d="100"/>
        </p:scale>
        <p:origin x="3048" y="20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EC6D57-3A49-614C-B255-82B95F866304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DA4111-9010-0B49-84B8-4A8C4B93F7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5860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7DA4111-9010-0B49-84B8-4A8C4B93F78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74663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5B88F-5EB6-452B-AF88-1F2B58A0D503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49C56-5076-4E77-98D0-DEEE895741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830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5B88F-5EB6-452B-AF88-1F2B58A0D503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49C56-5076-4E77-98D0-DEEE895741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837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5B88F-5EB6-452B-AF88-1F2B58A0D503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49C56-5076-4E77-98D0-DEEE895741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7370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14814-DBFE-487C-A208-7A61C79CA44A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47104-5816-4301-BE86-2FE93B3260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262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14814-DBFE-487C-A208-7A61C79CA44A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47104-5816-4301-BE86-2FE93B3260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47473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14814-DBFE-487C-A208-7A61C79CA44A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47104-5816-4301-BE86-2FE93B3260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2239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14814-DBFE-487C-A208-7A61C79CA44A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47104-5816-4301-BE86-2FE93B3260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485750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14814-DBFE-487C-A208-7A61C79CA44A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47104-5816-4301-BE86-2FE93B3260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9351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14814-DBFE-487C-A208-7A61C79CA44A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47104-5816-4301-BE86-2FE93B3260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788806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14814-DBFE-487C-A208-7A61C79CA44A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47104-5816-4301-BE86-2FE93B3260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19878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14814-DBFE-487C-A208-7A61C79CA44A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47104-5816-4301-BE86-2FE93B3260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5679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5B88F-5EB6-452B-AF88-1F2B58A0D503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49C56-5076-4E77-98D0-DEEE895741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00427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14814-DBFE-487C-A208-7A61C79CA44A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47104-5816-4301-BE86-2FE93B3260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90951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14814-DBFE-487C-A208-7A61C79CA44A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47104-5816-4301-BE86-2FE93B3260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57841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14814-DBFE-487C-A208-7A61C79CA44A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47104-5816-4301-BE86-2FE93B3260B2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1586245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14814-DBFE-487C-A208-7A61C79CA44A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47104-5816-4301-BE86-2FE93B3260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60069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14814-DBFE-487C-A208-7A61C79CA44A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47104-5816-4301-BE86-2FE93B3260B2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9194279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14814-DBFE-487C-A208-7A61C79CA44A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47104-5816-4301-BE86-2FE93B3260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04749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14814-DBFE-487C-A208-7A61C79CA44A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47104-5816-4301-BE86-2FE93B3260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9902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14814-DBFE-487C-A208-7A61C79CA44A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47104-5816-4301-BE86-2FE93B3260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9702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5B88F-5EB6-452B-AF88-1F2B58A0D503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49C56-5076-4E77-98D0-DEEE895741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02079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5B88F-5EB6-452B-AF88-1F2B58A0D503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49C56-5076-4E77-98D0-DEEE895741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3821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5B88F-5EB6-452B-AF88-1F2B58A0D503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49C56-5076-4E77-98D0-DEEE895741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26766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5B88F-5EB6-452B-AF88-1F2B58A0D503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49C56-5076-4E77-98D0-DEEE895741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3518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5B88F-5EB6-452B-AF88-1F2B58A0D503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49C56-5076-4E77-98D0-DEEE895741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93472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5B88F-5EB6-452B-AF88-1F2B58A0D503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49C56-5076-4E77-98D0-DEEE895741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0669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5B88F-5EB6-452B-AF88-1F2B58A0D503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49C56-5076-4E77-98D0-DEEE895741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4492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414814-DBFE-487C-A208-7A61C79CA44A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B47104-5816-4301-BE86-2FE93B3260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68806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57" r:id="rId2"/>
    <p:sldLayoutId id="2147483758" r:id="rId3"/>
    <p:sldLayoutId id="2147483759" r:id="rId4"/>
    <p:sldLayoutId id="2147483760" r:id="rId5"/>
    <p:sldLayoutId id="2147483761" r:id="rId6"/>
    <p:sldLayoutId id="2147483762" r:id="rId7"/>
    <p:sldLayoutId id="2147483763" r:id="rId8"/>
    <p:sldLayoutId id="2147483764" r:id="rId9"/>
    <p:sldLayoutId id="2147483765" r:id="rId10"/>
    <p:sldLayoutId id="214748376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414814-DBFE-487C-A208-7A61C79CA44A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DB47104-5816-4301-BE86-2FE93B3260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07754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85" r:id="rId1"/>
    <p:sldLayoutId id="2147483786" r:id="rId2"/>
    <p:sldLayoutId id="2147483787" r:id="rId3"/>
    <p:sldLayoutId id="2147483788" r:id="rId4"/>
    <p:sldLayoutId id="2147483789" r:id="rId5"/>
    <p:sldLayoutId id="2147483790" r:id="rId6"/>
    <p:sldLayoutId id="2147483791" r:id="rId7"/>
    <p:sldLayoutId id="2147483792" r:id="rId8"/>
    <p:sldLayoutId id="2147483793" r:id="rId9"/>
    <p:sldLayoutId id="2147483794" r:id="rId10"/>
    <p:sldLayoutId id="2147483795" r:id="rId11"/>
    <p:sldLayoutId id="2147483796" r:id="rId12"/>
    <p:sldLayoutId id="2147483797" r:id="rId13"/>
    <p:sldLayoutId id="2147483798" r:id="rId14"/>
    <p:sldLayoutId id="2147483799" r:id="rId15"/>
    <p:sldLayoutId id="214748380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emf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4.emf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B9D9E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B6BE7856-1808-B14D-8373-A86853C8CC63}"/>
              </a:ext>
            </a:extLst>
          </p:cNvPr>
          <p:cNvSpPr/>
          <p:nvPr/>
        </p:nvSpPr>
        <p:spPr>
          <a:xfrm>
            <a:off x="0" y="6131288"/>
            <a:ext cx="12192000" cy="719754"/>
          </a:xfrm>
          <a:prstGeom prst="rect">
            <a:avLst/>
          </a:prstGeom>
          <a:solidFill>
            <a:srgbClr val="3477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0" name="Title 1">
            <a:extLst>
              <a:ext uri="{FF2B5EF4-FFF2-40B4-BE49-F238E27FC236}">
                <a16:creationId xmlns:a16="http://schemas.microsoft.com/office/drawing/2014/main" id="{E26987ED-502D-4FFE-B977-D676659F256C}"/>
              </a:ext>
            </a:extLst>
          </p:cNvPr>
          <p:cNvSpPr txBox="1">
            <a:spLocks/>
          </p:cNvSpPr>
          <p:nvPr/>
        </p:nvSpPr>
        <p:spPr>
          <a:xfrm>
            <a:off x="812008" y="816850"/>
            <a:ext cx="8119363" cy="357404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8000" dirty="0">
                <a:solidFill>
                  <a:srgbClr val="04305C"/>
                </a:solidFill>
              </a:rPr>
              <a:t>Title</a:t>
            </a:r>
          </a:p>
        </p:txBody>
      </p:sp>
      <p:sp>
        <p:nvSpPr>
          <p:cNvPr id="52" name="Subtitle 2">
            <a:extLst>
              <a:ext uri="{FF2B5EF4-FFF2-40B4-BE49-F238E27FC236}">
                <a16:creationId xmlns:a16="http://schemas.microsoft.com/office/drawing/2014/main" id="{C0A4E00B-5D10-4801-A9B4-3B9A9B6E8DD6}"/>
              </a:ext>
            </a:extLst>
          </p:cNvPr>
          <p:cNvSpPr txBox="1">
            <a:spLocks/>
          </p:cNvSpPr>
          <p:nvPr/>
        </p:nvSpPr>
        <p:spPr>
          <a:xfrm>
            <a:off x="812008" y="2161188"/>
            <a:ext cx="5020563" cy="93674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4000" dirty="0">
                <a:solidFill>
                  <a:srgbClr val="04305C"/>
                </a:solidFill>
              </a:rPr>
              <a:t>Presenter Name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C3BA3B7-C126-4CE5-A9CF-BD2D4A7D6995}"/>
              </a:ext>
            </a:extLst>
          </p:cNvPr>
          <p:cNvSpPr txBox="1"/>
          <p:nvPr/>
        </p:nvSpPr>
        <p:spPr>
          <a:xfrm>
            <a:off x="251908" y="6357603"/>
            <a:ext cx="43426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exceptionalchildren.org</a:t>
            </a:r>
          </a:p>
        </p:txBody>
      </p:sp>
      <p:pic>
        <p:nvPicPr>
          <p:cNvPr id="10" name="Picture 9" descr="Icon&#10;&#10;Description automatically generated">
            <a:extLst>
              <a:ext uri="{FF2B5EF4-FFF2-40B4-BE49-F238E27FC236}">
                <a16:creationId xmlns:a16="http://schemas.microsoft.com/office/drawing/2014/main" id="{B7216239-685A-2E43-B996-361A86153BC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7557" b="19286"/>
          <a:stretch/>
        </p:blipFill>
        <p:spPr>
          <a:xfrm>
            <a:off x="10948527" y="6306499"/>
            <a:ext cx="331481" cy="369332"/>
          </a:xfrm>
          <a:prstGeom prst="rect">
            <a:avLst/>
          </a:prstGeom>
        </p:spPr>
      </p:pic>
      <p:pic>
        <p:nvPicPr>
          <p:cNvPr id="11" name="Picture 10" descr="Logo, icon&#10;&#10;Description automatically generated">
            <a:extLst>
              <a:ext uri="{FF2B5EF4-FFF2-40B4-BE49-F238E27FC236}">
                <a16:creationId xmlns:a16="http://schemas.microsoft.com/office/drawing/2014/main" id="{14E42209-9B01-7743-A900-FE47AB497965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467" t="15757" r="20361" b="17568"/>
          <a:stretch/>
        </p:blipFill>
        <p:spPr>
          <a:xfrm>
            <a:off x="11293656" y="6360385"/>
            <a:ext cx="294535" cy="343492"/>
          </a:xfrm>
          <a:prstGeom prst="rect">
            <a:avLst/>
          </a:prstGeom>
        </p:spPr>
      </p:pic>
      <p:pic>
        <p:nvPicPr>
          <p:cNvPr id="12" name="Picture 11" descr="Icon&#10;&#10;Description automatically generated">
            <a:extLst>
              <a:ext uri="{FF2B5EF4-FFF2-40B4-BE49-F238E27FC236}">
                <a16:creationId xmlns:a16="http://schemas.microsoft.com/office/drawing/2014/main" id="{0E76A8CF-7A8B-8643-A558-6BDD9ED88683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983" t="10634" r="19907" b="12252"/>
          <a:stretch/>
        </p:blipFill>
        <p:spPr>
          <a:xfrm>
            <a:off x="11601839" y="6350505"/>
            <a:ext cx="268730" cy="369332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2D137260-0224-FE44-BE70-4C82A0C645D5}"/>
              </a:ext>
            </a:extLst>
          </p:cNvPr>
          <p:cNvSpPr txBox="1"/>
          <p:nvPr/>
        </p:nvSpPr>
        <p:spPr>
          <a:xfrm>
            <a:off x="6835525" y="6326825"/>
            <a:ext cx="4342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#CEC2022 Virtual February 1-4 2022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6584139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D56629C6-EB61-4967-8E77-EC5F217D36F0}"/>
              </a:ext>
            </a:extLst>
          </p:cNvPr>
          <p:cNvSpPr/>
          <p:nvPr/>
        </p:nvSpPr>
        <p:spPr>
          <a:xfrm>
            <a:off x="0" y="6131288"/>
            <a:ext cx="12192000" cy="719754"/>
          </a:xfrm>
          <a:prstGeom prst="rect">
            <a:avLst/>
          </a:prstGeom>
          <a:solidFill>
            <a:srgbClr val="3477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8" name="Title 1">
            <a:extLst>
              <a:ext uri="{FF2B5EF4-FFF2-40B4-BE49-F238E27FC236}">
                <a16:creationId xmlns:a16="http://schemas.microsoft.com/office/drawing/2014/main" id="{CD1A4946-BEA3-4ECF-8542-C0950EF13B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800" dirty="0">
                <a:solidFill>
                  <a:srgbClr val="04305C"/>
                </a:solidFill>
                <a:latin typeface="Trebuchet MS" panose="020B0603020202020204" pitchFamily="34" charset="0"/>
              </a:rPr>
              <a:t>Title of slide</a:t>
            </a:r>
          </a:p>
        </p:txBody>
      </p:sp>
      <p:sp>
        <p:nvSpPr>
          <p:cNvPr id="30" name="Content Placeholder 29">
            <a:extLst>
              <a:ext uri="{FF2B5EF4-FFF2-40B4-BE49-F238E27FC236}">
                <a16:creationId xmlns:a16="http://schemas.microsoft.com/office/drawing/2014/main" id="{BBB6C78C-236D-41A9-A684-588C4CA828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50922"/>
            <a:ext cx="10515600" cy="4333200"/>
          </a:xfrm>
        </p:spPr>
        <p:txBody>
          <a:bodyPr/>
          <a:lstStyle/>
          <a:p>
            <a:r>
              <a:rPr lang="en-US" dirty="0"/>
              <a:t>Text</a:t>
            </a:r>
          </a:p>
        </p:txBody>
      </p:sp>
      <p:pic>
        <p:nvPicPr>
          <p:cNvPr id="17" name="Picture 16" descr="Icon&#10;&#10;Description automatically generated">
            <a:extLst>
              <a:ext uri="{FF2B5EF4-FFF2-40B4-BE49-F238E27FC236}">
                <a16:creationId xmlns:a16="http://schemas.microsoft.com/office/drawing/2014/main" id="{1358C2E0-C399-BD48-9B04-ABAA37A3FBDA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7557" b="19286"/>
          <a:stretch/>
        </p:blipFill>
        <p:spPr>
          <a:xfrm>
            <a:off x="10948527" y="6306499"/>
            <a:ext cx="331481" cy="369332"/>
          </a:xfrm>
          <a:prstGeom prst="rect">
            <a:avLst/>
          </a:prstGeom>
        </p:spPr>
      </p:pic>
      <p:pic>
        <p:nvPicPr>
          <p:cNvPr id="18" name="Picture 17" descr="Logo, icon&#10;&#10;Description automatically generated">
            <a:extLst>
              <a:ext uri="{FF2B5EF4-FFF2-40B4-BE49-F238E27FC236}">
                <a16:creationId xmlns:a16="http://schemas.microsoft.com/office/drawing/2014/main" id="{DBE65293-3789-8E42-8DF5-33BDB2DD5D4D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467" t="15757" r="20361" b="17568"/>
          <a:stretch/>
        </p:blipFill>
        <p:spPr>
          <a:xfrm>
            <a:off x="11293656" y="6360385"/>
            <a:ext cx="294535" cy="343492"/>
          </a:xfrm>
          <a:prstGeom prst="rect">
            <a:avLst/>
          </a:prstGeom>
        </p:spPr>
      </p:pic>
      <p:pic>
        <p:nvPicPr>
          <p:cNvPr id="19" name="Picture 18" descr="Icon&#10;&#10;Description automatically generated">
            <a:extLst>
              <a:ext uri="{FF2B5EF4-FFF2-40B4-BE49-F238E27FC236}">
                <a16:creationId xmlns:a16="http://schemas.microsoft.com/office/drawing/2014/main" id="{65ADA8CF-CEFF-4F4E-BBE3-9E2955345C00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983" t="10634" r="19907" b="12252"/>
          <a:stretch/>
        </p:blipFill>
        <p:spPr>
          <a:xfrm>
            <a:off x="11601839" y="6350505"/>
            <a:ext cx="268730" cy="369332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A6FE70E9-4598-2E45-88F5-27E2ACAB196F}"/>
              </a:ext>
            </a:extLst>
          </p:cNvPr>
          <p:cNvSpPr txBox="1"/>
          <p:nvPr/>
        </p:nvSpPr>
        <p:spPr>
          <a:xfrm>
            <a:off x="6835525" y="6326825"/>
            <a:ext cx="4342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  <a:latin typeface="Trebuchet MS" panose="020B0703020202090204" pitchFamily="34" charset="0"/>
              </a:rPr>
              <a:t>#CEC2022 Virtual February 1-4 2022</a:t>
            </a:r>
            <a:endParaRPr lang="en-US" sz="2000" dirty="0">
              <a:solidFill>
                <a:schemeClr val="bg1"/>
              </a:solidFill>
              <a:latin typeface="Trebuchet MS" panose="020B0703020202090204" pitchFamily="34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89C0BBF-567D-5E4C-9E90-E7CDA894E16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112" y="6190440"/>
            <a:ext cx="1255776" cy="5739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18502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E19E55-B7BA-407F-8AFA-EF5F12C10C8C}"/>
              </a:ext>
            </a:extLst>
          </p:cNvPr>
          <p:cNvSpPr>
            <a:spLocks noGrp="1"/>
          </p:cNvSpPr>
          <p:nvPr>
            <p:ph type="title"/>
          </p:nvPr>
        </p:nvSpPr>
        <p:spPr>
          <a:noFill/>
        </p:spPr>
        <p:txBody>
          <a:bodyPr>
            <a:normAutofit/>
          </a:bodyPr>
          <a:lstStyle/>
          <a:p>
            <a:r>
              <a:rPr lang="en-US" sz="4800" dirty="0">
                <a:solidFill>
                  <a:srgbClr val="04305C"/>
                </a:solidFill>
                <a:latin typeface="Trebuchet MS" panose="020B0603020202020204" pitchFamily="34" charset="0"/>
              </a:rPr>
              <a:t>Title of slide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A93660-9F3E-4B85-829E-FF6EB72B502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676401"/>
            <a:ext cx="5181600" cy="4386660"/>
          </a:xfrm>
          <a:ln>
            <a:solidFill>
              <a:schemeClr val="bg2">
                <a:lumMod val="75000"/>
              </a:schemeClr>
            </a:solidFill>
          </a:ln>
        </p:spPr>
        <p:txBody>
          <a:bodyPr/>
          <a:lstStyle/>
          <a:p>
            <a:r>
              <a:rPr lang="en-US" dirty="0">
                <a:latin typeface="Trebuchet MS" panose="020B0603020202020204" pitchFamily="34" charset="0"/>
              </a:rPr>
              <a:t>Text or image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8B9F2DA8-2EF0-4B57-9A9A-AD5426725827}"/>
              </a:ext>
            </a:extLst>
          </p:cNvPr>
          <p:cNvSpPr txBox="1">
            <a:spLocks/>
          </p:cNvSpPr>
          <p:nvPr/>
        </p:nvSpPr>
        <p:spPr>
          <a:xfrm>
            <a:off x="6172200" y="1676401"/>
            <a:ext cx="5181600" cy="4386660"/>
          </a:xfrm>
          <a:prstGeom prst="rect">
            <a:avLst/>
          </a:prstGeom>
          <a:ln>
            <a:solidFill>
              <a:schemeClr val="bg2">
                <a:lumMod val="75000"/>
              </a:schemeClr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>
                <a:latin typeface="Trebuchet MS" panose="020B0603020202020204" pitchFamily="34" charset="0"/>
              </a:rPr>
              <a:t>Text or image</a:t>
            </a:r>
            <a:endParaRPr lang="en-US" dirty="0">
              <a:latin typeface="Trebuchet MS" panose="020B0603020202020204" pitchFamily="34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DCB387B2-AE94-AE48-B237-EBE20C724AC0}"/>
              </a:ext>
            </a:extLst>
          </p:cNvPr>
          <p:cNvSpPr/>
          <p:nvPr/>
        </p:nvSpPr>
        <p:spPr>
          <a:xfrm>
            <a:off x="0" y="6131288"/>
            <a:ext cx="12192000" cy="719754"/>
          </a:xfrm>
          <a:prstGeom prst="rect">
            <a:avLst/>
          </a:prstGeom>
          <a:solidFill>
            <a:srgbClr val="3477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19" name="Picture 18" descr="Icon&#10;&#10;Description automatically generated">
            <a:extLst>
              <a:ext uri="{FF2B5EF4-FFF2-40B4-BE49-F238E27FC236}">
                <a16:creationId xmlns:a16="http://schemas.microsoft.com/office/drawing/2014/main" id="{C8D32E55-F71A-CB4F-8A5D-B15BC8BC6A9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7557" b="19286"/>
          <a:stretch/>
        </p:blipFill>
        <p:spPr>
          <a:xfrm>
            <a:off x="10948527" y="6306499"/>
            <a:ext cx="331481" cy="369332"/>
          </a:xfrm>
          <a:prstGeom prst="rect">
            <a:avLst/>
          </a:prstGeom>
        </p:spPr>
      </p:pic>
      <p:pic>
        <p:nvPicPr>
          <p:cNvPr id="20" name="Picture 19" descr="Logo, icon&#10;&#10;Description automatically generated">
            <a:extLst>
              <a:ext uri="{FF2B5EF4-FFF2-40B4-BE49-F238E27FC236}">
                <a16:creationId xmlns:a16="http://schemas.microsoft.com/office/drawing/2014/main" id="{D7A59209-0051-734D-AE6F-ED8194451C65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467" t="15757" r="20361" b="17568"/>
          <a:stretch/>
        </p:blipFill>
        <p:spPr>
          <a:xfrm>
            <a:off x="11293656" y="6360385"/>
            <a:ext cx="294535" cy="343492"/>
          </a:xfrm>
          <a:prstGeom prst="rect">
            <a:avLst/>
          </a:prstGeom>
        </p:spPr>
      </p:pic>
      <p:pic>
        <p:nvPicPr>
          <p:cNvPr id="21" name="Picture 20" descr="Icon&#10;&#10;Description automatically generated">
            <a:extLst>
              <a:ext uri="{FF2B5EF4-FFF2-40B4-BE49-F238E27FC236}">
                <a16:creationId xmlns:a16="http://schemas.microsoft.com/office/drawing/2014/main" id="{769A32CA-27FB-2D48-8115-95EBCC73E986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983" t="10634" r="19907" b="12252"/>
          <a:stretch/>
        </p:blipFill>
        <p:spPr>
          <a:xfrm>
            <a:off x="11601839" y="6350505"/>
            <a:ext cx="268730" cy="369332"/>
          </a:xfrm>
          <a:prstGeom prst="rect">
            <a:avLst/>
          </a:prstGeom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id="{66BC4EBC-E578-1E4F-9F66-855ED0C9B1EC}"/>
              </a:ext>
            </a:extLst>
          </p:cNvPr>
          <p:cNvSpPr txBox="1"/>
          <p:nvPr/>
        </p:nvSpPr>
        <p:spPr>
          <a:xfrm>
            <a:off x="6835525" y="6326825"/>
            <a:ext cx="4342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  <a:latin typeface="Trebuchet MS" panose="020B0703020202090204" pitchFamily="34" charset="0"/>
              </a:rPr>
              <a:t>#CEC2022 Virtual February 1-4 2022</a:t>
            </a:r>
            <a:endParaRPr lang="en-US" sz="2000" dirty="0">
              <a:solidFill>
                <a:schemeClr val="bg1"/>
              </a:solidFill>
              <a:latin typeface="Trebuchet MS" panose="020B0703020202090204" pitchFamily="34" charset="0"/>
            </a:endParaRPr>
          </a:p>
        </p:txBody>
      </p:sp>
      <p:pic>
        <p:nvPicPr>
          <p:cNvPr id="24" name="Picture 23">
            <a:extLst>
              <a:ext uri="{FF2B5EF4-FFF2-40B4-BE49-F238E27FC236}">
                <a16:creationId xmlns:a16="http://schemas.microsoft.com/office/drawing/2014/main" id="{CF5C6391-07E1-474A-AE74-AE3D1BC4D47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112" y="6190440"/>
            <a:ext cx="1255776" cy="5739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21341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C 2022 Templatev2.pptx" id="{8624B924-7311-42A0-903A-5E21F58C4B3D}" vid="{AE754D61-6434-4419-9426-45279ABEC796}"/>
    </a:ext>
  </a:extLst>
</a:theme>
</file>

<file path=ppt/theme/theme2.xml><?xml version="1.0" encoding="utf-8"?>
<a:theme xmlns:a="http://schemas.openxmlformats.org/drawingml/2006/main" name="Facet">
  <a:themeElements>
    <a:clrScheme name="Custom 1">
      <a:dk1>
        <a:srgbClr val="000000"/>
      </a:dk1>
      <a:lt1>
        <a:srgbClr val="FFFFFF"/>
      </a:lt1>
      <a:dk2>
        <a:srgbClr val="2C3C43"/>
      </a:dk2>
      <a:lt2>
        <a:srgbClr val="EBEBEB"/>
      </a:lt2>
      <a:accent1>
        <a:srgbClr val="04305C"/>
      </a:accent1>
      <a:accent2>
        <a:srgbClr val="B9D9EC"/>
      </a:accent2>
      <a:accent3>
        <a:srgbClr val="F8E7AB"/>
      </a:accent3>
      <a:accent4>
        <a:srgbClr val="F39759"/>
      </a:accent4>
      <a:accent5>
        <a:srgbClr val="F05E58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C 2022 Templatev2.pptx" id="{8624B924-7311-42A0-903A-5E21F58C4B3D}" vid="{865E7DA2-6731-470B-8B50-5AD16172E82D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E77FCBF9BB59348B8D65BA922C1F98B" ma:contentTypeVersion="13" ma:contentTypeDescription="Create a new document." ma:contentTypeScope="" ma:versionID="23de2cdcc7217d7dfaa95b3f7f6e1b2e">
  <xsd:schema xmlns:xsd="http://www.w3.org/2001/XMLSchema" xmlns:xs="http://www.w3.org/2001/XMLSchema" xmlns:p="http://schemas.microsoft.com/office/2006/metadata/properties" xmlns:ns2="55d90b30-3abf-45d6-a953-62c750a1e836" xmlns:ns3="a27e65b1-c2a8-44b8-81d9-7882bc18dec3" targetNamespace="http://schemas.microsoft.com/office/2006/metadata/properties" ma:root="true" ma:fieldsID="ab9a5dedeaa4a148c4d67eae3774bdf8" ns2:_="" ns3:_="">
    <xsd:import namespace="55d90b30-3abf-45d6-a953-62c750a1e836"/>
    <xsd:import namespace="a27e65b1-c2a8-44b8-81d9-7882bc18dec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LengthInSecond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5d90b30-3abf-45d6-a953-62c750a1e83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Length (seconds)" ma:internalName="MediaLengthInSeconds" ma:readOnly="true">
      <xsd:simpleType>
        <xsd:restriction base="dms:Unknown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27e65b1-c2a8-44b8-81d9-7882bc18dec3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5F30836-51A6-4DE2-AC67-1183EF5368E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5B66249-8D81-40EA-B90C-95E7A280F40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5d90b30-3abf-45d6-a953-62c750a1e836"/>
    <ds:schemaRef ds:uri="a27e65b1-c2a8-44b8-81d9-7882bc18dec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0EDD9E2-C62C-4A9F-A670-29080BCECF00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</TotalTime>
  <Words>38</Words>
  <Application>Microsoft Office PowerPoint</Application>
  <PresentationFormat>Widescreen</PresentationFormat>
  <Paragraphs>12</Paragraphs>
  <Slides>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Office Theme</vt:lpstr>
      <vt:lpstr>Facet</vt:lpstr>
      <vt:lpstr>PowerPoint Presentation</vt:lpstr>
      <vt:lpstr>Title of slide</vt:lpstr>
      <vt:lpstr>Title of slide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Carli Roberts</dc:creator>
  <cp:lastModifiedBy>Carli Roberts</cp:lastModifiedBy>
  <cp:revision>3</cp:revision>
  <dcterms:created xsi:type="dcterms:W3CDTF">2021-10-07T20:00:36Z</dcterms:created>
  <dcterms:modified xsi:type="dcterms:W3CDTF">2021-10-14T20:37:46Z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0x0101003E77FCBF9BB59348B8D65BA922C1F98B</vt:lpwstr>
  </property>
</Properties>
</file>