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4"/>
    <p:sldMasterId id="2147483784" r:id="rId5"/>
  </p:sldMasterIdLst>
  <p:notesMasterIdLst>
    <p:notesMasterId r:id="rId9"/>
  </p:notesMasterIdLst>
  <p:sldIdLst>
    <p:sldId id="264" r:id="rId6"/>
    <p:sldId id="268" r:id="rId7"/>
    <p:sldId id="27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77B2"/>
    <a:srgbClr val="CC3433"/>
    <a:srgbClr val="B9D9EC"/>
    <a:srgbClr val="006599"/>
    <a:srgbClr val="04305C"/>
    <a:srgbClr val="4A6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9" autoAdjust="0"/>
    <p:restoredTop sz="94660"/>
  </p:normalViewPr>
  <p:slideViewPr>
    <p:cSldViewPr snapToGrid="0">
      <p:cViewPr>
        <p:scale>
          <a:sx n="105" d="100"/>
          <a:sy n="105" d="100"/>
        </p:scale>
        <p:origin x="2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04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C6D57-3A49-614C-B255-82B95F86630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A4111-9010-0B49-84B8-4A8C4B93F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86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DA4111-9010-0B49-84B8-4A8C4B93F7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66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B88F-5EB6-452B-AF88-1F2B58A0D50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9C56-5076-4E77-98D0-DEEE89574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3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B88F-5EB6-452B-AF88-1F2B58A0D50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9C56-5076-4E77-98D0-DEEE89574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B88F-5EB6-452B-AF88-1F2B58A0D50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9C56-5076-4E77-98D0-DEEE89574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37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4814-DBFE-487C-A208-7A61C79CA44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7104-5816-4301-BE86-2FE93B32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2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4814-DBFE-487C-A208-7A61C79CA44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7104-5816-4301-BE86-2FE93B32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47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4814-DBFE-487C-A208-7A61C79CA44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7104-5816-4301-BE86-2FE93B32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23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4814-DBFE-487C-A208-7A61C79CA44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7104-5816-4301-BE86-2FE93B32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57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4814-DBFE-487C-A208-7A61C79CA44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7104-5816-4301-BE86-2FE93B32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35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4814-DBFE-487C-A208-7A61C79CA44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7104-5816-4301-BE86-2FE93B32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88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4814-DBFE-487C-A208-7A61C79CA44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7104-5816-4301-BE86-2FE93B32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987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4814-DBFE-487C-A208-7A61C79CA44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7104-5816-4301-BE86-2FE93B32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B88F-5EB6-452B-AF88-1F2B58A0D50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9C56-5076-4E77-98D0-DEEE89574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042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4814-DBFE-487C-A208-7A61C79CA44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7104-5816-4301-BE86-2FE93B32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95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4814-DBFE-487C-A208-7A61C79CA44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7104-5816-4301-BE86-2FE93B32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78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4814-DBFE-487C-A208-7A61C79CA44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7104-5816-4301-BE86-2FE93B3260B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58624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4814-DBFE-487C-A208-7A61C79CA44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7104-5816-4301-BE86-2FE93B32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006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4814-DBFE-487C-A208-7A61C79CA44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7104-5816-4301-BE86-2FE93B3260B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19427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4814-DBFE-487C-A208-7A61C79CA44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7104-5816-4301-BE86-2FE93B32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474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4814-DBFE-487C-A208-7A61C79CA44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7104-5816-4301-BE86-2FE93B32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90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4814-DBFE-487C-A208-7A61C79CA44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7104-5816-4301-BE86-2FE93B32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0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B88F-5EB6-452B-AF88-1F2B58A0D50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9C56-5076-4E77-98D0-DEEE89574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0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B88F-5EB6-452B-AF88-1F2B58A0D50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9C56-5076-4E77-98D0-DEEE89574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82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B88F-5EB6-452B-AF88-1F2B58A0D50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9C56-5076-4E77-98D0-DEEE89574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7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B88F-5EB6-452B-AF88-1F2B58A0D50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9C56-5076-4E77-98D0-DEEE89574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1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B88F-5EB6-452B-AF88-1F2B58A0D50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9C56-5076-4E77-98D0-DEEE89574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4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B88F-5EB6-452B-AF88-1F2B58A0D50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9C56-5076-4E77-98D0-DEEE89574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6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B88F-5EB6-452B-AF88-1F2B58A0D50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9C56-5076-4E77-98D0-DEEE89574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4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14814-DBFE-487C-A208-7A61C79CA44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47104-5816-4301-BE86-2FE93B32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8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14814-DBFE-487C-A208-7A61C79CA44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B47104-5816-4301-BE86-2FE93B32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775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B9D9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6BE7856-1808-B14D-8373-A86853C8CC63}"/>
              </a:ext>
            </a:extLst>
          </p:cNvPr>
          <p:cNvSpPr/>
          <p:nvPr/>
        </p:nvSpPr>
        <p:spPr>
          <a:xfrm>
            <a:off x="0" y="6131288"/>
            <a:ext cx="12192000" cy="719754"/>
          </a:xfrm>
          <a:prstGeom prst="rect">
            <a:avLst/>
          </a:prstGeom>
          <a:solidFill>
            <a:srgbClr val="347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E26987ED-502D-4FFE-B977-D676659F256C}"/>
              </a:ext>
            </a:extLst>
          </p:cNvPr>
          <p:cNvSpPr txBox="1">
            <a:spLocks/>
          </p:cNvSpPr>
          <p:nvPr/>
        </p:nvSpPr>
        <p:spPr>
          <a:xfrm>
            <a:off x="812008" y="816850"/>
            <a:ext cx="8119363" cy="35740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srgbClr val="04305C"/>
                </a:solidFill>
              </a:rPr>
              <a:t>Title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C0A4E00B-5D10-4801-A9B4-3B9A9B6E8DD6}"/>
              </a:ext>
            </a:extLst>
          </p:cNvPr>
          <p:cNvSpPr txBox="1">
            <a:spLocks/>
          </p:cNvSpPr>
          <p:nvPr/>
        </p:nvSpPr>
        <p:spPr>
          <a:xfrm>
            <a:off x="812008" y="2161188"/>
            <a:ext cx="5020563" cy="9367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solidFill>
                  <a:srgbClr val="04305C"/>
                </a:solidFill>
              </a:rPr>
              <a:t>Presenter Name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3BA3B7-C126-4CE5-A9CF-BD2D4A7D6995}"/>
              </a:ext>
            </a:extLst>
          </p:cNvPr>
          <p:cNvSpPr txBox="1"/>
          <p:nvPr/>
        </p:nvSpPr>
        <p:spPr>
          <a:xfrm>
            <a:off x="251908" y="6357603"/>
            <a:ext cx="4342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exceptionalchildren.org</a:t>
            </a:r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B7216239-685A-2E43-B996-361A86153B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557" b="19286"/>
          <a:stretch/>
        </p:blipFill>
        <p:spPr>
          <a:xfrm>
            <a:off x="10948527" y="6306499"/>
            <a:ext cx="331481" cy="369332"/>
          </a:xfrm>
          <a:prstGeom prst="rect">
            <a:avLst/>
          </a:prstGeom>
        </p:spPr>
      </p:pic>
      <p:pic>
        <p:nvPicPr>
          <p:cNvPr id="11" name="Picture 10" descr="Logo, icon&#10;&#10;Description automatically generated">
            <a:extLst>
              <a:ext uri="{FF2B5EF4-FFF2-40B4-BE49-F238E27FC236}">
                <a16:creationId xmlns:a16="http://schemas.microsoft.com/office/drawing/2014/main" id="{14E42209-9B01-7743-A900-FE47AB4979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67" t="15757" r="20361" b="17568"/>
          <a:stretch/>
        </p:blipFill>
        <p:spPr>
          <a:xfrm>
            <a:off x="11293656" y="6360385"/>
            <a:ext cx="294535" cy="343492"/>
          </a:xfrm>
          <a:prstGeom prst="rect">
            <a:avLst/>
          </a:prstGeom>
        </p:spPr>
      </p:pic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0E76A8CF-7A8B-8643-A558-6BDD9ED8868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3" t="10634" r="19907" b="12252"/>
          <a:stretch/>
        </p:blipFill>
        <p:spPr>
          <a:xfrm>
            <a:off x="11601839" y="6350505"/>
            <a:ext cx="268730" cy="36933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D137260-0224-FE44-BE70-4C82A0C645D5}"/>
              </a:ext>
            </a:extLst>
          </p:cNvPr>
          <p:cNvSpPr txBox="1"/>
          <p:nvPr/>
        </p:nvSpPr>
        <p:spPr>
          <a:xfrm>
            <a:off x="6835525" y="6326825"/>
            <a:ext cx="4342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#CEC2022 Virtual February 1-4 2022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8413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56629C6-EB61-4967-8E77-EC5F217D36F0}"/>
              </a:ext>
            </a:extLst>
          </p:cNvPr>
          <p:cNvSpPr/>
          <p:nvPr/>
        </p:nvSpPr>
        <p:spPr>
          <a:xfrm>
            <a:off x="0" y="6131288"/>
            <a:ext cx="12192000" cy="719754"/>
          </a:xfrm>
          <a:prstGeom prst="rect">
            <a:avLst/>
          </a:prstGeom>
          <a:solidFill>
            <a:srgbClr val="347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CD1A4946-BEA3-4ECF-8542-C0950EF13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04305C"/>
                </a:solidFill>
                <a:latin typeface="Trebuchet MS" panose="020B0603020202020204" pitchFamily="34" charset="0"/>
              </a:rPr>
              <a:t>Title of slide</a:t>
            </a:r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BBB6C78C-236D-41A9-A684-588C4CA82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0922"/>
            <a:ext cx="10515600" cy="4333200"/>
          </a:xfrm>
        </p:spPr>
        <p:txBody>
          <a:bodyPr/>
          <a:lstStyle/>
          <a:p>
            <a:r>
              <a:rPr lang="en-US" dirty="0"/>
              <a:t>Text</a:t>
            </a: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1358C2E0-C399-BD48-9B04-ABAA37A3FB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557" b="19286"/>
          <a:stretch/>
        </p:blipFill>
        <p:spPr>
          <a:xfrm>
            <a:off x="10948527" y="6306499"/>
            <a:ext cx="331481" cy="369332"/>
          </a:xfrm>
          <a:prstGeom prst="rect">
            <a:avLst/>
          </a:prstGeom>
        </p:spPr>
      </p:pic>
      <p:pic>
        <p:nvPicPr>
          <p:cNvPr id="18" name="Picture 17" descr="Logo, icon&#10;&#10;Description automatically generated">
            <a:extLst>
              <a:ext uri="{FF2B5EF4-FFF2-40B4-BE49-F238E27FC236}">
                <a16:creationId xmlns:a16="http://schemas.microsoft.com/office/drawing/2014/main" id="{DBE65293-3789-8E42-8DF5-33BDB2DD5D4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67" t="15757" r="20361" b="17568"/>
          <a:stretch/>
        </p:blipFill>
        <p:spPr>
          <a:xfrm>
            <a:off x="11293656" y="6360385"/>
            <a:ext cx="294535" cy="343492"/>
          </a:xfrm>
          <a:prstGeom prst="rect">
            <a:avLst/>
          </a:prstGeom>
        </p:spPr>
      </p:pic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65ADA8CF-CEFF-4F4E-BBE3-9E2955345C0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3" t="10634" r="19907" b="12252"/>
          <a:stretch/>
        </p:blipFill>
        <p:spPr>
          <a:xfrm>
            <a:off x="11601839" y="6350505"/>
            <a:ext cx="268730" cy="36933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6FE70E9-4598-2E45-88F5-27E2ACAB196F}"/>
              </a:ext>
            </a:extLst>
          </p:cNvPr>
          <p:cNvSpPr txBox="1"/>
          <p:nvPr/>
        </p:nvSpPr>
        <p:spPr>
          <a:xfrm>
            <a:off x="6835525" y="6326825"/>
            <a:ext cx="4342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rebuchet MS" panose="020B0703020202090204" pitchFamily="34" charset="0"/>
              </a:rPr>
              <a:t>#CEC2022 Virtual February 1-4 2022</a:t>
            </a:r>
            <a:endParaRPr lang="en-US" sz="2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9C0BBF-567D-5E4C-9E90-E7CDA894E1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12" y="6190440"/>
            <a:ext cx="1255776" cy="57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850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19E55-B7BA-407F-8AFA-EF5F12C10C8C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04305C"/>
                </a:solidFill>
                <a:latin typeface="Trebuchet MS" panose="020B0603020202020204" pitchFamily="34" charset="0"/>
              </a:rPr>
              <a:t>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93660-9F3E-4B85-829E-FF6EB72B50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76401"/>
            <a:ext cx="5181600" cy="4386660"/>
          </a:xfrm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dirty="0">
                <a:latin typeface="Trebuchet MS" panose="020B0603020202020204" pitchFamily="34" charset="0"/>
              </a:rPr>
              <a:t>Text or image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B9F2DA8-2EF0-4B57-9A9A-AD5426725827}"/>
              </a:ext>
            </a:extLst>
          </p:cNvPr>
          <p:cNvSpPr txBox="1">
            <a:spLocks/>
          </p:cNvSpPr>
          <p:nvPr/>
        </p:nvSpPr>
        <p:spPr>
          <a:xfrm>
            <a:off x="6172200" y="1676401"/>
            <a:ext cx="5181600" cy="438666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Trebuchet MS" panose="020B0603020202020204" pitchFamily="34" charset="0"/>
              </a:rPr>
              <a:t>Text or image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B387B2-AE94-AE48-B237-EBE20C724AC0}"/>
              </a:ext>
            </a:extLst>
          </p:cNvPr>
          <p:cNvSpPr/>
          <p:nvPr/>
        </p:nvSpPr>
        <p:spPr>
          <a:xfrm>
            <a:off x="0" y="6131288"/>
            <a:ext cx="12192000" cy="719754"/>
          </a:xfrm>
          <a:prstGeom prst="rect">
            <a:avLst/>
          </a:prstGeom>
          <a:solidFill>
            <a:srgbClr val="347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C8D32E55-F71A-CB4F-8A5D-B15BC8BC6A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557" b="19286"/>
          <a:stretch/>
        </p:blipFill>
        <p:spPr>
          <a:xfrm>
            <a:off x="10948527" y="6306499"/>
            <a:ext cx="331481" cy="369332"/>
          </a:xfrm>
          <a:prstGeom prst="rect">
            <a:avLst/>
          </a:prstGeom>
        </p:spPr>
      </p:pic>
      <p:pic>
        <p:nvPicPr>
          <p:cNvPr id="20" name="Picture 19" descr="Logo, icon&#10;&#10;Description automatically generated">
            <a:extLst>
              <a:ext uri="{FF2B5EF4-FFF2-40B4-BE49-F238E27FC236}">
                <a16:creationId xmlns:a16="http://schemas.microsoft.com/office/drawing/2014/main" id="{D7A59209-0051-734D-AE6F-ED8194451C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67" t="15757" r="20361" b="17568"/>
          <a:stretch/>
        </p:blipFill>
        <p:spPr>
          <a:xfrm>
            <a:off x="11293656" y="6360385"/>
            <a:ext cx="294535" cy="343492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769A32CA-27FB-2D48-8115-95EBCC73E98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3" t="10634" r="19907" b="12252"/>
          <a:stretch/>
        </p:blipFill>
        <p:spPr>
          <a:xfrm>
            <a:off x="11601839" y="6350505"/>
            <a:ext cx="268730" cy="36933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6BC4EBC-E578-1E4F-9F66-855ED0C9B1EC}"/>
              </a:ext>
            </a:extLst>
          </p:cNvPr>
          <p:cNvSpPr txBox="1"/>
          <p:nvPr/>
        </p:nvSpPr>
        <p:spPr>
          <a:xfrm>
            <a:off x="6835525" y="6326825"/>
            <a:ext cx="4342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rebuchet MS" panose="020B0703020202090204" pitchFamily="34" charset="0"/>
              </a:rPr>
              <a:t>#CEC2022 Virtual February 1-4 2022</a:t>
            </a:r>
            <a:endParaRPr lang="en-US" sz="2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F5C6391-07E1-474A-AE74-AE3D1BC4D4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12" y="6190440"/>
            <a:ext cx="1255776" cy="57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134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C 2022 Templatev2.pptx" id="{8624B924-7311-42A0-903A-5E21F58C4B3D}" vid="{AE754D61-6434-4419-9426-45279ABEC796}"/>
    </a:ext>
  </a:extLst>
</a:theme>
</file>

<file path=ppt/theme/theme2.xml><?xml version="1.0" encoding="utf-8"?>
<a:theme xmlns:a="http://schemas.openxmlformats.org/drawingml/2006/main" name="Facet">
  <a:themeElements>
    <a:clrScheme name="Custom 1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04305C"/>
      </a:accent1>
      <a:accent2>
        <a:srgbClr val="B9D9EC"/>
      </a:accent2>
      <a:accent3>
        <a:srgbClr val="F8E7AB"/>
      </a:accent3>
      <a:accent4>
        <a:srgbClr val="F39759"/>
      </a:accent4>
      <a:accent5>
        <a:srgbClr val="F05E58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C 2022 Templatev2.pptx" id="{8624B924-7311-42A0-903A-5E21F58C4B3D}" vid="{865E7DA2-6731-470B-8B50-5AD16172E82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77FCBF9BB59348B8D65BA922C1F98B" ma:contentTypeVersion="13" ma:contentTypeDescription="Create a new document." ma:contentTypeScope="" ma:versionID="23de2cdcc7217d7dfaa95b3f7f6e1b2e">
  <xsd:schema xmlns:xsd="http://www.w3.org/2001/XMLSchema" xmlns:xs="http://www.w3.org/2001/XMLSchema" xmlns:p="http://schemas.microsoft.com/office/2006/metadata/properties" xmlns:ns2="55d90b30-3abf-45d6-a953-62c750a1e836" xmlns:ns3="a27e65b1-c2a8-44b8-81d9-7882bc18dec3" targetNamespace="http://schemas.microsoft.com/office/2006/metadata/properties" ma:root="true" ma:fieldsID="ab9a5dedeaa4a148c4d67eae3774bdf8" ns2:_="" ns3:_="">
    <xsd:import namespace="55d90b30-3abf-45d6-a953-62c750a1e836"/>
    <xsd:import namespace="a27e65b1-c2a8-44b8-81d9-7882bc18de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d90b30-3abf-45d6-a953-62c750a1e8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e65b1-c2a8-44b8-81d9-7882bc18dec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F30836-51A6-4DE2-AC67-1183EF5368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B66249-8D81-40EA-B90C-95E7A280F4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d90b30-3abf-45d6-a953-62c750a1e836"/>
    <ds:schemaRef ds:uri="a27e65b1-c2a8-44b8-81d9-7882bc18de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EDD9E2-C62C-4A9F-A670-29080BCECF0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38</Words>
  <Application>Microsoft Office PowerPoint</Application>
  <PresentationFormat>Widescreen</PresentationFormat>
  <Paragraphs>12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Facet</vt:lpstr>
      <vt:lpstr>PowerPoint Presentation</vt:lpstr>
      <vt:lpstr>Title of slide</vt:lpstr>
      <vt:lpstr>Title of 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Carli Roberts</dc:creator>
  <cp:lastModifiedBy>Carli Roberts</cp:lastModifiedBy>
  <cp:revision>3</cp:revision>
  <dcterms:created xsi:type="dcterms:W3CDTF">2021-10-07T20:00:36Z</dcterms:created>
  <dcterms:modified xsi:type="dcterms:W3CDTF">2021-10-14T20:37:46Z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0x0101003E77FCBF9BB59348B8D65BA922C1F98B</vt:lpwstr>
  </property>
</Properties>
</file>