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4"/>
    <p:sldMasterId id="2147483784" r:id="rId5"/>
  </p:sldMasterIdLst>
  <p:notesMasterIdLst>
    <p:notesMasterId r:id="rId9"/>
  </p:notesMasterIdLst>
  <p:sldIdLst>
    <p:sldId id="264" r:id="rId6"/>
    <p:sldId id="268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433"/>
    <a:srgbClr val="04305C"/>
    <a:srgbClr val="B9D9EC"/>
    <a:srgbClr val="006599"/>
    <a:srgbClr val="4A66AC"/>
    <a:srgbClr val="347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04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C6D57-3A49-614C-B255-82B95F86630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A4111-9010-0B49-84B8-4A8C4B93F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8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DA4111-9010-0B49-84B8-4A8C4B93F7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66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3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37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26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47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23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57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935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880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98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042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95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784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58624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006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19427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474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90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0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0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8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7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1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4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6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B88F-5EB6-452B-AF88-1F2B58A0D503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9C56-5076-4E77-98D0-DEEE8957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49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8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4814-DBFE-487C-A208-7A61C79CA44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B47104-5816-4301-BE86-2FE93B32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775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B9D9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0E59D02C-6627-4684-8BDF-D462574EE035}"/>
              </a:ext>
            </a:extLst>
          </p:cNvPr>
          <p:cNvSpPr/>
          <p:nvPr/>
        </p:nvSpPr>
        <p:spPr>
          <a:xfrm>
            <a:off x="-1" y="6240184"/>
            <a:ext cx="12122019" cy="618404"/>
          </a:xfrm>
          <a:prstGeom prst="rect">
            <a:avLst/>
          </a:prstGeom>
          <a:solidFill>
            <a:srgbClr val="04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Title 1">
            <a:extLst>
              <a:ext uri="{FF2B5EF4-FFF2-40B4-BE49-F238E27FC236}">
                <a16:creationId xmlns:a16="http://schemas.microsoft.com/office/drawing/2014/main" id="{E26987ED-502D-4FFE-B977-D676659F256C}"/>
              </a:ext>
            </a:extLst>
          </p:cNvPr>
          <p:cNvSpPr txBox="1">
            <a:spLocks/>
          </p:cNvSpPr>
          <p:nvPr/>
        </p:nvSpPr>
        <p:spPr>
          <a:xfrm>
            <a:off x="812008" y="816850"/>
            <a:ext cx="8119363" cy="35740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8000" dirty="0">
                <a:solidFill>
                  <a:srgbClr val="04305C"/>
                </a:solidFill>
              </a:rPr>
              <a:t>Title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C0A4E00B-5D10-4801-A9B4-3B9A9B6E8DD6}"/>
              </a:ext>
            </a:extLst>
          </p:cNvPr>
          <p:cNvSpPr txBox="1">
            <a:spLocks/>
          </p:cNvSpPr>
          <p:nvPr/>
        </p:nvSpPr>
        <p:spPr>
          <a:xfrm>
            <a:off x="812008" y="2161188"/>
            <a:ext cx="5020563" cy="9367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04305C"/>
                </a:solidFill>
              </a:rPr>
              <a:t>Presenter Name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3BA3B7-C126-4CE5-A9CF-BD2D4A7D6995}"/>
              </a:ext>
            </a:extLst>
          </p:cNvPr>
          <p:cNvSpPr txBox="1"/>
          <p:nvPr/>
        </p:nvSpPr>
        <p:spPr>
          <a:xfrm>
            <a:off x="251908" y="6357603"/>
            <a:ext cx="434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exceptionalchildren.org</a:t>
            </a:r>
          </a:p>
        </p:txBody>
      </p:sp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95EB1B9C-BC6E-A44B-A21D-A7C8BF911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557" b="19286"/>
          <a:stretch/>
        </p:blipFill>
        <p:spPr>
          <a:xfrm>
            <a:off x="10948527" y="6306499"/>
            <a:ext cx="331481" cy="369332"/>
          </a:xfrm>
          <a:prstGeom prst="rect">
            <a:avLst/>
          </a:prstGeom>
        </p:spPr>
      </p:pic>
      <p:pic>
        <p:nvPicPr>
          <p:cNvPr id="32" name="Picture 31" descr="Logo, icon&#10;&#10;Description automatically generated">
            <a:extLst>
              <a:ext uri="{FF2B5EF4-FFF2-40B4-BE49-F238E27FC236}">
                <a16:creationId xmlns:a16="http://schemas.microsoft.com/office/drawing/2014/main" id="{944E3287-6D49-CF44-BA80-D958EEF5E3F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7" t="15757" r="20361" b="17568"/>
          <a:stretch/>
        </p:blipFill>
        <p:spPr>
          <a:xfrm>
            <a:off x="11293656" y="6360385"/>
            <a:ext cx="294535" cy="343492"/>
          </a:xfrm>
          <a:prstGeom prst="rect">
            <a:avLst/>
          </a:prstGeom>
        </p:spPr>
      </p:pic>
      <p:pic>
        <p:nvPicPr>
          <p:cNvPr id="33" name="Picture 32" descr="Icon&#10;&#10;Description automatically generated">
            <a:extLst>
              <a:ext uri="{FF2B5EF4-FFF2-40B4-BE49-F238E27FC236}">
                <a16:creationId xmlns:a16="http://schemas.microsoft.com/office/drawing/2014/main" id="{1EF75001-2EC2-7F4F-B538-8E82A404743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83" t="10634" r="19907" b="12252"/>
          <a:stretch/>
        </p:blipFill>
        <p:spPr>
          <a:xfrm>
            <a:off x="11601839" y="6350505"/>
            <a:ext cx="268730" cy="369332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6265AE57-65E0-7D45-A656-165CB34043CC}"/>
              </a:ext>
            </a:extLst>
          </p:cNvPr>
          <p:cNvSpPr txBox="1"/>
          <p:nvPr/>
        </p:nvSpPr>
        <p:spPr>
          <a:xfrm>
            <a:off x="9934053" y="6326825"/>
            <a:ext cx="1244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#</a:t>
            </a:r>
            <a:r>
              <a:rPr lang="en-US" dirty="0"/>
              <a:t>CEC2022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841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56629C6-EB61-4967-8E77-EC5F217D36F0}"/>
              </a:ext>
            </a:extLst>
          </p:cNvPr>
          <p:cNvSpPr/>
          <p:nvPr/>
        </p:nvSpPr>
        <p:spPr>
          <a:xfrm>
            <a:off x="0" y="6203425"/>
            <a:ext cx="12192000" cy="719754"/>
          </a:xfrm>
          <a:prstGeom prst="rect">
            <a:avLst/>
          </a:prstGeom>
          <a:solidFill>
            <a:srgbClr val="04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8199E849-40B2-43E4-907E-010FDC66F5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557" b="19286"/>
          <a:stretch/>
        </p:blipFill>
        <p:spPr>
          <a:xfrm>
            <a:off x="10948527" y="6306499"/>
            <a:ext cx="331481" cy="369332"/>
          </a:xfrm>
          <a:prstGeom prst="rect">
            <a:avLst/>
          </a:prstGeom>
        </p:spPr>
      </p:pic>
      <p:pic>
        <p:nvPicPr>
          <p:cNvPr id="26" name="Picture 25" descr="Logo, icon&#10;&#10;Description automatically generated">
            <a:extLst>
              <a:ext uri="{FF2B5EF4-FFF2-40B4-BE49-F238E27FC236}">
                <a16:creationId xmlns:a16="http://schemas.microsoft.com/office/drawing/2014/main" id="{D7FDACE7-37DC-415D-A358-9B35A3133BD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7" t="15757" r="20361" b="17568"/>
          <a:stretch/>
        </p:blipFill>
        <p:spPr>
          <a:xfrm>
            <a:off x="11293656" y="6360385"/>
            <a:ext cx="294535" cy="343492"/>
          </a:xfrm>
          <a:prstGeom prst="rect">
            <a:avLst/>
          </a:prstGeom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E3F0C231-3AFF-4F07-9ACC-965F1F385F3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83" t="10634" r="19907" b="12252"/>
          <a:stretch/>
        </p:blipFill>
        <p:spPr>
          <a:xfrm>
            <a:off x="11601839" y="6350505"/>
            <a:ext cx="268730" cy="369332"/>
          </a:xfrm>
          <a:prstGeom prst="rect">
            <a:avLst/>
          </a:prstGeom>
        </p:spPr>
      </p:pic>
      <p:sp>
        <p:nvSpPr>
          <p:cNvPr id="28" name="Title 1">
            <a:extLst>
              <a:ext uri="{FF2B5EF4-FFF2-40B4-BE49-F238E27FC236}">
                <a16:creationId xmlns:a16="http://schemas.microsoft.com/office/drawing/2014/main" id="{CD1A4946-BEA3-4ECF-8542-C0950EF13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solidFill>
                  <a:srgbClr val="04305C"/>
                </a:solidFill>
                <a:latin typeface="Trebuchet MS" panose="020B0603020202020204" pitchFamily="34" charset="0"/>
              </a:rPr>
              <a:t>Title of slide</a:t>
            </a:r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BBB6C78C-236D-41A9-A684-588C4CA82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0922"/>
            <a:ext cx="10515600" cy="4333200"/>
          </a:xfrm>
        </p:spPr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D29531-165A-4730-9CAD-42BBC0C25F7A}"/>
              </a:ext>
            </a:extLst>
          </p:cNvPr>
          <p:cNvSpPr txBox="1"/>
          <p:nvPr/>
        </p:nvSpPr>
        <p:spPr>
          <a:xfrm>
            <a:off x="10012110" y="6326825"/>
            <a:ext cx="1244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#</a:t>
            </a:r>
            <a:r>
              <a:rPr lang="en-US" dirty="0">
                <a:solidFill>
                  <a:schemeClr val="bg1"/>
                </a:solidFill>
              </a:rPr>
              <a:t>CEC2022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0" name="Picture 9" descr="CEC Special Education Convention &amp; Expo 2022 Logo">
            <a:extLst>
              <a:ext uri="{FF2B5EF4-FFF2-40B4-BE49-F238E27FC236}">
                <a16:creationId xmlns:a16="http://schemas.microsoft.com/office/drawing/2014/main" id="{66D0D963-ACB3-D349-BB0B-31F9FD6692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09" y="6167002"/>
            <a:ext cx="1022579" cy="71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5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19E55-B7BA-407F-8AFA-EF5F12C10C8C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04305C"/>
                </a:solidFill>
                <a:latin typeface="Trebuchet MS" panose="020B0603020202020204" pitchFamily="34" charset="0"/>
              </a:rPr>
              <a:t>Title of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93660-9F3E-4B85-829E-FF6EB72B5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76401"/>
            <a:ext cx="5181600" cy="4386660"/>
          </a:xfrm>
          <a:ln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Text or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C04E7D-9816-4141-81D6-9DA112275FDD}"/>
              </a:ext>
            </a:extLst>
          </p:cNvPr>
          <p:cNvSpPr/>
          <p:nvPr/>
        </p:nvSpPr>
        <p:spPr>
          <a:xfrm>
            <a:off x="0" y="6203425"/>
            <a:ext cx="12192000" cy="719754"/>
          </a:xfrm>
          <a:prstGeom prst="rect">
            <a:avLst/>
          </a:prstGeom>
          <a:solidFill>
            <a:srgbClr val="04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70A66B-0FE6-43B0-B775-4DE1B924BEE4}"/>
              </a:ext>
            </a:extLst>
          </p:cNvPr>
          <p:cNvSpPr txBox="1"/>
          <p:nvPr/>
        </p:nvSpPr>
        <p:spPr>
          <a:xfrm>
            <a:off x="10012110" y="6326825"/>
            <a:ext cx="1244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#</a:t>
            </a:r>
            <a:r>
              <a:rPr lang="en-US" dirty="0">
                <a:solidFill>
                  <a:schemeClr val="bg1"/>
                </a:solidFill>
              </a:rPr>
              <a:t>CEC2022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03A64EAF-02A0-497F-AA07-3A5C1E9FF5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557" b="19286"/>
          <a:stretch/>
        </p:blipFill>
        <p:spPr>
          <a:xfrm>
            <a:off x="10948527" y="6306499"/>
            <a:ext cx="331481" cy="369332"/>
          </a:xfrm>
          <a:prstGeom prst="rect">
            <a:avLst/>
          </a:prstGeom>
        </p:spPr>
      </p:pic>
      <p:pic>
        <p:nvPicPr>
          <p:cNvPr id="9" name="Picture 8" descr="Logo, icon&#10;&#10;Description automatically generated">
            <a:extLst>
              <a:ext uri="{FF2B5EF4-FFF2-40B4-BE49-F238E27FC236}">
                <a16:creationId xmlns:a16="http://schemas.microsoft.com/office/drawing/2014/main" id="{5BCDFAC1-7A34-4DC5-9F17-68BB07AA6DF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7" t="15757" r="20361" b="17568"/>
          <a:stretch/>
        </p:blipFill>
        <p:spPr>
          <a:xfrm>
            <a:off x="11293656" y="6360385"/>
            <a:ext cx="294535" cy="343492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C6536D80-EA67-4547-A6CC-C3BA8E8487E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83" t="10634" r="19907" b="12252"/>
          <a:stretch/>
        </p:blipFill>
        <p:spPr>
          <a:xfrm>
            <a:off x="11601839" y="6350505"/>
            <a:ext cx="268730" cy="36933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B9F2DA8-2EF0-4B57-9A9A-AD5426725827}"/>
              </a:ext>
            </a:extLst>
          </p:cNvPr>
          <p:cNvSpPr txBox="1">
            <a:spLocks/>
          </p:cNvSpPr>
          <p:nvPr/>
        </p:nvSpPr>
        <p:spPr>
          <a:xfrm>
            <a:off x="6172200" y="1676401"/>
            <a:ext cx="5181600" cy="438666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Trebuchet MS" panose="020B0603020202020204" pitchFamily="34" charset="0"/>
              </a:rPr>
              <a:t>Text or image</a:t>
            </a:r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CEC Special Education Convention &amp; Expo 2022 Logo">
            <a:extLst>
              <a:ext uri="{FF2B5EF4-FFF2-40B4-BE49-F238E27FC236}">
                <a16:creationId xmlns:a16="http://schemas.microsoft.com/office/drawing/2014/main" id="{076D8135-E6A0-F947-904C-B2D28047B7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67002"/>
            <a:ext cx="1022579" cy="71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13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Facet">
  <a:themeElements>
    <a:clrScheme name="Custom 1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04305C"/>
      </a:accent1>
      <a:accent2>
        <a:srgbClr val="B9D9EC"/>
      </a:accent2>
      <a:accent3>
        <a:srgbClr val="F8E7AB"/>
      </a:accent3>
      <a:accent4>
        <a:srgbClr val="F39759"/>
      </a:accent4>
      <a:accent5>
        <a:srgbClr val="F05E58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77FCBF9BB59348B8D65BA922C1F98B" ma:contentTypeVersion="13" ma:contentTypeDescription="Create a new document." ma:contentTypeScope="" ma:versionID="23de2cdcc7217d7dfaa95b3f7f6e1b2e">
  <xsd:schema xmlns:xsd="http://www.w3.org/2001/XMLSchema" xmlns:xs="http://www.w3.org/2001/XMLSchema" xmlns:p="http://schemas.microsoft.com/office/2006/metadata/properties" xmlns:ns2="55d90b30-3abf-45d6-a953-62c750a1e836" xmlns:ns3="a27e65b1-c2a8-44b8-81d9-7882bc18dec3" targetNamespace="http://schemas.microsoft.com/office/2006/metadata/properties" ma:root="true" ma:fieldsID="ab9a5dedeaa4a148c4d67eae3774bdf8" ns2:_="" ns3:_="">
    <xsd:import namespace="55d90b30-3abf-45d6-a953-62c750a1e836"/>
    <xsd:import namespace="a27e65b1-c2a8-44b8-81d9-7882bc18de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90b30-3abf-45d6-a953-62c750a1e8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7e65b1-c2a8-44b8-81d9-7882bc18dec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5D988A-4065-4217-B46B-F48FC66CAF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90b30-3abf-45d6-a953-62c750a1e836"/>
    <ds:schemaRef ds:uri="a27e65b1-c2a8-44b8-81d9-7882bc18de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F3BC13-2318-40AF-84AF-3AA6D3956D8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91B2A4A-D815-427A-91D8-5BA277D7DD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26</Words>
  <Application>Microsoft Office PowerPoint</Application>
  <PresentationFormat>Widescreen</PresentationFormat>
  <Paragraphs>12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Facet</vt:lpstr>
      <vt:lpstr>PowerPoint Presentation</vt:lpstr>
      <vt:lpstr>Title of slide</vt:lpstr>
      <vt:lpstr>Title of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Garvey</dc:creator>
  <cp:lastModifiedBy>Annie Drinkard</cp:lastModifiedBy>
  <cp:revision>21</cp:revision>
  <dcterms:created xsi:type="dcterms:W3CDTF">2020-12-29T17:19:59Z</dcterms:created>
  <dcterms:modified xsi:type="dcterms:W3CDTF">2021-10-15T13:59:47Z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0x0101003E77FCBF9BB59348B8D65BA922C1F98B</vt:lpwstr>
  </property>
</Properties>
</file>